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48937"/>
            <a:ext cx="12191760" cy="216012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Deep Learning with </a:t>
            </a: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Apache MXNet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tx2"/>
                </a:solidFill>
                <a:latin typeface="+mj-lt"/>
              </a:rPr>
              <a:t>Part-II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A8790-2EEF-4E27-8DF4-154395CE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65" y="4509063"/>
            <a:ext cx="5669292" cy="1941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Building a Deep Learning Model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13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189</cp:revision>
  <dcterms:created xsi:type="dcterms:W3CDTF">2019-01-15T19:27:36Z</dcterms:created>
  <dcterms:modified xsi:type="dcterms:W3CDTF">2020-09-11T12:48:02Z</dcterms:modified>
  <dc:language>en-US</dc:language>
</cp:coreProperties>
</file>