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85" r:id="rId4"/>
    <p:sldId id="284" r:id="rId5"/>
    <p:sldId id="267" r:id="rId6"/>
    <p:sldId id="286" r:id="rId7"/>
    <p:sldId id="287" r:id="rId8"/>
    <p:sldId id="288" r:id="rId9"/>
    <p:sldId id="291" r:id="rId10"/>
    <p:sldId id="292" r:id="rId11"/>
    <p:sldId id="293" r:id="rId12"/>
    <p:sldId id="294" r:id="rId13"/>
    <p:sldId id="289" r:id="rId14"/>
    <p:sldId id="295" r:id="rId15"/>
    <p:sldId id="296" r:id="rId16"/>
    <p:sldId id="297" r:id="rId17"/>
    <p:sldId id="298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3941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6420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1250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1454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021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310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8301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307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684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1899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4312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840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0435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116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6622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73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021840"/>
            <a:ext cx="12191760" cy="1211862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0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Fundamentals of Reinforcement Learning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46F8A-4170-4A73-B42A-11BB3695E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255" y="3233702"/>
            <a:ext cx="4729490" cy="35389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11094720" cy="393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Agent</a:t>
            </a: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Environment</a:t>
            </a: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State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Action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Reinforcement Learning Terminology</a:t>
            </a:r>
          </a:p>
        </p:txBody>
      </p:sp>
    </p:spTree>
    <p:extLst>
      <p:ext uri="{BB962C8B-B14F-4D97-AF65-F5344CB8AC3E}">
        <p14:creationId xmlns:p14="http://schemas.microsoft.com/office/powerpoint/2010/main" val="3796256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11094720" cy="393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Agent</a:t>
            </a: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Environment</a:t>
            </a: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State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Action</a:t>
            </a: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effectLst/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Transition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Reinforcement Learning Terminology</a:t>
            </a:r>
          </a:p>
        </p:txBody>
      </p:sp>
    </p:spTree>
    <p:extLst>
      <p:ext uri="{BB962C8B-B14F-4D97-AF65-F5344CB8AC3E}">
        <p14:creationId xmlns:p14="http://schemas.microsoft.com/office/powerpoint/2010/main" val="13790323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1109472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6. Transition Probability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Reinforcement Learning Terminology</a:t>
            </a:r>
          </a:p>
        </p:txBody>
      </p:sp>
    </p:spTree>
    <p:extLst>
      <p:ext uri="{BB962C8B-B14F-4D97-AF65-F5344CB8AC3E}">
        <p14:creationId xmlns:p14="http://schemas.microsoft.com/office/powerpoint/2010/main" val="31216427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11094720" cy="224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6. Transition Probability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7. Immediate Reward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Reinforcement Learning Terminology</a:t>
            </a:r>
          </a:p>
        </p:txBody>
      </p:sp>
    </p:spTree>
    <p:extLst>
      <p:ext uri="{BB962C8B-B14F-4D97-AF65-F5344CB8AC3E}">
        <p14:creationId xmlns:p14="http://schemas.microsoft.com/office/powerpoint/2010/main" val="1211459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11094720" cy="238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6. Transition Probability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7. Immediate Reward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8. Average Reward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Reinforcement Learning Terminology</a:t>
            </a:r>
          </a:p>
        </p:txBody>
      </p:sp>
    </p:spTree>
    <p:extLst>
      <p:ext uri="{BB962C8B-B14F-4D97-AF65-F5344CB8AC3E}">
        <p14:creationId xmlns:p14="http://schemas.microsoft.com/office/powerpoint/2010/main" val="8792870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11094720" cy="316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6. Transition Probability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7. Immediate Reward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8. Average Reward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9. Discounted Reward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Reinforcement Learning Terminology</a:t>
            </a:r>
          </a:p>
        </p:txBody>
      </p:sp>
    </p:spTree>
    <p:extLst>
      <p:ext uri="{BB962C8B-B14F-4D97-AF65-F5344CB8AC3E}">
        <p14:creationId xmlns:p14="http://schemas.microsoft.com/office/powerpoint/2010/main" val="27102573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11094720" cy="393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6. Transition Probability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7. Immediate Reward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8. Average Reward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9. Discounted Reward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effectLst/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Markov Decision Process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Reinforcement Learning Terminology</a:t>
            </a:r>
          </a:p>
        </p:txBody>
      </p:sp>
    </p:spTree>
    <p:extLst>
      <p:ext uri="{BB962C8B-B14F-4D97-AF65-F5344CB8AC3E}">
        <p14:creationId xmlns:p14="http://schemas.microsoft.com/office/powerpoint/2010/main" val="25081004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1109472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R-SMART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3417632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-396240" y="1954453"/>
            <a:ext cx="11602720" cy="1536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Reinforcement learning is learning what to do—how to map situations to actions—so as to maximize a numerical reward signal [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Sutton,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Barto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What is Reinforcement Learning?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249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-396240" y="1954453"/>
            <a:ext cx="11602720" cy="3023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Reinforcement learning is learning what to do—how to map situations to actions—so as to maximize a numerical reward signal [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Sutton,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Barto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1371600" lvl="2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learner is not told which actions to take, but instead must discover which actions yield the most reward by trying them [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Sutton,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Barto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What is Reinforcement Learning?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3700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1109472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Supervised Learning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Reinforcement Learning vs Traditional ML</a:t>
            </a:r>
          </a:p>
        </p:txBody>
      </p:sp>
    </p:spTree>
    <p:extLst>
      <p:ext uri="{BB962C8B-B14F-4D97-AF65-F5344CB8AC3E}">
        <p14:creationId xmlns:p14="http://schemas.microsoft.com/office/powerpoint/2010/main" val="28036451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11094720" cy="160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Supervised Learning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Unsupervised Learning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Reinforcement Learning vs Traditional ML</a:t>
            </a:r>
          </a:p>
        </p:txBody>
      </p:sp>
    </p:spTree>
    <p:extLst>
      <p:ext uri="{BB962C8B-B14F-4D97-AF65-F5344CB8AC3E}">
        <p14:creationId xmlns:p14="http://schemas.microsoft.com/office/powerpoint/2010/main" val="11292942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11094720" cy="238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Supervised Learning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Unsupervised Learning</a:t>
            </a: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effectLst/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Reinforcement Learning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Reinforcement Learning vs Traditional ML</a:t>
            </a:r>
          </a:p>
        </p:txBody>
      </p:sp>
    </p:spTree>
    <p:extLst>
      <p:ext uri="{BB962C8B-B14F-4D97-AF65-F5344CB8AC3E}">
        <p14:creationId xmlns:p14="http://schemas.microsoft.com/office/powerpoint/2010/main" val="4049707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11094720" cy="1470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Agent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Reinforcement Learning Terminology</a:t>
            </a:r>
          </a:p>
        </p:txBody>
      </p:sp>
    </p:spTree>
    <p:extLst>
      <p:ext uri="{BB962C8B-B14F-4D97-AF65-F5344CB8AC3E}">
        <p14:creationId xmlns:p14="http://schemas.microsoft.com/office/powerpoint/2010/main" val="203483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11094720" cy="224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Agent</a:t>
            </a: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Environment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Reinforcement Learning Terminology</a:t>
            </a:r>
          </a:p>
        </p:txBody>
      </p:sp>
    </p:spTree>
    <p:extLst>
      <p:ext uri="{BB962C8B-B14F-4D97-AF65-F5344CB8AC3E}">
        <p14:creationId xmlns:p14="http://schemas.microsoft.com/office/powerpoint/2010/main" val="17736090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11094720" cy="238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Agent</a:t>
            </a: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Environment</a:t>
            </a: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 State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Reinforcement Learning Terminology</a:t>
            </a:r>
          </a:p>
        </p:txBody>
      </p:sp>
    </p:spTree>
    <p:extLst>
      <p:ext uri="{BB962C8B-B14F-4D97-AF65-F5344CB8AC3E}">
        <p14:creationId xmlns:p14="http://schemas.microsoft.com/office/powerpoint/2010/main" val="1214823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274</Words>
  <Application>Microsoft Office PowerPoint</Application>
  <PresentationFormat>Widescreen</PresentationFormat>
  <Paragraphs>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Adobe Devanagari</vt:lpstr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139</cp:revision>
  <dcterms:created xsi:type="dcterms:W3CDTF">2019-01-15T19:27:36Z</dcterms:created>
  <dcterms:modified xsi:type="dcterms:W3CDTF">2020-07-25T16:23:59Z</dcterms:modified>
  <dc:language>en-US</dc:language>
</cp:coreProperties>
</file>