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612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75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96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04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41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116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347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021840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Fundamentals of Reinforcement Learning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6F8A-4170-4A73-B42A-11BB3695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55" y="3233702"/>
            <a:ext cx="4729490" cy="35389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497840" y="2350693"/>
            <a:ext cx="11602720" cy="1922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Relaxed Semi-Markov Average reward Technique (R-SMART)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294640" y="1913813"/>
                <a:ext cx="11602720" cy="545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Q-matrix, Max-Iterations, and Transition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913813"/>
                <a:ext cx="11602720" cy="545727"/>
              </a:xfrm>
              <a:prstGeom prst="rect">
                <a:avLst/>
              </a:prstGeom>
              <a:blipFill>
                <a:blip r:embed="rId3"/>
                <a:stretch>
                  <a:fillRect t="-8989" b="-3033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596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294640" y="1913813"/>
                <a:ext cx="11602720" cy="1536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Q-matrix, Max-Iterations, and Transition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 iteration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For each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,sample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let say it leads to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913813"/>
                <a:ext cx="11602720" cy="1536767"/>
              </a:xfrm>
              <a:prstGeom prst="rect">
                <a:avLst/>
              </a:prstGeom>
              <a:blipFill>
                <a:blip r:embed="rId3"/>
                <a:stretch>
                  <a:fillRect t="-3175" b="-992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847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294640" y="1913813"/>
                <a:ext cx="11602720" cy="26082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Q-matrix, Max-Iterations, and Transition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 iteration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For each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,sample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let say it leads to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immediate reward, then update Q-matrix</a:t>
                </a:r>
                <a:r>
                  <a:rPr lang="en-US" sz="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  <m:sSub>
                          <m:sSubPr>
                            <m:ctrl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,.</m:t>
                            </m:r>
                          </m:e>
                        </m:d>
                      </m:e>
                    </m:d>
                  </m:oMath>
                </a14:m>
                <a:endParaRPr lang="en-US" sz="28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913813"/>
                <a:ext cx="11602720" cy="2608278"/>
              </a:xfrm>
              <a:prstGeom prst="rect">
                <a:avLst/>
              </a:prstGeom>
              <a:blipFill>
                <a:blip r:embed="rId3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667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294640" y="1913813"/>
                <a:ext cx="11602720" cy="3582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Q-matrix, Max-Iterations, and Transition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 iteration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For each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,sample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let say it leads to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immediate reward, then update Q-matrix</a:t>
                </a:r>
                <a:r>
                  <a:rPr lang="en-US" sz="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  <m:sSub>
                          <m:sSubPr>
                            <m:ctrl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,.</m:t>
                            </m:r>
                          </m:e>
                        </m:d>
                      </m:e>
                    </m:d>
                  </m:oMath>
                </a14:m>
                <a:endParaRPr lang="en-US" sz="28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Terminate iterations reach Max-iterations or Q-matrix does not change, otherwise repeat go-to step 2.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913813"/>
                <a:ext cx="11602720" cy="3582647"/>
              </a:xfrm>
              <a:prstGeom prst="rect">
                <a:avLst/>
              </a:prstGeom>
              <a:blipFill>
                <a:blip r:embed="rId3"/>
                <a:stretch>
                  <a:fillRect t="-1361" r="-105" b="-374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686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294640" y="1913813"/>
                <a:ext cx="11602720" cy="5069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Q-matrix, Max-Iterations, and iteration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 iteration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For each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,sample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let say it leads to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immediate reward, then update Q-matrix</a:t>
                </a:r>
                <a:r>
                  <a:rPr lang="en-US" sz="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  <m:sSub>
                          <m:sSubPr>
                            <m:ctrl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,.</m:t>
                            </m:r>
                          </m:e>
                        </m:d>
                      </m:e>
                    </m:d>
                  </m:oMath>
                </a14:m>
                <a:endParaRPr lang="en-US" sz="28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Terminate iterations reach Max-iterations or Q-matrix does not change, otherwise repeat go-to step 2.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b="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Report the policy by actions for each state corresponding to max Q-factor for that state. </a:t>
                </a:r>
              </a:p>
              <a:p>
                <a:pPr lvl="2">
                  <a:lnSpc>
                    <a:spcPct val="115000"/>
                  </a:lnSpc>
                </a:pPr>
                <a:endParaRPr lang="en-US" sz="2800" b="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913813"/>
                <a:ext cx="11602720" cy="5069208"/>
              </a:xfrm>
              <a:prstGeom prst="rect">
                <a:avLst/>
              </a:prstGeom>
              <a:blipFill>
                <a:blip r:embed="rId3"/>
                <a:stretch>
                  <a:fillRect t="-962" r="-10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20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94640" y="1913813"/>
            <a:ext cx="11602720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</a:pP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MAP-ROVER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Example 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FE76DAC-DBCC-4C49-B7A5-73CC22647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10454"/>
              </p:ext>
            </p:extLst>
          </p:nvPr>
        </p:nvGraphicFramePr>
        <p:xfrm>
          <a:off x="1290321" y="2875280"/>
          <a:ext cx="1554480" cy="110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33522180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27357903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594354583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0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529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19BD4-1C4B-443F-A13D-5C2D6500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8272"/>
              </p:ext>
            </p:extLst>
          </p:nvPr>
        </p:nvGraphicFramePr>
        <p:xfrm>
          <a:off x="1290321" y="4277360"/>
          <a:ext cx="1554480" cy="110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33522180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27357903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594354583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0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5297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F7AA289-869F-4EDC-86F6-8599EC2F4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92991"/>
              </p:ext>
            </p:extLst>
          </p:nvPr>
        </p:nvGraphicFramePr>
        <p:xfrm>
          <a:off x="4064000" y="2186676"/>
          <a:ext cx="6116320" cy="3708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11632">
                  <a:extLst>
                    <a:ext uri="{9D8B030D-6E8A-4147-A177-3AD203B41FA5}">
                      <a16:colId xmlns:a16="http://schemas.microsoft.com/office/drawing/2014/main" val="4150064513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3817859634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21572481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96897797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1600221910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312355370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27859496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878192147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11188501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1718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3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7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41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94640" y="1913813"/>
            <a:ext cx="11602720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</a:pP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Implementation of MAP-ROVER in Python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What next?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18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360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167</cp:revision>
  <dcterms:created xsi:type="dcterms:W3CDTF">2019-01-15T19:27:36Z</dcterms:created>
  <dcterms:modified xsi:type="dcterms:W3CDTF">2020-07-24T20:12:16Z</dcterms:modified>
  <dc:language>en-US</dc:language>
</cp:coreProperties>
</file>