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9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63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284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958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64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502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37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021840"/>
            <a:ext cx="12191760" cy="279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Fundamentals of Reinforcement Learning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Temporal Difference Learning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Part-IV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6976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r>
                  <a:rPr lang="en-US" sz="2800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SARSA (ON-Policy)</a:t>
                </a:r>
                <a:r>
                  <a:rPr lang="en-US" sz="28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r>
                  <a:rPr lang="en-US" sz="2800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Q-Learning (OFF-Policy)</a:t>
                </a: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𝑟𝑔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6976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Temporal Difference Update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475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401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4014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Expected Returns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4509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450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Expected Returns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138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5005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5005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Expected Returns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385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401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4014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Expected Returns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353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5996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5996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Expected Returns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958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649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649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Expected Returns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613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407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4078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Temporal Difference Update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037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954453"/>
                <a:ext cx="12496800" cy="4509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954453"/>
                <a:ext cx="12496800" cy="450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Temporal Difference Update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855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306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162</cp:revision>
  <dcterms:created xsi:type="dcterms:W3CDTF">2019-01-15T19:27:36Z</dcterms:created>
  <dcterms:modified xsi:type="dcterms:W3CDTF">2020-07-31T12:41:48Z</dcterms:modified>
  <dc:language>en-US</dc:language>
</cp:coreProperties>
</file>