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85" r:id="rId4"/>
    <p:sldId id="287" r:id="rId5"/>
    <p:sldId id="288" r:id="rId6"/>
    <p:sldId id="289" r:id="rId7"/>
    <p:sldId id="290" r:id="rId8"/>
    <p:sldId id="292" r:id="rId9"/>
    <p:sldId id="291" r:id="rId10"/>
    <p:sldId id="293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86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8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75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54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920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521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21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0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66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279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 and Q-Learning Algorithms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Part-V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2">
                        <a:lumMod val="50000"/>
                      </a:schemeClr>
                    </a:solidFill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800" b="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Terminal state reached, Go to step 2 otherwise Go to step 3.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  <a:blipFill>
                <a:blip r:embed="rId3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Q-Learning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431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5500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5500929"/>
              </a:xfrm>
              <a:prstGeom prst="rect">
                <a:avLst/>
              </a:prstGeom>
              <a:blipFill>
                <a:blip r:embed="rId3"/>
                <a:stretch>
                  <a:fillRect t="-88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249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5996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5996450"/>
              </a:xfrm>
              <a:prstGeom prst="rect">
                <a:avLst/>
              </a:prstGeom>
              <a:blipFill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3793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649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6491970"/>
              </a:xfrm>
              <a:prstGeom prst="rect">
                <a:avLst/>
              </a:prstGeom>
              <a:blipFill>
                <a:blip r:embed="rId3"/>
                <a:stretch>
                  <a:fillRect t="-75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3100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698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6987490"/>
              </a:xfrm>
              <a:prstGeom prst="rect">
                <a:avLst/>
              </a:prstGeom>
              <a:blipFill>
                <a:blip r:embed="rId3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878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698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6987490"/>
              </a:xfrm>
              <a:prstGeom prst="rect">
                <a:avLst/>
              </a:prstGeom>
              <a:blipFill>
                <a:blip r:embed="rId3"/>
                <a:stretch>
                  <a:fillRect t="-698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0912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8042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8042330"/>
              </a:xfrm>
              <a:prstGeom prst="rect">
                <a:avLst/>
              </a:prstGeom>
              <a:blipFill>
                <a:blip r:embed="rId3"/>
                <a:stretch>
                  <a:fillRect t="-60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235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8537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8537850"/>
              </a:xfrm>
              <a:prstGeom prst="rect">
                <a:avLst/>
              </a:prstGeom>
              <a:blipFill>
                <a:blip r:embed="rId3"/>
                <a:stretch>
                  <a:fillRect t="-571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089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Start from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 Random)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Sample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with some policy (e-greedy)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 follows: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800" b="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If Terminal state reached, Go to step 2 otherwise Go to step 3.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5000"/>
                  </a:lnSpc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240" y="1577622"/>
                <a:ext cx="12496800" cy="9528891"/>
              </a:xfrm>
              <a:prstGeom prst="rect">
                <a:avLst/>
              </a:prstGeom>
              <a:blipFill>
                <a:blip r:embed="rId3"/>
                <a:stretch>
                  <a:fillRect t="-51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SARSA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467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407</Words>
  <Application>Microsoft Office PowerPoint</Application>
  <PresentationFormat>Widescreen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171</cp:revision>
  <dcterms:created xsi:type="dcterms:W3CDTF">2019-01-15T19:27:36Z</dcterms:created>
  <dcterms:modified xsi:type="dcterms:W3CDTF">2020-07-31T19:54:39Z</dcterms:modified>
  <dc:language>en-US</dc:language>
</cp:coreProperties>
</file>