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91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11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386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021840"/>
            <a:ext cx="12191760" cy="2794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Fundamentals of Reinforcement Learning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Q-Learning Implementation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Part-VI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lvl="2" algn="ctr">
              <a:lnSpc>
                <a:spcPct val="115000"/>
              </a:lnSpc>
            </a:pPr>
            <a:r>
              <a:rPr lang="en-US" sz="5400" b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MAP-ROVER</a:t>
            </a:r>
            <a:endParaRPr lang="en-US" sz="5400" b="0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FE76DAC-DBCC-4C49-B7A5-73CC22647379}"/>
              </a:ext>
            </a:extLst>
          </p:cNvPr>
          <p:cNvGraphicFramePr>
            <a:graphicFrameLocks noGrp="1"/>
          </p:cNvGraphicFramePr>
          <p:nvPr/>
        </p:nvGraphicFramePr>
        <p:xfrm>
          <a:off x="1290321" y="2875280"/>
          <a:ext cx="1554480" cy="110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335221809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27357903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594354583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1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0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5297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19BD4-1C4B-443F-A13D-5C2D65009559}"/>
              </a:ext>
            </a:extLst>
          </p:cNvPr>
          <p:cNvGraphicFramePr>
            <a:graphicFrameLocks noGrp="1"/>
          </p:cNvGraphicFramePr>
          <p:nvPr/>
        </p:nvGraphicFramePr>
        <p:xfrm>
          <a:off x="1290321" y="4277360"/>
          <a:ext cx="1554480" cy="110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335221809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27357903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594354583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1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0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5297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F7AA289-869F-4EDC-86F6-8599EC2F450F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2186676"/>
          <a:ext cx="6116320" cy="37084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11632">
                  <a:extLst>
                    <a:ext uri="{9D8B030D-6E8A-4147-A177-3AD203B41FA5}">
                      <a16:colId xmlns:a16="http://schemas.microsoft.com/office/drawing/2014/main" val="4150064513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3817859634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2215724819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2968977979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1600221910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3123553709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527859496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2878192147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511188501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517180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9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3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2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3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7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41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577622"/>
                <a:ext cx="12496800" cy="9528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Start from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 Random)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accent2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as follows:                   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2800" b="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If Terminal state reached, Go to step 2 otherwise Go to step 3.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577622"/>
                <a:ext cx="12496800" cy="9528891"/>
              </a:xfrm>
              <a:prstGeom prst="rect">
                <a:avLst/>
              </a:prstGeom>
              <a:blipFill>
                <a:blip r:embed="rId3"/>
                <a:stretch>
                  <a:fillRect t="-51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Q-Learning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431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156</Words>
  <Application>Microsoft Office PowerPoint</Application>
  <PresentationFormat>Widescreen</PresentationFormat>
  <Paragraphs>95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Cambria Math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172</cp:revision>
  <dcterms:created xsi:type="dcterms:W3CDTF">2019-01-15T19:27:36Z</dcterms:created>
  <dcterms:modified xsi:type="dcterms:W3CDTF">2020-07-31T11:36:07Z</dcterms:modified>
  <dc:language>en-US</dc:language>
</cp:coreProperties>
</file>