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"/>
  </p:notesMasterIdLst>
  <p:sldIdLst>
    <p:sldId id="256" r:id="rId3"/>
    <p:sldId id="291" r:id="rId4"/>
    <p:sldId id="2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1116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6819030-D9BC-4C56-B45F-EE67014655B9}" type="slidenum">
              <a:rPr lang="en-US" sz="1400" b="0" strike="noStrike" spc="-1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341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021840"/>
            <a:ext cx="12191760" cy="121186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Fundamentals of Reinforcement Learning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Part-III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46F8A-4170-4A73-B42A-11BB3695E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255" y="3233702"/>
            <a:ext cx="4729490" cy="35389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C92373-21CB-4354-B90A-3847492D74D4}"/>
              </a:ext>
            </a:extLst>
          </p:cNvPr>
          <p:cNvSpPr/>
          <p:nvPr/>
        </p:nvSpPr>
        <p:spPr>
          <a:xfrm>
            <a:off x="294640" y="1913813"/>
            <a:ext cx="11602720" cy="545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5000"/>
              </a:lnSpc>
            </a:pPr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MAP-ROVER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Example R-SMART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FE76DAC-DBCC-4C49-B7A5-73CC22647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10454"/>
              </p:ext>
            </p:extLst>
          </p:nvPr>
        </p:nvGraphicFramePr>
        <p:xfrm>
          <a:off x="1290321" y="2875280"/>
          <a:ext cx="1554480" cy="110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335221809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27357903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594354583"/>
                    </a:ext>
                  </a:extLst>
                </a:gridCol>
              </a:tblGrid>
              <a:tr h="23537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1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0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5297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A19BD4-1C4B-443F-A13D-5C2D6500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8272"/>
              </p:ext>
            </p:extLst>
          </p:nvPr>
        </p:nvGraphicFramePr>
        <p:xfrm>
          <a:off x="1290321" y="4277360"/>
          <a:ext cx="1554480" cy="110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18160">
                  <a:extLst>
                    <a:ext uri="{9D8B030D-6E8A-4147-A177-3AD203B41FA5}">
                      <a16:colId xmlns:a16="http://schemas.microsoft.com/office/drawing/2014/main" val="3352218099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273579036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1594354583"/>
                    </a:ext>
                  </a:extLst>
                </a:gridCol>
              </a:tblGrid>
              <a:tr h="23537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51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50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55297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F7AA289-869F-4EDC-86F6-8599EC2F4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092991"/>
              </p:ext>
            </p:extLst>
          </p:nvPr>
        </p:nvGraphicFramePr>
        <p:xfrm>
          <a:off x="4064000" y="2186676"/>
          <a:ext cx="6116320" cy="37084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11632">
                  <a:extLst>
                    <a:ext uri="{9D8B030D-6E8A-4147-A177-3AD203B41FA5}">
                      <a16:colId xmlns:a16="http://schemas.microsoft.com/office/drawing/2014/main" val="4150064513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3817859634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2215724819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2968977979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1600221910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3123553709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527859496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2878192147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511188501"/>
                    </a:ext>
                  </a:extLst>
                </a:gridCol>
                <a:gridCol w="611632">
                  <a:extLst>
                    <a:ext uri="{9D8B030D-6E8A-4147-A177-3AD203B41FA5}">
                      <a16:colId xmlns:a16="http://schemas.microsoft.com/office/drawing/2014/main" val="517180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9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2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36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2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03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2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4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7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0413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/>
              <p:nvPr/>
            </p:nvSpPr>
            <p:spPr>
              <a:xfrm>
                <a:off x="294640" y="1913813"/>
                <a:ext cx="11602720" cy="5069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 Q-matrix, Max-Iterations, and iteration number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In iteration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For each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,sample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let say it leads to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sz="280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immediate reward, then update Q-matrix</a:t>
                </a:r>
                <a:r>
                  <a:rPr lang="en-US" sz="28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η</m:t>
                        </m:r>
                        <m:sSub>
                          <m:sSubPr>
                            <m:ctrlPr>
                              <a:rPr lang="el-GR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,.</m:t>
                            </m:r>
                          </m:e>
                        </m:d>
                      </m:e>
                    </m:d>
                  </m:oMath>
                </a14:m>
                <a:endParaRPr lang="en-US" sz="28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Terminate iterations reach Max-iterations or Q-matrix does not change, otherwise repeat go-to step 2.</a:t>
                </a:r>
              </a:p>
              <a:p>
                <a:pPr marL="1428750" lvl="2" indent="-51435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2800" b="0" dirty="0">
                    <a:solidFill>
                      <a:schemeClr val="accent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Report the policy by actions for each state corresponding to max Q-factor for that state. </a:t>
                </a:r>
              </a:p>
              <a:p>
                <a:pPr lvl="2">
                  <a:lnSpc>
                    <a:spcPct val="115000"/>
                  </a:lnSpc>
                </a:pPr>
                <a:endParaRPr lang="en-US" sz="2800" b="0" dirty="0">
                  <a:solidFill>
                    <a:schemeClr val="accent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C92373-21CB-4354-B90A-3847492D7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913813"/>
                <a:ext cx="11602720" cy="5069208"/>
              </a:xfrm>
              <a:prstGeom prst="rect">
                <a:avLst/>
              </a:prstGeom>
              <a:blipFill>
                <a:blip r:embed="rId3"/>
                <a:stretch>
                  <a:fillRect t="-962" r="-10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01642BC8-CB73-4C80-82EB-1253EBFADD37}"/>
              </a:ext>
            </a:extLst>
          </p:cNvPr>
          <p:cNvSpPr txBox="1"/>
          <p:nvPr/>
        </p:nvSpPr>
        <p:spPr>
          <a:xfrm>
            <a:off x="-91200" y="666822"/>
            <a:ext cx="12191760" cy="910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60" b="1" spc="-1" dirty="0">
                <a:solidFill>
                  <a:srgbClr val="125DA2"/>
                </a:solidFill>
                <a:latin typeface="Open Sans"/>
              </a:rPr>
              <a:t>R-SMART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9200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169</Words>
  <Application>Microsoft Office PowerPoint</Application>
  <PresentationFormat>Widescreen</PresentationFormat>
  <Paragraphs>83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Cambria Math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170</cp:revision>
  <dcterms:created xsi:type="dcterms:W3CDTF">2019-01-15T19:27:36Z</dcterms:created>
  <dcterms:modified xsi:type="dcterms:W3CDTF">2020-07-25T17:22:03Z</dcterms:modified>
  <dc:language>en-US</dc:language>
</cp:coreProperties>
</file>