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notesSlides/notesSlide12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371" r:id="rId4"/>
    <p:sldId id="368" r:id="rId5"/>
    <p:sldId id="369" r:id="rId6"/>
    <p:sldId id="370" r:id="rId7"/>
    <p:sldId id="379" r:id="rId8"/>
    <p:sldId id="372" r:id="rId9"/>
    <p:sldId id="373" r:id="rId10"/>
    <p:sldId id="375" r:id="rId11"/>
    <p:sldId id="376" r:id="rId12"/>
    <p:sldId id="377" r:id="rId13"/>
    <p:sldId id="3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0:20:50.1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3517 7004 3424 0,'0'0'2969'0,"0"0"-809"0,0 0-1464 16,0 0-375-16,0 0 375 0,0 0 416 15,0 0-192-15,0 0-360 31,0 0-216-31,0 0-24 16,0 0 64-16,0 0 25 0,0 0 63 16,0 0-104-16,0 0-104 15,0 0-24-15,0 0-104 0,0 0 0 16,0 0 40-16,0 0 48 0,0 0-16 16,0 0-64-16,0 0-40 31,0 0 72-31,0 0-32 15,0 0-40-15,0 0 48 0,0 0-8 16,0 0 8-16,0 0 0 16,0 0-56-16,0 0 24 31,0 0-112-31,0 0 0 0,0 0 40 16,0 0-48-16,0 0 8 15,0 0-8-15,8 0 0 0,9 0 8 0,3 0 0 16,-1-7 0-16,9 4 0 15,-4 0-8-15,4 0 16 16,-4 0-16-16,4 0 0 16,-1 3 16-1,-3 0-16-15,4-4 0 16,-3 4 8-16,3-3 0 0,0 0 40 16,3 0-48-16,1 3 0 0,0-6 48 15,4 2-48-15,-1 1 16 16,-3 0-8-1,-4 0-8-15,4 0 8 16,-8-1 0-16,4 1-8 16,-4 0 56-16,3 0-8 0,1 0-48 15,4 0 8-15,-4-1-8 32,4 1 56-32,0 0-48 0,0 0-8 15,-1-1 0-15,2 2 8 31,-6-1-8-31,1-1 48 0,0 4-48 16,-4-3 0-16,4 0-8 16,-3 3 8-16,2-3 0 15,0 3-8-15,1 0 8 0,0-4 0 16,0 4-8-16,0-3 8 16,4 0 0-16,-4 0 0 0,0 3 0 0,0-3 0 15,-4 3 0-15,-1-3 8 16,5 3-8-1,0-4 16 1,4 1-16-16,4 3 0 0,1-3 16 16,-2 0-16-16,1 0 0 15,0-1 16-15,-1 4-16 0,-7-2 8 16,4 2-8-16,-4 0 0 16,0-4 16-16,0 1-16 15,-4 3 0-15,-1-3 8 16,5 0-8-16,-3-1 8 15,-5 1-8-15,-1 0 0 16,1 3 8-16,-3-3-8 0,-9 3 0 16,-1 0 0-16,1 0 0 31,-3 0 0-31,3 0 0 0,-5 0-8 16,5 0 8-16,-4 0 0 15,0 0 0-15,1 0 0 0,-1 0 0 16,-1 0 0-16,-3 3-56 15,0 3 48-15,0 4 8 32,4 3 0-32,-4 3 8 0,0 3-8 15,0 3 0-15,0 0 48 16,0 4-48-16,-4 2 0 0,4 1 0 16,-3 3 0-16,-6 2 0 15,1 8 8-15,0 2 40 16,-3 7 41-1,-2-3-89-15,2 2 8 0,2-6 64 16,-3 4-72-16,5-7 8 16,-1 1 0-16,3-4 0 0,1 0 0 15,0 0 0-15,4 0 8 16,-3 0-8 0,3 1 0-16,0-1 8 15,0-4-8-15,0 5 48 0,-4-1-8 16,4 0-40-16,-4 3 0 15,0 3 104-15,0 4-112 0,-1 0 48 16,-2 6-24-16,3 0 24 16,-4 0 48-16,0-1-88 15,0-1 88 1,0-2 16-16,0 1-64 16,-1-4 88-16,2 5-56 15,-1-2 16-15,0 4 56 0,0 0-80 16,0 0-56-16,0 0 80 15,4 0-48-15,-3-3 0 0,2 0-48 32,-3 0 0-32,4-1 16 15,-3-2 40-15,3 0-56 0,-9-4 8 16,9 1-8-16,0-7 8 16,1 0-8-16,3-3 0 15,0-4 0 1,0 1 0-16,-4-3-96 0,4-1 88 15,-4-2 0-15,-1-4-136 16,1-6-104-16,-4 0-208 16,5-7-208-16,-14-9-817 0,9-3-1575 15,-7-13-5786-15</inkml:trace>
  <inkml:trace contextRef="#ctx0" brushRef="#br0" timeOffset="1050.9">3689 6972 3792 0,'0'0'2161'15,"0"0"103"-15,0 0-1464 0,0 0-568 16,0 0 185 0,0 0 79-1,0 0-32-15,0 10-208 0,0-10-80 16,-4 0 240-16,0 0 280 0,-4 3-152 16,-4-3-40-16,1 3-280 15,-10 3 40-15,1-3-136 0,1 4 121 16,-1-4 15-16,-5 3-64 15,1-2 56 1,1-1-40-16,-5 0-144 16,-4-3 16-16,0 0-24 15,-4 0-56-15,0 0 80 16,-3 0-72-16,-1 0 136 0,-1 0 128 16,2 0-24-16,-1 0-8 0,1 3 280 31,2 0-376-31,1 0-24 0,1 4 40 0,3-4-64 31,0 0 8-31,-4 4-104 0,4-1 88 16,1-3-96-16,-1 3 8 31,4-2 56-31,4-1-64 0,3-3 0 16,6 3 0-16,2 0-40 0,6-3-200 15,-1 0-104-15,0 0-1072 16,4 0-1433-16,0 0-3056 0</inkml:trace>
  <inkml:trace contextRef="#ctx0" brushRef="#br0" timeOffset="2726.32">2681 7048 7665 0,'0'0'4393'0,"0"0"-3553"16,0 0-168-1,0 0 241-15,0 0 95 16,0 0-408-16,0 0-400 16,0 0-200-16,0 13-160 0,0 9 120 15,0 1 40-15,0 11 16 32,0 1 40-32,0 10 8 15,-8-1-16-15,4 4 80 0,0 3 32 16,0-1-72-16,0 8-24 15,-4 2-56-15,4 0 96 0,0 1 32 16,0-1-48-16,1-3-24 31,3-6-8-31,-5 0-56 16,1-4 16-16,4-5 64 0,0-1-72 16,0-3 64-16,-4-6 0 15,4-1 80-15,0-2-48 0,0-4-96 0,0 4 56 16,0 0-56-16,0-1-8 15,0 1 16 1,0 6-8 0,0-1 0-16,0 5 40 0,0-1 8 15,0 3 72-15,-4 0 16 16,0 0 56-16,4 1-56 0,-4-4-72 0,4-3-64 31,-3 3 88-31,3-3-47 16,-5 0-33-16,5-1-8 15,-4 5 8-15,4-4 40 0,-4 3-40 16,4-3-16-16,-8 3 56 16,5 0-48-16,-1 0 0 0,-5-3 8 15,5 3-8-15,-4 0-8 32,5-3 8-32,-1 0 0 0,0 0 0 15,0 0-8-15,-5 3 8 16,5 0 0-16,1-3-8 0,-5 0 8 15,4-7 40-15,-1 1-40 16,1-3 0-16,-3-1 0 31,3 0 0-31,0 1 40 0,-4 2-48 16,3-2 48-16,-2 2-48 16,-5 1 0-16,-1 3 8 0,2-1 0 15,3 4 0-15,-1-3 0 16,2-6 0-1,3-1 8-15,0 0-16 16,0-6 16-16,0 0-8 0,4-6-8 16,-4-1 0-16,4 1 0 15,0 0 0-15,-4-7 8 0,4 4-8 16,0-4 0-16,0 1 0 0,0-4 8 31,0 0-8-31,0 0 0 16,0-3-72-1,0 0 16-15,0 0-88 16,0 0 80-16,8 0 64 0,4 0 0 16,-1 3 0-16,10-3 0 15,-1 0 0-15,4 0 8 16,8 0-8-16,0 0-8 0,7 0 8 16,1 0-8-16,8 0 8 15,3 0 48-15,1-3-40 0,1-6 0 16,-6 2-8-16,1-2 16 31,-8 5 24-31,4-2-40 16,-4 3 0-16,-1-3 8 0,5 3-8 15,0-4 8-15,4 1 40 16,-1 2 0-16,6-2 0 0,-1 0 72 16,-1-1-48-16,-3 1-24 15,3 0-40-15,-3 3 56 16,-8 0-64-1,0-1 0-15,-4 4 0 0,0 0 80 16,0 0 32-16,-1 0 16 16,1 0-32-16,5-3 0 0,2-3-48 15,1-1-40 1,4 1 40-16,0-3-40 16,-5 2 48-16,-7 4-40 15,0-3-16-15,-5 6 16 0,-3 0-16 16,-3-3 0-16,3 3 0 15,0 0 8-15,0-4 0 0,0 1 0 16,3 0-8-16,1-3 48 31,4 2-48-31,-4 2 8 16,0-2-8-16,3 1 8 0,-7 0 0 16,4 0 0-16,0 3-8 0,0 0 0 15,-4 0 0-15,0-4 0 31,4 4 0-31,-1 0-40 16,-3-3 40-16,4 0 0 0,-8 3 0 16,4-3 0-16,-8 3 0 15,-4-3 0-15,-1 3 0 0,-2-3 0 16,-9 3 0-16,4 0 0 16,-8 0 0-16,3-3 0 31,1 3 0-31,5-4 0 0,3 4 8 0,4-6-8 15,3-1 16-15,2 1-16 16,3 0-8-16,-5 3 8 16,1-4 16-16,-3 1-16 15,-6 3-72 1,-3-1 56-16,0 2 16 0,-8-2 40 0,0 4 8 16,0-3 24-16,0 0-64 15,4 0-8-15,0-7-8 16,4 4-72-16,0 0-8 15,4-1-40 1,-8-3-352-16,4 4-537 16,-4 0-1111-16,-4 0-2961 0</inkml:trace>
  <inkml:trace contextRef="#ctx0" brushRef="#br1" timeOffset="7432.16">3063 7093 4120 0,'0'0'2441'16,"0"0"-81"-16,0 0-1111 0,0 0-649 16,0 0-200-16,0 0-128 15,0 0 128-15,-12-32-80 16,12 29 32-16,0-1 104 16,0 4-88-16,0-2-72 15,0 2 8-15,0 0 25 16,0 0-49-16,0 0 8 0,0 0 160 31,0 0 8-31,0 0-8 16,0 0-112-16,0 0-72 0,0 0 40 15,0-4 16-15,0 1 112 32,0 0 104-32,0-10-384 0,0 1-56 15,0-8-88-15,4-2 0 16,4-3 40-16,1-7-48 0,-5 0 8 15,-1-2-8-15,5 2 8 16,-4-3 9-16,-4 3-17 16,5 7 16-16,-5-1 232 0,0 7-168 15,0 3 32-15,0 10 0 16,0-1-96-16,0 5-16 0,0 2 0 31,0 0-593-31,0 0-991 16,0 6-688-16,-5 3-1721 0,-3 1-1336 15</inkml:trace>
  <inkml:trace contextRef="#ctx0" brushRef="#br1" timeOffset="9487.44">3100 6689 6041 0,'0'0'2880'0,"0"0"-1935"0,0 0-633 16,0 0-104-16,0 0-120 15,0 0 224 1,31 10 208-16,-15-10-152 16,4 3-192-16,4-3-8 15,4 0 24-15,4 0-16 0,0 0-72 16,4-3-8-16,-1 0-48 16,-3-7-40-16,4 4 56 0,-4 0-64 31,0-1 40-31,-4 1-40 15,0-1 0-15,0 5-8 16,3-2 0-16,-3 1 8 0,4 0 0 16,4 0 0-16,0-1 0 31,-5 1 0-31,5-3 0 0,1 2 0 16,-1 2 8-16,-5-5-8 15,1 4 0-15,-4 3 144 0,4-3 88 16,-4 0-80-16,0-1-40 0,-1 1-40 15,6 0-64-15,-6 0 48 16,9 0-56-16,-4-4 64 16,0 1-64-1,8 3 8 1,-8 0 40-16,3-1-40 16,-7 4-8-16,0 0 8 15,0 0 48-15,0 0 96 0,0-2 49 16,0 2-105-16,-1 0 32 15,6 0-16-15,-1-4-48 0,4 1-8 16,-5 3-56-16,5 0 0 16,-4 0 8-16,4 0-8 0,-5 0 0 15,5-3-8-15,-4 3 8 32,5 0 0-32,-6 0 8 15,1 0-8-15,-5 0 0 0,6-3 0 16,-6 3 0-16,10-4 0 15,-5 4 0-15,3-3 16 0,-3 0-16 16,4 0 0-16,-4 0 0 16,-4 0 0-16,4 0 0 31,-4-1 8-31,3 1-8 0,1-3 8 16,4 2-8-16,-4 2 0 0,3-2-8 15,-3 1 8-15,-4 3 0 0,0 0 0 16,0 0 0-1,-4 0 0 1,1 0 0-16,-2 0 0 16,-3 0 0-16,4-3 8 0,4 3 48 15,-5-3-56-15,1 0 0 0,0-1 0 16,1 4 0-16,-10-3 0 0,1 3 0 31,-8 0 0-31,0 0-8 16,-3 0 8-16,-5 0-56 15,0 0 56-15,0 3-8 0,4 7 8 16,-4-4-8-16,3 4 16 16,-3-1-8-16,0 4 8 0,0 3 0 15,0 3 40-15,0 0-48 32,0 0 8-32,0 6 8 0,0 1-16 15,0-1 24-15,0 4-16 16,0 6 0-16,0-3 64 0,0 3-72 15,0-4 48-15,0 4 24 32,0 0-72-32,0-3 16 15,0 3-8-15,0-3 0 0,4 5 40 16,-4-2-48-16,0 0 8 16,0 0 8-16,0 1-8 0,0-2 0 15,-4-2 0-15,-3 3-8 0,-2-3 16 16,-3-7-16-1,5-3 8 1,2 3 0-16,-3-5-8 0,8-1 8 16,0 0 0-16,0 0-8 15,0 3 48-15,0 0-48 0,0 0 8 16,4 0-8-16,-4 1 8 0,0-1-8 31,0 0 8-15,0-2-8-16,0-1 72 0,0 3-16 0,0-3 16 15,-4 0-64-15,4 3 0 16,0-3 56-16,0 4-56 0,-4 2 56 16,4 0 0-1,0 1-56 1,-4-1-8-16,1 0 0 0,-1 4 0 16,0-1 0-16,-1 1 0 15,1-4 0-15,0 1 8 0,0-1-8 16,1 0 8-16,3-2 0 15,-4-1-8-15,0 0 8 32,4-2 0-32,-4 2-8 0,4-3 8 15,-5 3-8-15,5 0 8 16,0-3-8-16,-4 3 0 0,0-3 8 16,1 7-8-16,3-4 8 15,-4-3 0 1,0 3 0-16,0-2 0 15,-5-2-8-15,5 1 0 0,1 1 0 16,-1 2 0-16,0-3 0 16,-4 0-8-16,3 0 8 0,1 0-48 15,1-3 48 1,3 0-8 0,0-1-48-16,-4 1 56 0,4 0 0 15,-4 0 8-15,0 3-8 0,0-3 8 16,0 3-8-16,-1 0 0 15,2 0 0-15,-1-3 0 0,0 0 8 32,0 3-8-32,4-3-288 15,-4-3 200-15,4 2 88 0,0-2 0 16,-4 0 0-16,-1 0-72 16,5 0-8-16,-3-1-400 0,3 1 280 15,0-4 96-15,0 1-64 16,-4-4-1-16,4 7 105 31,-4-4-24-31,0 1 80 0,4 3 0 16,-4-1 0-16,0 1 0 15,1 0-624-15,-2-4 400 0,5 4-96 16,0-7-128-16,0 4-224 16,-4-4 16-1,4-3 336-15,-4 0 56 16,0 1 48-16,4-1 96 0,-8-3-56 15,1 3-81-15,-2 0 169 16,-3 1 96-16,-4-2 112 16,1 2 369-16,-6 2 175 0,6-3-32 15,-5 4-32 1,4-1-136-16,0-3-104 16,0 3-136-16,4 1-128 0,-4-1-72 15,0 3 40-15,0 1-56 16,-4 0 0-16,4 2 0 15,-3 1 0-15,-2-4 0 0,6 1-8 32,6-3 8-32,5-7-376 0,4 0-816 15,0 0-2729-15</inkml:trace>
  <inkml:trace contextRef="#ctx0" brushRef="#br2" timeOffset="16169.21">3622 6635 3200 0,'0'0'520'0,"0"0"-392"0,0 0 64 15,0 0 1689-15,0 0-425 32,0 0-584-32,0 0-96 0,0 0-175 15,0 0-177-15,0 0-16 0,0 0 0 16,0 0-16-16,0 0-40 15,0 0 96-15,0 0 192 0,0 0 120 16,0 0 49 0,0 0 31-1,0 0-88-15,0 0-144 0,0 0-200 16,0 0-16-16,0 0 48 0,0 0 80 16,0-6 97-16,3-3-345 15,1-11-176 1,4-2-88-16,5-3 8 15,-2-7-8-15,-3-3 8 16,4 1-8-16,-4 2 0 0,0-3 40 16,0 6 0-16,-5 4 0 15,2-1-48-15,-1 10 8 16,-4 1 0-16,8 2-8 0,-4 0 16 47,-4 7-16-47,4-1 0 0,-4 4 8 15,0 0 0-15,0 3 0 16,0 0-8-16,0 0 0 16,0 0-8-16,0 0-64 0,0 0-72 15,0 0-16-15,3 0-88 16,1 0 63-16,1 0 25 0,7 0 96 16,-1 0 64-16,6 0 0 15,-2 0 0-15,2 0 0 0,-2 0 8 16,5 0-8-16,-3 3 0 0,6 0 0 15,1 1-8-15,4-1 16 16,4-3-8-16,3 3 0 16,-3-3 8-1,4 0-8-15,-3 0 8 0,-1 3 0 16,-5-3-8-16,1 0 8 16,-4 4-16-16,-4-2 0 0,4 1 8 31,-1-3 0-31,1 4 0 15,4-4 0-15,4 0 0 0,4 0 0 16,0 0 8-16,4 0-8 16,0 0-8-16,-1 0 8 15,2-4-8-15,-5 1 16 0,3 1-16 32,-7 2 8-32,0-4 0 15,-4 4-8-15,0 0-8 0,0-3 16 16,0 3 0-16,0 0-8 15,0 0 8-15,3-3-8 0,-4 3 8 16,1 0 0-16,0 0-8 16,0-3 8-16,0 3-8 31,0 0 8-31,4 0 0 0,0-4 8 16,0 4-8-16,7-6 0 0,2 3 0 15,-1-3 0-15,-1 2-8 0,2-2 8 16,-6 0 8-1,1 2 0 1,-4 1-8-16,-8 0 0 16,-1 3 0-16,5 0 0 0,4-3 0 15,0 3 0-15,5-3 8 16,6-4 0-16,0 4 0 0,2-6-8 0,-2 3 8 16,-2-1 0-1,-9 1-8 1,-5 2 0-16,-3-2 0 15,-4 6-16-15,-9-3 16 0,6 0 0 16,-2 0-8-16,2 0 8 16,3-1-8-16,-1-2 8 0,2 3 0 15,-2-1 0-15,1 2 0 32,-3-2-8-32,-2 1 8 0,-3 3 0 15,0 0-8-15,-4 0 8 16,-1 0 0-16,-2 0 0 0,-1 0-8 15,4 0 0-15,0 0 0 32,-1 0 8-32,10 0 0 15,-6 0 0-15,6 3 0 0,-2-3-8 16,2 0 8-16,-6 4 0 16,-7-4 8-16,1 2-8 0,-5 2 0 0,0-1-8 15,0 7 8 1,0-1 8-1,0 7 48-15,0 0-40 16,0 3-8-16,0 0 56 0,0 0-64 16,0 0 0-16,0 3 0 15,0 4 0-15,0-1 40 0,0 3-40 16,0 1-8-16,0 3 8 0,-5 0 0 31,5 3 8-31,-4 0 8 16,4 2-16-16,0-2 8 0,0 4 0 15,0-1-8-15,0-3 0 16,0 0 0-16,0 0 8 0,-4-4 0 31,0 4-8-31,1 0-8 16,-5 0 8-16,-1 3-8 0,1 3 8 16,1-2-8-16,-1 2 8 0,-1-6 0 15,5 3 0-15,4-4 0 16,0-2 0-16,0-3 0 31,0 3 0-31,0-4-8 16,-3 4 8-16,-1-3 0 0,0 2 0 15,-4-2 0-15,3 0 0 16,-2-1 8-16,3 4 0 0,-4-4-8 16,4 1 0-16,-5 6-8 15,6-3 16-15,-5 0-8 16,4 2 8-1,0-2-8-15,0-3 0 0,0-1 8 16,4-2 0-16,0-1 0 16,0-6 0-16,0 3 0 0,-4 0-8 15,4 1-16 1,0-1 16-16,-4 4-16 16,0 2 8-16,0 1 8 15,0-1-8-15,-3 1 8 0,3 3-8 16,-1-4 0-16,1-2-8 15,0 2 8-15,4 1-64 0,0-7 0 16,0 0 64-16,0-3 8 31,0 0-8-31,-4-3 8 0,4 0-8 16,-4 3 8-16,4 0-8 16,0 0 8-16,-3 3 0 0,-1 0-8 15,4 4-472-15,-5-4 336 31,1 4 128-31,0-4-96 16,0 0-48-16,-3 0-480 0,3 1 96 16,0-8 384-16,-5 1 104 15,5-6-16-15,4-1 64 0,-4-3-40 16,4 1-88-16,-3-4-64 16,3 3 88-16,-4-2 56 15,4-4 56 1,-4 3 0-16,-5 0 0 0,5-3 8 15,-3 3 224-15,3-3 176 16,-9 0 40-16,2 0-88 16,-5 0-48-16,0 0 88 15,-5 0-48-15,-2 0-56 16,-1 0-104-16,0 0-32 16,0 3-96-16,1 0-64 0,-5 7-48 15,8-3-1040-15,3-4-2873 16</inkml:trace>
  <inkml:trace contextRef="#ctx0" brushRef="#br2" timeOffset="21897.36">1860 8832 4200 0,'-4'0'3177'15,"0"4"-1313"-15,0-4-1215 16,-4 3-465-16,5 0-16 0,-1 4-32 16,-1-5 48-16,1 2 152 31,4-4 152-31,0 3 304 0,0-3-80 16,0 0-24-16,0 0 153 15,0 0 223-15,0 0-56 0,0 0-152 16,0 0-248-16,0 0-104 0,0 0-63 15,0-9-217 1,4-8-96 0,8 2-128-16,0-5 0 0,4 2 0 15,4-1-8-15,0 6-48 0,0-3 56 16,3 3-8-16,-2 7 8 16,-5-3-8-16,0 5 0 0,-5 4-80 31,-2 0-32-31,-1 9 16 15,-1 8 96-15,1 5 8 0,-3 6 0 16,-5 4 0-16,0 0 0 16,0 0 16-16,0-7-16 15,-5-6 16-15,1-3 0 0,0-7-16 16,4-5 48-16,0-4 0 31,0 0 72-31,0-4 96 0,0-11 8 16,4-14-224-16,13-3-56 15,-2-6 8-15,1 6-24 0,0 4-144 16,0 6 88-16,0 6-24 16,-4 6 40-16,-8 7 104 31,8 3-129-31,-9 0-39 0,6 10 56 16,-1 12 112-16,-4 0 0 0,-4 3 8 15,0-2 0-15,0-1 0 0,0-3-8 16,0-6-120-1,0-7 80 1,-4 0-208-16,4-6 64 16,0 0 192-16,0-12 0 0,0-14-544 15,0-9-472-15,11 0 640 0,6-6 256 16,-2 6 16-16,-2 7 32 0,2 6 72 16,-2 9 0-16,-2 6 104 31,-3 7-48-31,-3 0-48 15,3 0-8-15,-1 7 96 0,-3 2 56 16,4 7-8-16,-3 3-40 0,-5 0 64 16,0 3-48-16,0 4-48 15,0-1-16-15,0 0-56 32,-9 14-392-32,1-11-1432 0,-3-6-3025 15</inkml:trace>
  <inkml:trace contextRef="#ctx0" brushRef="#br2" timeOffset="22537.99">2071 8340 10490 0,'0'0'2296'16,"0"0"-1272"-16,0 0 441 15,0 0 55-15,0 0-448 0,0 0-432 16,0-9-167-16,0 6 7 15,0-10-328-15,0 0-72 32,0-6-64-32,0-3 40 0,0-7-40 15,0-6-16-15,0-6 16 16,0-16-8-16,0-3 0 0,4-4 80 16,-4-3-80-16,0 4 48 15,0 0 40 1,0-1-16-16,0 10-72 15,0 3 184-15,-8 7-32 0,4 3 32 16,1-1-80-16,-5 8-104 16,3-5 96-16,1 4-104 0,0 4 8 15,0 5-8 1,1 1-48-16,-1 6-280 16,0 9-480-16,-5 14-433 15,5 11-2943-15,-3 11-2098 0</inkml:trace>
  <inkml:trace contextRef="#ctx0" brushRef="#br2" timeOffset="23444.55">1923 9277 5577 0,'0'0'6425'0,"0"0"-5321"0,0 0-368 16,0 0 25-16,0 0-49 15,0 0-360-15,0 0-216 16,0-6-80-16,0 6-56 16,0 0 0-1,0 12 8-15,0 8 264 0,0 8 224 16,-3 13-208-16,-5 7-104 16,4 3 136-16,-4 6-120 15,4 3-8-15,-4 1 8 0,4-4-128 16,0 0 0-16,0-3-64 0,0-7 40 31,4-2-32-31,-4-7-16 16,1-3 8-16,3-10 0 0,-5-6-8 15,5-6 8-15,-4-3 0 16,4-7 0-16,0-3-8 16,0 3 0-1,0-3 0-15,0 3-96 16,0 3-104-16,0 4-552 0,0 6-568 15,0 0-993-15,0-7-3872 0</inkml:trace>
  <inkml:trace contextRef="#ctx0" brushRef="#br2" timeOffset="24972.24">3298 10642 9434 0,'0'0'3048'15,"0"0"-2032"-15,0 0-255 16,0 0 127-16,0 0-208 16,0 0-168-16,0 0-136 0,0-6-128 15,0-4-120-15,4-2-80 16,4-4-32-16,5 0-8 0,-2 0 128 31,6 3 8-31,-6 1 0 16,5 2-24-16,0 4-8 15,0 3-64-15,0 3-48 0,0 0-8 16,-4 3-40-16,0 9 40 16,-4 8 0-16,0 8 0 0,-8 4 8 15,0 3 8 1,0 0 128-16,-4 0-48 15,-4-4-40-15,-4-5 24 16,4-7-72-16,4-6 8 0,4-7 56 16,0-3-64-16,0-3 56 15,0 0 64-15,0-19-120 16,12-10 0-16,4-8-192 16,3-8 48-1,5-3-112-15,-3-2-168 0,3 5 248 16,-9 10 104-16,2 6 72 0,-2 11 0 15,-2 5 0-15,-6 3 40 16,1 7-40-16,0 3-8 16,0 0-8-1,-4 0-32-15,4 10 48 16,0 6 96-16,0 9 48 0,-4 3 64 16,0 11 8-16,-4-2-64 15,0 5 16-15,0-4-88 0,0-3-16 31,0-3-8-31,0-7-56 16,0-6-192-16,0-12-1336 16,0-5-2585-16,0-2-7425 0</inkml:trace>
  <inkml:trace contextRef="#ctx0" brushRef="#br2" timeOffset="25567">4032 10522 11330 0,'0'0'3001'0,"0"0"-1505"0,0 0-320 16,0 0-104-16,0 0-247 15,0 0-249-15,0 0-248 0,0 0-32 16,0 0 168-16,84-10-128 31,-45 4-144-31,8 0-48 0,6-1-96 16,6-3 8-16,5 1 16 0,20 0-72 15,12-7 8-15,-9 3 48 16,-8 3-56-16,-10 1 0 16,-14 3 0-16,5-1-8 15,3 4 0 1,-14-4-232-16,-10 7-224 0,-15 0-72 16,-7 0-280-16,-17 0-145 0,0 0-623 15,-24 17 168-15,-8-8-1009 31,0 0-4960-31</inkml:trace>
  <inkml:trace contextRef="#ctx0" brushRef="#br2" timeOffset="26320.63">3048 10782 7985 0,'0'0'2841'0,"0"0"-1929"16,0 0 8-16,0 0 633 16,0 0 159-16,0-16-472 0,-4 16-616 0,-9 0-464 15,-2 0-32-15,-9 0-8 16,-4 0-64-16,-12 3 144 15,-3 4-48-15,-9 2 145 16,-4-2 15 0,-4-1-112-16,8 0 24 15,-3-3-16-15,6 1-136 0,10-4-24 0,3 0-48 16,8 0 8-16,4 3-8 31,8-3-120-31,0 3-128 16,0-3-152-16,0 3-353 0,-4 1-839 15,5-2-976-15,2 2-2458 16</inkml:trace>
  <inkml:trace contextRef="#ctx0" brushRef="#br2" timeOffset="32633.41">5626 9579 7289 0,'0'0'832'0,"0"0"-600"0,0 0-136 15,4 0 8-15,-4 0 136 16,0 0 1409 0,0 0-297-1,0 0-312-15,0 0-168 0,0 0 113 0,0 0-97 16,0 0-184-16,0 0-296 16,0 0-136-16,3 0-24 0,5 0 16 15,0-7-16-15,8-5-144 31,5-1 16-31,2-6-32 16,1-3-16-16,4-3 24 0,-4-1-32 16,4 0 40-16,-4 1 40 0,-1 0-80 15,-3 3-56-15,1-1 64 16,-2 1-64-16,1 0 32 31,0-4-40-31,0 1-8 0,4-4 8 16,4-2 0-16,0-1 8 15,0 0-8-15,4 3 0 0,-4 4 8 16,-5 3-8-16,1 3 0 16,-8 3 0-16,4 4 0 15,-8-5 0-15,4 2 0 0,4-5 9 32,-5 1-9-32,9-3 0 0,-3 0-17 15,3 3 9-15,-9-3 0 0,2 6 0 16,-6 6 8-16,-7 1-8 15,0 5 8 1,-4 4 8 0,0 0 57-16,0 0-65 0,0 0-41 15,0 0-335-15,0 4-520 16,-15 12-272-16,-2-1-1153 0,6 2-1647 0</inkml:trace>
  <inkml:trace contextRef="#ctx0" brushRef="#br2" timeOffset="33166.76">6183 8864 9233 0,'0'0'2601'16,"0"0"-1681"-16,0 0-200 31,0 0 49-31,0 0-193 0,0 0-320 16,0 0-128-16,-3 0-112 16,3 0 32-16,0 0-40 0,0 0 0 0,0 0 0 15,7 0 64-15,9 0 56 16,4 0 152-1,8 0-8 1,4-3-56-16,7-7-120 0,-3 4-88 16,5 0 64-16,-6 3-64 15,-7-1-8-15,-4 1 0 0,-8 0 0 16,-5 0 0-16,-6 3 8 16,-1 0 0-1,0-3 40-15,0 3-40 16,0-3 56-16,-1 0-64 0,1-1 8 15,1 4-8-15,-5 0 0 16,0 0 0-16,0 0 0 0,0 13 56 16,-5 6 592-16,-6 7 40 31,-10 9-264-31,2 2-144 0,-1 2-119 16,-4 2-161-16,5 3-169 15,-13 10-1207-15,8-12-2449 0,-1-14-8657 16</inkml:trace>
  <inkml:trace contextRef="#ctx0" brushRef="#br2" timeOffset="34050.69">5729 9318 6009 0,'0'0'1760'0,"0"0"-1144"16,0 0 168-16,0 0 465 0,0 0-17 15,0 0-200-15,4-12-152 0,-4 12 121 16,0 0 135 0,0 0-224-16,0 0-280 15,0 0-120-15,0 0-200 16,0 0-160-16,0 12-24 15,-8 8-56-15,-5 2 24 0,6 10 0 32,-9 5-96-32,4 2 48 0,-7 2 17 15,2 0-57-15,2 1 112 16,-6-1-64-16,10-6 32 16,-2-4-32-16,6-5-56 0,7-11 0 15,0-2 8-15,0-6-8 31,0-4 0-31,0 0 0 0,0-3-8 16,7 0 8-16,1 3 48 16,1-3 24-16,2 0 32 15,2 0-96-15,-5 0 0 0,7 3 0 16,1-3 0-16,9 3 48 16,1-3-56-1,2 0-40-15,17 4-721 0,-17-4-1903 16,-4 0-3561-16</inkml:trace>
  <inkml:trace contextRef="#ctx0" brushRef="#br2" timeOffset="34904.41">6084 9572 5697 0,'0'0'4745'16,"0"0"-3617"-16,0 0 336 15,0 0-87-15,0 0 127 0,0 0-296 16,0 0-304-16,0-12-119 16,0 9-265-16,0-1-152 15,0-2-112 1,0-7-144-16,15 1-16 0,6-4-88 16,7-4-8-16,7 2 8 15,1-1-8-15,0 6 0 0,-1 3 8 16,-7 7 0-16,-3 3-16 15,-14 0-32 1,-2 6-48-16,-5 10 40 16,-4 3 32-16,-9 7 16 15,-6 2 16-15,-13 1 48 0,3-4-8 16,-6 1-40-16,6-7-8 31,6-3 48-31,3-3-56 0,8-8 0 16,4-5-96-16,4 0-40 15,0 0 16-15,8 0 0 16,16-5 56-16,8-8 64 0,7 3 0 16,-3-3 0-16,9 7-8 31,-10 3 0-31,1 0 8 0,-4 3-48 16,-4 0-24-16,-8 12 72 15,-5 1-48-15,-6 3 32 0,-5 6 8 16,-4-2-8-16,0 5 16 0,-4 0 0 15,-16 1 0 1,-4 2 144 0,-4-2-40-16,-8-4 56 0,-3 0 24 15,-6-3-88-15,2-6 16 16,3-1-40-16,0-5-72 0,8-4 0 16,-8-3-552-16,12-13-2473 0,13-2-12066 15</inkml:trace>
  <inkml:trace contextRef="#ctx0" brushRef="#br2" timeOffset="45147.49">9737 5581 9450 0,'0'-6'1840'0,"0"-1"-504"0,-4 7-296 31,-4-2 337-31,1-2-217 16,2 4-208-16,-3 0-528 15,0 0-152-15,1 0-160 0,-2 6-8 16,-3 7 128-16,-4 6 8 0,1 4-39 16,3-1-105-16,-1 3 24 0,6 4-16 15,7-4-96 1,0 1 8-1,0-1-8-15,7 0 40 16,14 1 16-16,7-1-64 0,4-2 16 16,-1 2 40-16,5-6-48 15,-4 0 0-15,-4 0 0 16,-4 0 0-16,-9-3 8 16,-2 3-16-16,-5 0 8 15,-8 3-8-15,0-6 8 16,0 6 8-16,-17-2-8 0,-2-1 104 15,-9-1 64-15,-4-1-56 16,-8-5-112 0,0-6-8-16,-3-6-112 15,2 0-456-15,-6-44-801 32,11-1-3032-32,4-5-4040 0</inkml:trace>
  <inkml:trace contextRef="#ctx0" brushRef="#br2" timeOffset="45375.63">9589 5607 9073 0,'0'0'2457'16,"0"0"-1073"-16,0 0-440 16,124-64 241-1,-72 45 87-15,0 6-376 16,-1 1-344-16,-10 5-304 15,-9 7-160-15,-17 0-88 0,-6 0-16 16,-9 7-432-16,0 9-48 16,-5 0-304-16,-11 6-640 15,9 0-553 1,-2-9-1912-16</inkml:trace>
  <inkml:trace contextRef="#ctx0" brushRef="#br2" timeOffset="45689.14">10418 5566 9434 0,'0'0'2832'31,"0"0"-1015"-31,0 0-217 15,0 0-248-15,0 0-464 16,0 0-504-16,-11 9-224 0,-10 10-64 16,-3 7 56-16,1 8-31 15,-1 1-9-15,-4 0-48 32,8 7-56-32,-3-1 0 0,2 3-8 0,-3-6 0 15,5 4-216-15,-1-7-577 16,3-1-551-16,-2-5-1305 0,-1-10-1519 15,8-10-4274-15</inkml:trace>
  <inkml:trace contextRef="#ctx0" brushRef="#br2" timeOffset="46002">10163 5651 6633 0,'0'0'5689'16,"0"0"-3400"-16,0 0-545 0,0 0-304 16,0 0-520-16,0 0-455 0,12-19-465 15,1 32-40-15,2 9 40 16,5 10 208-16,8 3-40 31,-4 6-160-31,4 4 72 0,-8-1-72 16,0-3-8-16,-5 0 0 15,-2-6 8-15,-2-6-8 0,-7 0-184 16,5-11-328-16,-5 2-481 16,0-5-599-16,7-8-608 31,2-4-801-31,-2-3-5561 0</inkml:trace>
  <inkml:trace contextRef="#ctx0" brushRef="#br2" timeOffset="46371.25">10781 5598 9450 0,'0'0'2504'16,"0"0"-920"-16,0 0-263 0,0 0 55 0,0 0 264 16,0 0-335-16,0 0-641 31,0 0-416-31,0 0-224 15,0-20-24-15,-4 40 0 0,0 2 0 16,0 3 0-16,4 0 8 16,0 4-8-16,16-1-16 0,4 4 8 15,4-3 8-15,4 3 0 16,-5-1-16-16,1 4 16 0,-3-6 0 31,-6 6 0-31,-6-4-8 16,-9 1 8-16,0-3 0 0,0-1 0 15,-20 4 0-15,-5-6 0 16,-6-1-8-16,-1-9-376 31,-4-7-408-31,-16-15-761 0,12-16-1215 16,1-10-3906-16</inkml:trace>
  <inkml:trace contextRef="#ctx0" brushRef="#br2" timeOffset="46575.2">10773 5483 9033 0,'0'0'2425'0,"0"0"-673"0,120-45-487 16,-64 27 143-16,3 5-344 16,-3 3-368-16,-12 4-352 15,-8 6-296 1,-17 0-48-16,-14 9-984 15,-25 20-552-15,-12-4-41 16,-4 0-2511-16</inkml:trace>
  <inkml:trace contextRef="#ctx0" brushRef="#br2" timeOffset="52167.01">9709 7254 2472 0,'0'0'1832'0,"0"0"425"16,0-6-1089-16,0 3-16 0,0 0-167 16,0 0 39-16,0-1 232 15,0 4-248-15,0-3-216 0,0 3 73 16,0 0-49 0,0 0-168-16,0 0-184 15,0 0-136-15,0 0-128 16,0 0-144-16,0 0-40 0,0 0-8 15,4 0 56-15,12 0-56 16,8-3 0 0,8 0 48-16,0 0 0 15,8 3-48-15,3-3 0 16,5 0 8-16,8 3 24 0,0 0-32 16,8 0-8-16,-4 0 16 15,3 0-8-15,-7-4 0 0,-5 1 0 31,-2 3 40-31,-2-3-40 16,-3 0-8-16,0-1 8 16,4 4-8-16,3-5 8 0,-6 5-8 15,2-7 0-15,1 4 16 16,-8 0-8-16,0-4 0 0,-8 4-8 16,0-4 0-1,-9 5 8-15,1-5-8 16,-4 4 8-16,-8-3 0 15,1 2 0-15,-2-2 8 0,-3 3-16 16,-4 3 8-16,0-3 8 16,-4 3-8-16,0 0 40 15,0 0-40-15,0 0 0 16,0 0 0-16,0 0 0 16,0 0-8-16,0 0-248 15,-4 0-864-15,-8 0-1673 0,-4 0-3832 16</inkml:trace>
  <inkml:trace contextRef="#ctx0" brushRef="#br2" timeOffset="53140.83">9905 7232 4793 0,'0'0'2360'16,"0"0"-1576"-16,0 0 72 31,0 0 281-31,0 0 199 15,0 0-408-15,0 0-56 0,-20-12-392 16,12 12-216-16,-5 0 113 16,2-3-1-16,-10 3-88 0,-3 0 56 15,-3 0-56-15,-4-4 0 32,-6 4-8-32,1 0-40 0,-3 0 8 15,-1 0-8-15,-4 0-128 16,0 0-24-16,0 0 24 0,8 0-64 15,0 0-40-15,12 0 0 16,9 0 0-16,6 0-8 31,1 4 0-31,8-4-248 0,0 0-496 16,0 3-664-16,0 0-361 16,8 0-399-16,1-3-2961 0</inkml:trace>
  <inkml:trace contextRef="#ctx0" brushRef="#br2" timeOffset="53651.32">9346 7235 5497 0,'0'0'2448'0,"0"0"-487"16,0 0-337-16,0 0-408 31,0 0-472-31,0 0-264 16,0 0-223-16,0 4-185 0,0 9 56 15,-4 6 200-15,0-1-32 0,-3 8 8 32,3 2-80-32,-4 1 88 15,-1 6 96-15,6 3-136 16,-5 3 48-16,-4 4 0 0,4-1-88 16,0 4-80-16,0-4-88 15,1 1-8-15,-2-1 40 0,1 1-16 16,0-1 40-16,0-3 8 31,4-2 40-31,0 2-64 16,4 3-32-16,-4-5 80 0,0 2-63 15,0-3-9-15,4 3 16 16,-3 4 8-16,3-1-40 0,-9 4-8 16,5-7-48-16,0-3 8 0,-4-3 32 15,5-6 32 1,-1-4-72-1,4-6 40-15,0-4-48 0,0-2 8 0,0-3 0 16,0-3-8 0,0-2 0-16,0-1-56 0,0-1-280 15,0 0-97-15,0-3-519 0,0 0-808 32,0 0-537-32,0 0-1567 15</inkml:trace>
  <inkml:trace contextRef="#ctx0" brushRef="#br2" timeOffset="54104.01">9191 8575 6913 0,'0'0'2593'0,"0"0"-1473"15,0 0-664-15,0 0-216 0,0 0-8 16,0 0 472-16,32 7-88 31,-12-7-280-31,4 0-112 0,4 0-88 16,0 0 8-16,4 0 16 15,4 0 89-15,-1 0 87 16,5 0-32-16,4-3 96 0,0-4 8 0,4 4-136 16,-1 0-64-1,5 0-8 1,8-4 24-16,-4 4-64 0,19-7 32 15,17 1-24 1,16-7 216 0,3-3 104-16,-19 3-8 15,-20 4-15-15,-29 8-81 0,-3-2-176 16,-3 3-96-16,6 0-104 0,-3-1 0 16,-5 2 8-16,-3-2-8 0,-8 1 0 15,0 0 0-15,-8 0 8 16,-7 3 32-16,-6-4-48 15,1 4 0-15,-4 0 0 0,0 0-448 32,0 0-609-32,0 0-1559 0,0-3-2265 15</inkml:trace>
  <inkml:trace contextRef="#ctx0" brushRef="#br2" timeOffset="54996.91">11108 7064 496 0,'0'0'7769'15,"0"0"-6152"-15,0 0-865 32,0 0-392-32,0 0 152 0,0 0 128 0,0 0-128 15,-44 73-80-15,36-41 56 16,0 3-128-16,0 3 17 15,0 0 127-15,-4 3 0 0,0 1 72 16,0-1-184 0,1 3-96-1,-2 1-48-15,-2 5-24 0,2 8 56 0,-6 2 88 16,2 4-152-16,2-1-128 16,-2-2 104-16,6-2-128 15,-5 2 0-15,4-7 0 0,4 0-64 31,0 3 16-31,0-3-16 16,4 0 8-16,-4 3 8 0,0-3-8 16,4-6 0-16,-4-4 40 15,4-3-48-15,-4-9 8 0,0-3-8 16,0-7 8-16,0-6 0 31,4 0-8-31,1-3 0 0,-6-4 8 16,9-3-8-16,-4-3 8 15,0 1 0-15,-4 2-8 16,-4-3-80-16,-4 7-144 0,-4-1-344 16,-12 1-744-16,4-1-832 31,9-6-2786-31</inkml:trace>
  <inkml:trace contextRef="#ctx0" brushRef="#br2" timeOffset="55709.26">9757 7289 6953 0,'0'0'2697'0,"0"0"-913"0,0 0-504 0,0 0-336 31,0 0 609-31,0 0-449 16,0 0-576-16,0-41-80 15,4 28 24-15,0-2-296 0,0-5-56 16,4-5 152-16,4 0 48 16,-4-4-103-16,0 1-65 0,0-1-56 31,0 4 56-31,-4-1-96 16,3 4-40-16,-7 3-8 0,4 6 40 15,-4 7-48-15,5 6-8 16,-5 0-969-16,0 0-1447 0,0 10 295 15,0 2-2119-15,-5-2-4738 0</inkml:trace>
  <inkml:trace contextRef="#ctx0" brushRef="#br2" timeOffset="56814.85">9857 6963 7721 0,'0'0'1833'0,"0"0"-657"16,0 0-432-1,0 0 128-15,0 0-112 16,0 0-144-16,0 0-167 0,43-45-217 16,-34 45-176-16,-2 0-40 15,5 0-8-15,4 0 8 0,0 0 32 0,8 0 0 32,4 0 64-32,4 0 56 15,12 0 16-15,0 0-32 16,8-7-80-16,-5 2-64 0,1 1 16 15,-4-2 24-15,-5-1-40 16,-2 4 0-16,-5-3 0 0,-4 3 8 31,0-4-8-31,-1 4 0 16,1-3 0-16,4-1 48 0,8 5-8 16,0-8-48-16,3 3 8 15,5 1-8-15,-4 0 8 0,0 0-8 0,-8 6 0 0,-4-4 0 31,-8 1-16-31,-5 3-40 32,1-3 40-32,1 3 16 0,-2-3-8 15,9-1 8-15,0-2 0 16,8 3-8-16,-1-3 0 0,6-1 0 0,2 4 8 16,-7-3-8-1,-8 2 8 1,-8 2 0-16,-8 2-64 15,-4 0 56-15,-8 0 8 0,0 0-8 16,0 0 8-16,0 0 72 16,0 0-64-16,4 0 0 0,0 0 0 0,-4-4 0 31,8 1 0-31,-8 3 0 16,4 0 8-16,-4 0-16 15,0 0 0-15,0 0 8 0,0 0-8 16,0 0-24-16,0 0-32 15,0 9 8-15,-4 8 48 0,-4 1 0 32,4 5 0-32,-4 2-8 15,0 4 8-15,0 3 0 0,0 2-8 16,-4 5 8-16,4 2 0 16,-3 0 8-16,-2 4-8 15,1 2 0-15,0 1 8 0,0 0 0 31,1-1 0-31,-2 1 0 16,2-4 0-16,-2 1 0 0,1-4 0 16,1 3 0-16,2-2 0 15,-2-4 0-15,3-3 0 16,-8 0-8-16,8-4 8 0,-4-2-8 16,0-4 8-1,0 1-8-15,4-7 8 0,-4 3-8 0,4 0 0 16,0 4 0-1,0-1 0-15,0-3 0 16,0 3 0-16,1-2 0 16,3-1-8-16,-1-3 8 0,1 0 0 0,4 0-8 31,-4 0 8-31,4 0-8 16,-4 0 0-16,0-3-8 0,1-3-88 15,3-4-24-15,0 1 48 16,0-7 32-16,0 0 40 15,0-3 8 1,0 4-8-16,0-4 8 16,0 0 0-16,0 0 56 0,-4 0 176 15,0 0 192-15,-5 0 328 16,-2-4-520-16,-10-2-168 16,-7 6-56-16,-3-3 16 0,-9-1-16 31,0 4-8-31,-12 0-176 15,9 0-1272-15,11 0-1801 0</inkml:trace>
  <inkml:trace contextRef="#ctx0" brushRef="#br2" timeOffset="57531.29">10399 6864 3952 0,'0'0'729'0,"0"0"-521"0,0 0-160 15,0 0 8-15,0 0-48 16,0 25 704-16,0-21 560 15,0-4-32-15,0 0 89 16,0 0-113 0,0 0-56-16,0 0-168 15,0 0-224-15,0 0-63 0,0 0 239 0,0 0 40 16,0 0-144-16,0-7-208 31,4-2-416-31,3-7-144 16,1-6-64-16,5 0 0 0,2-4 0 15,-2 0 8-15,-2 4 32 16,-3 0-48-16,1 3 8 0,-2 6-8 16,1 1-8-16,0-1-408 15,-4 1-336-15,8-5-648 0,0-1-609 32,-4 1-367-32,-4 2-2417 15,-4 5 1536-15</inkml:trace>
  <inkml:trace contextRef="#ctx0" brushRef="#br2" timeOffset="58497.46">10538 6578 1408 0,'0'0'1016'0,"0"0"-360"16,0 0-264-16,0 0-80 0,0 0 753 31,0 0 1143-31,0 0-432 16,0 0-327-16,-4 10-249 0,4-10-248 0,0 0-384 16,0 0-208-16,0 0-192 15,0 0-64-15,0 0-48 16,4 0-48-16,4 0 48 15,8 0-8 1,8 0-32-16,-1 0 32 16,10 0 8-16,3 0 0 15,7 0 17-15,2 0-17 0,2-7 64 16,-3 1 32-16,0-4 0 0,-5 4-48 16,2 0 0-1,-6-1-8-15,-3-2 40 16,0 3 8-16,4-1 32 15,-4 1-72-15,7-3 24 16,-3-1-64-16,8 4-56 0,-4-4-8 16,4 1 8-16,-4-1 0 0,-5 4 48 31,-7 2-56-31,0-2 0 16,-8 6 0-16,0-3 0 15,0 3 8-15,0 0 0 0,0 0-8 16,4 0 0-16,0-3 0 15,-1 0 8-15,5 3-8 0,-4-4 8 16,4 1-8-16,-4 0 0 31,-4 0 0-31,-8-1-8 16,-8 4 8-16,0 0 8 0,-4 0 0 16,0 0 48-16,0 0 72 0,0 0 112 15,0 0-48-15,0 0-112 16,0 0-80-1,0 0 0-15,0 0-280 16,0 7 120-16,-4 6 112 0,-4 3 40 16,0 3 8-16,-8 3 0 0,5 3 8 15,-6 1-8-15,6 2 0 16,-2 1 0 0,2-1 0-16,-2 1 0 15,-2 6 0-15,3-3 0 16,-1 2 8-16,-2 1 0 15,3 0-8-15,0-3 0 0,-1 7 0 16,2-8 0-16,-1 1 0 0,0 3 0 31,0-7-8-31,1 1 8 16,2-1 0-16,-3 1 0 16,0 0 0-16,0 2 8 0,1 1-8 15,2 3 0-15,-3 0 0 16,5-7 0-16,-1 1 0 0,3-3-8 31,-3-1 0-31,1-6-8 16,3 0-32-16,-4 0 48 15,3 0-8-15,1-3-80 0,-3-3-8 16,3 0-208-16,0-4-104 0,0 0 144 16,-1-5 104-16,5-1 104 15,-4-3 56 1,1 0 0-16,-5 0 216 15,0 3-24-15,-8 0-104 16,0 0-40-16,-4 0-40 0,-8 4-8 16,-8 3-56-16,-20 2-600 15,4-2-1537-15,5-1-5873 0</inkml:trace>
  <inkml:trace contextRef="#ctx0" brushRef="#br2" timeOffset="60366.96">8848 7940 10082 0,'0'0'2384'15,"0"0"-271"-15,0 0-601 0,0 0-48 16,4-25-255-16,-4 25-297 15,0 0-256-15,0 0-288 32,0 0-136-32,0 0-96 0,0 0-136 15,5 13-40-15,-1 6 40 16,7 9 96-16,6 7-80 0,6 6 32 16,5-2-40-16,0 2 0 0,4-6 0 15,-4-4 0 1,-4-5-8-1,-13-7-16-15,2-6-152 0,-13-4-56 16,-4 1 48-16,-20-1 88 16,-15 1-144-16,-6-7-920 0,-22-6-873 0,11-10-1744 15,7-9-3952-15</inkml:trace>
  <inkml:trace contextRef="#ctx0" brushRef="#br2" timeOffset="60570.8">8833 7823 11002 0,'0'0'1800'0,"0"0"177"47,0 0-705-47,60-86-120 0,-41 64-192 16,1 3-343-16,-3 6-345 15,-2 4-216-15,2 2-56 16,-2 7-497-16,-2 0-855 0,6 16-712 15,1 3-193-15,-8 4-3064 0</inkml:trace>
  <inkml:trace contextRef="#ctx0" brushRef="#br2" timeOffset="61177.44">9694 8944 12482 0,'0'0'3049'16,"0"0"-1177"-16,0 0-824 16,0 0-479-1,0 0-321-15,0 0-248 0,0 35 96 16,11-13-8-16,6 3-80 15,6 0 0-15,1 1 64 16,4 0-72-16,0-8 0 0,-4 1 8 16,-5 1 0-1,-6-8 8-15,-9 1-16 16,-4-4 0-16,0 4 56 0,-17-3-8 16,-6 2 56-16,-9 4-104 15,-8-3-256-15,-8-13-897 16,8 0-1495-16,4-9-2769 0</inkml:trace>
  <inkml:trace contextRef="#ctx0" brushRef="#br2" timeOffset="61326.39">9638 8938 10802 0,'0'0'2608'16,"0"0"-1511"-16,84-39-33 31,-41 23 216-31,9 1-416 0,-1 5-480 15,5 3-384-15,-15 7-1296 16,-14-2-2737-16</inkml:trace>
  <inkml:trace contextRef="#ctx0" brushRef="#br2" timeOffset="62350.7">10916 8515 6105 0,'0'0'2472'0,"0"0"-1151"15,0 0 95-15,0 0-136 0,0 0-360 0,0 0-223 16,0-3 103-1,0-1-320-15,0 2-256 0,5-5 80 16,3-2-152-16,-1-1-64 31,6 1-80-31,-2-7 0 16,5-7 0-16,4-2 56 0,0-7-64 16,0-5 8-16,4-5-8 0,0 1 0 15,4 3 8-15,-4-1 0 0,-1 4-8 16,1 4 0-1,4 2 0 1,-4 4 8-16,1-1-8 16,-2 1 0-16,5 0 16 0,-4-1-16 15,-4 1 8-15,-1 2-8 0,-2 4 16 16,-6 1-16-16,-2 5 0 0,-1 0 0 31,-4 7 8-31,-1 3-8 16,-3-1 8-16,0 4 0 15,0 0 0-15,0 0-8 0,0 0-288 16,-3 10-152-16,-14 2-768 0,2 1-1217 0,-2-3-7265 16</inkml:trace>
  <inkml:trace contextRef="#ctx0" brushRef="#br2" timeOffset="63150.92">11191 8401 5297 0,'0'0'4201'31,"0"0"-3145"-31,0 0-408 16,0 0 40-16,9-73 392 0,6 57-448 16,2-3-320-16,2 3 9 15,5 0-57-15,0 4 64 0,4 2-80 16,0 3 104-16,0 4-32 31,-5 0-88-31,1 3-56 16,-7 0-160-16,-6 13-8 0,-3-1 56 15,-4 8-64-15,-4 2 8 0,0 0 40 16,-8 1 0-16,-7 2 32 0,-9 0-16 16,-8-3 16-1,4-3 0 1,4-3-64-16,8-3-8 15,0-7 40-15,12-3-48 0,4-3-152 16,0 0-152-16,16 0 0 16,4 0 248-16,8 0 48 0,3 0 0 15,-3 0 8 1,0 0-8-16,-3 0 8 16,-2 0 0-16,-7 4-8 15,-8 8-8-15,-4 4-48 0,-4 3 64 16,-4 1 0-16,-12-2 176 15,-4 5 168-15,-12-7 48 0,4-1-64 32,-7-2 96-32,3-4-184 15,4-2-104-15,4-7-72 0,1 0-56 16,6 0-8-16,-7-10-568 16,5-2-2040-16,2-4-11219 0</inkml:trace>
  <inkml:trace contextRef="#ctx0" brushRef="#br2" timeOffset="64196.51">10120 9833 11506 0,'0'0'2937'0,"0"0"-1849"0,0 0-584 16,0 0 368-16,0 0-128 16,0 0-440-16,0 0-304 15,0 3-72 1,0 10-152-16,-16 15-600 15,0-2-1144-15,0-1-2025 16</inkml:trace>
  <inkml:trace contextRef="#ctx0" brushRef="#br2" timeOffset="64386.74">9997 10242 9778 0,'0'0'2960'15,"0"0"-1864"-15,0 0-663 16,0 0 103-16,0 0 392 0,0 0-488 16,0 0-440-1,0 0-200 1,3 32-600-16,-11-6-793 0,0-1-1583 16,0-3-5082-16</inkml:trace>
  <inkml:trace contextRef="#ctx0" brushRef="#br2" timeOffset="64560.26">10012 10557 11426 0,'0'0'2304'0,"0"0"-1215"0,0 0-249 0,0 0 120 16,0 0-224-16,0 0-640 16,0 0-96-1,4 9-1728-15,-4 10-721 16,0-3-151-16,0 3-5746 15</inkml:trace>
  <inkml:trace contextRef="#ctx0" brushRef="#br2" timeOffset="64664.47">10008 10766 5265 0,'0'0'5289'32,"0"0"-4409"-32,0 0-496 15,0 0-384-15,0 0-184 0,0 0-1824 0</inkml:trace>
  <inkml:trace contextRef="#ctx0" brushRef="#br2" timeOffset="64829.74">10036 10947 11922 0,'0'0'4313'0,"0"0"-3153"0,0 0-40 15,0 0-287-15,0 0-361 16,0 0-360-1,0 0-112-15,8 0-1969 16,0 0-4552-16</inkml:trace>
  <inkml:trace contextRef="#ctx0" brushRef="#br2" timeOffset="67498.94">9411 12509 4120 0,'0'0'4937'0,"0"0"-3024"0,0 0-385 16,0 0-272-16,0 0 105 16,0-6-217-16,0 6-560 15,0 9-288-15,-5 7 16 0,-7 13 168 16,5 5-80-16,-6 8 9 31,2 9-41-31,3 6 56 0,4 3-32 16,-1 4-24-16,5 3-168 15,0 12-104-15,0-6-32 16,5-3 16-16,-1-1-72 0,0-5 40 0,3 3 0 16,-7-4 0-1,4-3-48 1,0-5 0-16,-4-5 0 0,0-11-8 15,0-11 0-15,0-6-112 16,0-9-208-16,0-3-296 16,0-7-264-16,0-3-617 0,0 0-863 15,0-13-297-15</inkml:trace>
  <inkml:trace contextRef="#ctx0" brushRef="#br2" timeOffset="68709.5">9370 12512 7769 0,'0'0'2217'0,"0"0"-1081"0,0 0 80 16,0 0-280-16,0 0-264 15,0 0-239-15,13-9-81 16,2 9-32-16,9-3 168 0,8 3 8 0,8 0 40 31,0 0-32-15,11 0 64-16,2 0-192 0,10 0-208 0,1 0-48 16,0 0-112-16,3 0 0 15,-3 0 40-15,1 0-40 16,-7 0-8-16,2 0 8 0,-4 0 0 31,0 0 0-31,-4 0-8 0,-5-7 0 16,6 1-312-16,-10 3-368 15,-6-3 8-15,-5 2 120 16,-5 1 320-16,-11 0 168 0,-4 3 56 16,-4 0 0-16,-4-3 8 31,0 3-8-31,4-3-128 0,-5 3-416 15,5-7-160-15,1 4-89 32,-1 0 49-32,-1 0 128 15,-3 3 560-15,-4 0 64 0,0 0 768 16,0 0-144-16,0 0-79 0,0 0-25 16,0 0-224-16,0 3-144 0,0 6 400 15,0 7 16-15,0 3-200 16,-4 3 8-16,4 7 88 15,-4 6-288-15,-3 3-48 0,3 7 440 16,-5 2-175 0,1 1-137-1,1-1 64-15,3 4-104 0,0-6-24 0,4-1-16 16,0 4-104-16,0-4 24 16,0 7-88-16,0 0 104 15,0 0-56-15,-4 0 8 0,-1-1-56 31,2-6 40-31,3-2-48 0,0-4 8 16,-4-3 0-16,4-3-8 16,0-4 8-16,-4-3-8 15,4 1 8-15,-4-4 32 0,4-6-40 16,0 0-144-16,0-3-296 31,0-4 280-31,0 1 104 0,0-1 0 16,0-2 40-16,0-1 8 15,0-3-48-15,0 7 48 16,0-7 8-16,0 0 0 0,0 4-8 16,0-7-64-16,-8 3 24 31,-4 3 48-31,-4-6-8 0,-12 3 8 16,-4-3 8-16,-3 0-8 0,-14 0 72 15,-3-3 40-15,-11 0 48 16,-1 0 120-16,-7 0 16 0,-5 3 72 15,4 0-80 1,1 0-16 0,-1 3-56-16,8 6-120 15,5 1-88-15,7-1 72 0,3 4-80 0,10-4 0 16,3 1-72-16,4-3-104 16,8-1-184-16,0-6-128 0,5 0-240 31,2 0-136-31,-11-4-969 31,9-8-839-31,-1-1-2466 0</inkml:trace>
  <inkml:trace contextRef="#ctx0" brushRef="#br2" timeOffset="69360.82">9613 12452 5673 0,'0'0'3048'0,"0"0"-1423"15,0 0-409-15,0 0 120 32,0 0-143-32,0 0-153 15,0 0-336-15,0 0-168 0,0 0-40 16,0 0 72-16,0 0 112 16,0-9-160-16,0-4-303 0,8-6-201 0,-3-3 40 15,-1-7-48 1,4 1 0-1,-8-1 0-15,3 0-8 16,1 7-32-16,-4 3-64 0,4 7-553 16,-4 8-535-16,0 4-2721 15,0 0-512-15,0 6 176 0</inkml:trace>
  <inkml:trace contextRef="#ctx0" brushRef="#br2" timeOffset="70247.89">9649 12249 7041 0,'0'0'2841'0,"0"0"-1705"16,0 0-584-16,0 0 384 0,0 0-136 31,0 0-240-31,0 0-351 16,0 0-161-16,73-19-40 0,-50 19 0 16,1 0-8-16,8 0 8 15,-1 0 0-15,10 0 56 0,-1 0-64 16,3 0 0-16,-2 0 0 31,2 0 8-31,-3 0 0 16,0-4-8-16,-4 1 16 0,-1 1-8 15,5-2 56-15,-4-2-56 16,8 3 56-16,-1-4 16 0,-2 1-72 16,2 0-8-16,1-1 56 15,-4 1-48 1,0-4-8-16,-4 4 8 15,3 0 0-15,-2-4 0 0,-5 7-8 16,0-6 0-16,-4 5 8 16,-1-2 0-16,-7 3 0 0,0-1-8 15,-12 1 8 1,0 3-8-16,0 0 0 16,-8 0 0-16,8 0 0 15,-4 0 0-15,0 0 0 0,3 0 0 16,6 0 0-16,-5 0 0 15,-1 0 0-15,-3 0 0 16,0 0-16 0,1 0-32-16,-5 0 48 15,0 0 0-15,0 7 48 0,0-1 24 16,0 4-64-16,0-1 88 16,0 4 48-16,0 6 16 15,0 0 56-15,0 7 48 0,0-4 16 16,0 9-88-16,-5 1-72 31,-3 3-24-31,1 3-80 0,-5 0 64 16,3 0-32-16,-2 4-32 15,-1-1-8-15,4 0 56 16,-4 1-64-16,4 2 0 0,-4 0 8 16,4-2-8-1,0-1 8-15,-4 0-8 16,4-3 8-16,4-3 0 0,0 3 0 15,0-6 0-15,1 3 0 16,3 0-8-16,0 0 8 16,0 0-8-16,0-4 0 15,0 1 0 1,0-7-72-16,0-2 72 0,3-1-8 0,-3-6-40 16,0 0 40-16,0 0-48 15,0-4-40-15,0-2-96 16,-3-4 16-16,-2 3 8 15,-3 1 8 1,0 0-8-16,-8 0 120 16,-3-1-16-16,-13 4-264 0,-24 2-320 15,8-2-865-15,0-4-3112 0</inkml:trace>
  <inkml:trace contextRef="#ctx0" brushRef="#br2" timeOffset="70844.53">10195 12112 8601 0,'0'0'2721'0,"0"0"-1537"16,0 0-216-16,0 0 225 16,0 0-25-16,-7 0-360 0,7 0-160 31,0-3-8-31,0-6 72 0,7-7-543 16,1-3-113-16,1-3-56 0,-5-7 8 15,3 4-8-15,-3 2-128 16,0 7-57-16,-4 7 41 15,0 5-424-15,0 4-3200 16,0 4-201 0,0 2-3977-16</inkml:trace>
  <inkml:trace contextRef="#ctx0" brushRef="#br2" timeOffset="71607.14">10216 12001 9378 0,'0'0'2112'15,"0"0"-696"-15,0 0-864 16,0 0 505-16,0 0 455 0,0 0-616 16,0-12-520-16,7 12-184 15,1 0-64-15,5-4-120 0,6 4 0 32,5 0-8-32,4 0 8 15,4 0 0-15,3 0-8 0,14-3-56 16,-2 0-152-16,5 0-256 15,0 0-280-15,3-4 48 16,-3 1 272-16,0 0 224 0,0-1 112 31,-4-3 24-31,0 1 64 16,-5 3-16-16,1-4 16 0,-7 4-8 16,-2 0 0-16,-7-1 8 0,0 4 0 15,-9 0 0-15,2 0-8 16,-10-1 16-16,-3 4-16 15,-3 0 16 1,-1-2-8-16,-4 2 152 16,0 0 312-16,0 0 192 0,0 0-48 15,0 0-176-15,0 0-208 16,0 0-144-16,0 0-64 0,0 0-16 16,0 0 0-1,0 2-80-15,0 8 80 16,0 6 8-16,0 3 64 15,0 0-72-15,0 6 16 16,0 1-8-16,0 2 0 0,0 4 0 16,0-3 0-16,-4 6 0 0,-1 3 0 31,1 0 0-31,-4 3 0 16,1 3 40-16,-1-2 0 15,-1-1-48-15,2 0 0 0,3 1 0 16,0-4 0-16,4 3 0 15,0-6 0-15,0 3-8 0,0-3 8 32,0 0 0-32,0-3 0 15,0-4 0-15,0 1 0 16,0-7-8-16,0-6-64 0,-4-3-8 0,0-4-312 16,-4 1 184-16,4-4 112 15,-4 4 40-15,-5-1 56 16,-2-3 0-1,-1 4 0-15,-8 0 0 16,-7 2 0-16,-14 1-296 16,-6 3-728-16,-33 3 64 0,17-3-1225 15,3-7-7097-15</inkml:trace>
  <inkml:trace contextRef="#ctx0" brushRef="#br2" timeOffset="72551.69">10785 13605 3024 0,'0'0'2105'16,"0"0"-1457"-16,0 0 112 0,0 0 640 16,0 0 233-1,0 0 31-15,0 0 56 16,0 0 9-16,0 0-297 15,0 0-304-15,0 0-304 0,4 0-232 16,0 0-207-16,8-10-161 16,7-3-144-16,6-5-72 0,6-8 0 15,10-6 0 1,2-9-8-16,6-7-160 16,2-5-80-16,1-11-177 15,-5 4 65-15,-3-1-32 0,-8 7 232 16,-8 7 144-16,-4 9 8 0,-4 9 0 31,-4 7 8-31,-1 2 80 16,-2 8 8-16,-5 6-24 15,-1-1-24-15,2 4-48 0,-1 3-8 16,-4 0-160-16,-1 0-704 16,1 3-240-16,-4 16 264 31,-4-3-561-31,-7 0-3008 0</inkml:trace>
  <inkml:trace contextRef="#ctx0" brushRef="#br2" timeOffset="73205.85">11219 13497 8793 0,'0'0'2033'15,"0"0"-1209"-15,0 0 216 16,0 0-256-16,0 0-248 31,96-51-287-31,-65 41-97 0,1 4-80 16,1 3-56-16,-6-1-16 15,-3 4 8-15,-4 0-8 0,-4 0-24 16,-12 7-208-16,-4 3 7 0,0 2 225 16,-12 4 161 15,-12 3 167-31,-4 3 120 0,1-2 32 16,-1-5 120-16,4-2-240 0,4 0-216 15,8-4-144-15,12-2 0 0,0 2-248 16,8-3-72-16,12 4 104 15,3 0 96 1,10 2 40 0,-6 4 72-16,1 0-56 0,-4 3 64 15,-7 3-8-15,-6 7-1224 0,-11 0 927 16,0 2 305-16,-8-3 193 0,-20 4 111 16,-7-10 1112-16,-6 1-656 31,-6-7 216-31,-5-7-368 15,-4-5-456-15,-8-14-152 0,13-12-1864 16,7-13-5802-16</inkml:trace>
  <inkml:trace contextRef="#ctx0" brushRef="#br2" timeOffset="74445.17">8697 10576 10042 0,'0'0'2680'0,"0"0"-519"15,0 0-273-15,0 0-328 16,0 0-503-16,0 0-385 15,0-7-312-15,0 7-240 0,0 13-120 16,0 12 0-16,0 14 120 0,0 8 72 31,-4 7-24-31,0 0-80 16,0 6-80-16,4-3-8 16,0 1 64-16,0-4-64 0,0-6-312 15,8-11-600-15,5 2-801 31,-2-17-1423-31,1-13-2353 0</inkml:trace>
  <inkml:trace contextRef="#ctx0" brushRef="#br2" timeOffset="74847.12">9032 10747 9402 0,'0'0'2232'0,"0"0"-440"16,0 0-271-16,0 0 247 0,0 0-592 16,0 0-520-1,0 0-359-15,-28 0-185 16,16 19-24 0,1 7-16-16,2 2-72 15,5 4 8-15,4-1 0 16,0 1 0-16,13 0 48 15,6-3-56-15,5-7-8 0,4-3 8 16,4-10-120-16,3-2-104 0,1-7-9 16,0-7-47-16,-8-12 40 15,-4-6 176-15,-11-10 64 16,-6-6 88-16,-7-4 216 0,-4-2-8 16,-12 2 209-16,-8 7 207 31,-4 3-136-31,1 13-312 0,-1 9-64 15,-4 10-96-15,4 3-104 16,0 13-352-16,-8 28-592 16,12-3-1377-16,8-6-4208 0</inkml:trace>
  <inkml:trace contextRef="#ctx0" brushRef="#br2" timeOffset="90186.84">11853 7089 5857 0,'0'4'992'0,"0"-4"-704"0,0 0-152 16,4 0 112-16,-4 0 1753 16,0 0-729-16,0 0-576 0,0 0-288 0,0 0-80 15,0 0-72 1,0 0-128-1,0 0-80-15,0 0-48 0,0 3 16 16,0 3-16-16,0 1 8 16,0 2 40-16,4 4 32 0,0-4-72 15,-1 1 40 1,6-1-32-16,-1 1 48 16,3-4 24-16,6-3 48 15,2 1 112-15,-3-4 112 16,9 0-47-16,3-7 143 0,0-3-24 15,3-5-32-15,-4-4 0 0,1-3-8 16,4-1-208-16,-4-2-24 31,-4-1 56-31,0 1-104 16,1 0-96-16,-6-1 80 0,5 1-88 16,-4 2 64-16,0-2-64 15,0 3 0-15,0-3 0 0,-1 3 32 16,2-4-32-16,-1 7-8 31,-5 0 0-31,2 0-8 16,-2 3 8-16,-2 3 0 0,-2 7 8 15,1-4-8-15,0 7 0 16,0-3 0-16,4 3 0 0,-4 0-8 0,8-4 0 16,3 4 0-1,2 0 0 1,-1 0 0-16,0-1 8 15,0 2 0-15,-5-2-8 0,1 1 8 16,-8 3 0-16,1 0-8 16,-6-3 8-16,1 3-8 0,0 0 0 0,-3 0 8 31,2 0 8-31,-3 0-8 16,8-3 0-16,0-1 0 15,4 4 0-15,0-3 0 0,3 3 8 0,-2-3-8 16,-2 0 0-1,2-1 0-15,-2 4 0 0,1-2 0 32,-8-1 0-32,0-1 8 15,-3 4-8-15,-1 0-8 0,-1 0 8 16,-3 0 8-16,0 0-8 16,0 0-592-16,0 0-952 15,0 0-25-15,-3 9 209 0,-10-2-1272 31,5-4-5586-31</inkml:trace>
  <inkml:trace contextRef="#ctx0" brushRef="#br2" timeOffset="90741.89">12742 6524 5857 0,'0'0'1000'15,"0"0"8"-15,0 0-232 16,0 0 529-16,0 0 511 16,0 0-728-16,0 0-448 0,-28-22-392 15,28 22-168-15,0 0 0 16,0 0-16-16,0 0-64 15,0 0 48 1,0 0 9-16,0 0-57 16,0 0 0-16,11 0 64 0,9 9 152 15,8-2 288-15,0-1-80 16,8 4-152-16,0-1-96 16,3-2-16-16,-3 6-72 0,1-7-24 15,-5 0-48-15,-9 0 24 31,-11 1-40-31,-4-7 0 0,-4 3 0 16,-4-3 8-16,0 0-8 16,0 0 48-16,0 0 32 15,0 0 48-15,0 0 216 0,0 0 128 16,0 0-48 0,0 3-248-16,-4 3-88 15,-8 4-80-15,-8 6 56 0,-4 6-16 16,0 4 8-16,-3 2 0 15,7 1-56-15,-4 3 0 16,3-1-72-16,6 1-648 0,-2 6-928 16,6-9-769-1,-1-4-4112-15</inkml:trace>
  <inkml:trace contextRef="#ctx0" brushRef="#br2" timeOffset="93762.7">13992 5832 6545 0,'0'0'1896'0,"0"0"-775"0,0 0-137 0,0 0 112 15,0-6-8-15,0 6-408 16,0 0-352-16,0 0-192 0,0 0-80 16,0 0 16-16,0 0-23 31,-4 0-49-31,4 6 0 15,-4 10 48-15,4 3 64 0,-4 6 184 16,4 10 184-16,0 4-8 0,0 8-56 16,0 7-56-16,0 7 64 15,12 5-224-15,-3 1-80 32,-2 0 80-32,1-1-80 0,-4-2-24 15,5 2-16-15,-5 4-72 0,3 0 120 0,-3 6-56 16,0-6 32-1,0 0-16-15,5 3 72 16,-6-9 0-16,5 15-8 31,-4-10-48-31,0 1-8 0,-4-3 32 16,0-13-63-16,0 3 31 0,0 1-88 16,0-1 96-16,-4-3-40 0,0 0-56 15,-4-4 0-15,5-2 40 16,-6-4-40-1,5-5 0 1,0-11 0-16,0-2 0 0,0-4-8 16,1-9-272-16,-1-4-137 0,-5-6-335 15,-6-3-792-15,-2-10-400 0,2-12-3154 16</inkml:trace>
  <inkml:trace contextRef="#ctx0" brushRef="#br2" timeOffset="95005.14">14040 5826 5577 0,'0'0'2208'0,"0"0"-1168"15,0 0-287-15,0 0 223 16,0 0-128-16,0 0-352 15,0 0-248-15,4 0-136 0,-4 0-16 32,0 0 8-32,8 0 8 0,1 0 120 15,2 0 264-15,1 0-24 16,8 0-127-16,4 0-137 16,0 0-24-16,8 0-40 0,4 0-24 15,3 0 8-15,10 0 80 31,-2 0-32-31,13 0 80 0,7 0-56 32,6 0-24-32,-6-4-8 15,5 2-96-15,-5-2 72 0,-3-2 72 16,-8 6-32-16,-4-3-64 16,-5 0-48-16,1-1-72 0,1 1 48 15,-2 0-48-15,5 3 8 0,-5-3 40 16,5 0-40-16,4 0-8 15,-5 3 0-15,2-4 8 0,-5 1 40 16,-1 0-48 0,1 3 0-16,-8-3 8 15,-4-1 40-15,-1 2-48 16,2-1 40-16,3-1-32 0,-1-2-16 16,9-1 8-16,3 4 0 15,9-3 8-15,0 3-8 16,4-4 8-16,-8 1-8 0,-4 6 0 31,-9-3 8-31,-7 3-8 0,-8 0 0 16,-8 0-72-16,-8 0-600 15,-4 0-752-15,-8 0-177 16,0 6-775-16,0-3-1857 0</inkml:trace>
  <inkml:trace contextRef="#ctx0" brushRef="#br2" timeOffset="96178.34">16383 5705 4977 0,'0'0'1920'0,"0"0"-512"15,0 0-63-15,0 0 431 16,0 0-184 0,0 0-728-16,0 0-503 0,12-13-233 15,-12 13-128-15,0 7-56 16,0 3 48-16,0 5 8 15,0 4 0-15,0 1-8 0,0 2 8 16,0 3 8 0,0 4 112-16,0 6 8 15,0 0 8-15,0 6 112 0,0 6 24 16,0 1-8-16,0 3-72 16,3 3-64-16,6-4-24 15,3 2-32-15,-5-5 0 0,2 0 32 31,-1-2 56-31,0-1-64 0,-1-2-16 16,-2-1-16-16,-1-3-56 0,4-3 64 16,-4 3-72-1,-4 0 72-15,3 0 32 0,-3 0 16 16,0 1-48-16,0 2-16 31,0-3-48-31,0 3 0 16,0-3 0-16,0 4 56 0,0-7-8 15,0 6 24-15,0-6 16 16,0 6-80-16,0-3-8 0,0 0 56 16,-3 0-56-16,3-3-8 15,0-3 16-15,-4 0-8 16,4-1 72 0,-4-2-80-16,4-4 8 0,0 1 0 15,0-1 0-15,0 0-8 0,0-2 8 0,4-1-8 16,0-6 8-1,-1 3-8 1,1-3 0 0,0 0 0-16,-4 0 0 0,0 0 0 15,0-1-8-15,0 1-64 0,0-3-104 16,0-1 48-16,0-2-16 16,0 0-16-16,0-1-56 0,-4-3-112 31,0 1 184-31,1-1 48 15,-9 1 88-15,3-1 8 0,2 0-8 16,-9 1 0-16,4-4 0 16,-8 3-144-16,4-2-120 0,-4-4-32 15,-4 0 128-15,-4 0 16 32,4 0 56-32,-4 0 56 15,-3 0 48-15,3 0 0 0,-8 0 0 16,0-4 0-16,-3 1 8 15,-2-3 0-15,2 2 0 0,-5 1 0 16,0 0 0-16,0 0-8 31,-4 3 56-31,1 0-56 16,2 0-8-16,-2 0 8 0,7 0-8 16,-4 0 8-16,5 0-8 0,-2 0-8 15,5 0 8-15,1 3 8 0,-5 3 0 16,3-2 8-1,-2-1 64 1,-1 3-72-16,1 0 64 16,-2 1-56-16,2-1 48 0,-10 1-56 0,6-4 0 15,-9 3 0-15,5-3 0 16,-2 0 56-16,-2 1 8 0,3-1 144 31,0 3 16-31,4-6 128 16,1 7-64-16,2-1 16 15,-2-3-128-15,3 3-56 0,0 1-16 16,0 2-8-16,1-3-32 0,7 4-56 16,0-3 48-16,4-1-48 31,4 3-8-31,8-2 8 16,0-1 0-16,5-3-8 0,-2 3-8 15,5-2-224-15,1-1-408 16,-18-3-800-16,5 0-1137 0,1 0-5233 15</inkml:trace>
  <inkml:trace contextRef="#ctx0" brushRef="#br2" timeOffset="97629.43">12682 7436 5249 0,'0'0'2992'0,"0"0"-1119"0,0 0 103 16,0 0-616-1,0 0 265-15,0 0-169 0,0 0-408 0,7-41-320 16,-7 34-95-1,4-3-305-15,-4 4-160 16,8-3-96-16,1-7 48 16,2 3-120-16,1-6 0 15,8 0 0-15,0 3 0 16,0 0 0-16,0 6-8 16,0 4-8-16,-4 6-40 0,0 0-64 15,0 6 0-15,-4 14 8 16,0 5 40-16,-5 4 0 15,-3 2-16 1,1-2 80-16,-5 0-56 16,0-4-24-16,-9-3 40 0,2-6 40 15,-1-3-89-15,4-7-71 16,-1-3-104-16,5-3 160 16,0 0 112-16,5-13 48 0,11-12-48 31,4-10-80-31,4-6 64 15,-1-4-64-15,1 1 32 0,-4 6 40 16,-4 12 8-16,0 8-8 0,-12 11 0 0,4 7-88 31,0 3-184-31,0 23 160 0,0 6 120 16,4 5 0 0,0 2 8-16,-8-4-8 15,4 0 0-15,-4 0-8 0,-4-10-376 16,0 0-264-16,0-6-72 15,-4-9-192-15,0-4 344 16,0-6 303-16,4-6 265 16,0-19-392-16,8-10-248 15,12-13 184-15,8-10 248 16,4-1 208-16,-4 1 56 0,4 10 1016 16,-9 11-688-16,-7 14 865 15,-4 14-353-15,-4 9-616 16,0 0-280-1,0 16 0-15,3 9 104 16,2 3 0-16,2 7 0 0,-2 7-32 16,2-1-24-16,-2 0 0 15,2 4-48-15,-2 18-1200 16,-2-9-1201-16,-7-6-7905 0</inkml:trace>
  <inkml:trace contextRef="#ctx0" brushRef="#br2" timeOffset="98578.2">15191 8347 8601 0,'0'0'1921'16,"0"0"-297"-16,0 0-136 0,0 0-207 15,-28-86 167-15,28 70-520 16,0 3-296-16,0-2-360 15,13 2 96 1,-1 0-15-16,0 4-137 16,4-1-104-16,-5 1 8 0,6 6-32 15,-6-1-88-15,5 4 0 0,0 0-48 16,4 16-8-16,-3 7 8 16,-2 5 0-1,-7 13 40-15,-4 3 0 16,-4 8-72-16,0 2 80 15,0-7 0-15,-8-2-192 16,-4-11-8-16,5-8 31 0,-2-7 57 0,5-9 96 16,4-10-24-16,0 0 40 31,0-4 168-31,8-18-168 16,12-13-96-16,16-19-224 15,-4 0 144-15,3-6 0 0,6-4 32 16,-9 20 88-16,-4 3 56 15,-9 12 80-15,-7 16 408 0,-4 7-304 32,0 6-112-32,-4 0-72 15,4 13 0-15,0 9 72 16,4 10 80-16,-5 3 17 0,-2 6-1 0,3 0-112 16,-4 1 32-16,0-1-32 15,-4 0 0-15,0-6-56 16,0 0-208-1,0 9-881-15,0-9-1903 16,-8-10-4162-16</inkml:trace>
  <inkml:trace contextRef="#ctx0" brushRef="#br2" timeOffset="104990.94">14179 9464 7465 0,'0'0'2129'0,"0"-13"-145"15,0 11-856-15,0-8-64 0,-4 7 313 16,1 0-321-16,3-1-112 16,-4 4-264-16,0 0-160 31,4 0-328-31,0 0-176 0,-4 0-16 16,4 16-112-16,-4 7 112 15,-5 8-8-15,9 10 8 16,-3 4 0-16,3 6 8 0,0 6 0 15,0 19 8-15,8 16 56 16,0 22-8-16,0 7 0 0,-4-6 89 31,-4-1 15-31,0-6-24 0,0-4 16 16,0-8-152-16,-8-7 40 16,4-22-40-16,0-17 0 0,0-12 48 15,-1-6-48-15,5 0 0 16,-3 3 0-16,3-10-8 15,0-2 0 1,0-14-80-16,0-3-208 16,0-6-241-16,-4 0-407 0,0-3-608 15,0-13-408-15,-4-6-4354 0</inkml:trace>
  <inkml:trace contextRef="#ctx0" brushRef="#br2" timeOffset="105789.68">14160 9464 3928 0,'0'0'1305'0,"0"0"311"0,0 0-264 15,0 0-464-15,0 0 513 16,0 0-553-16,0-13-40 0,0 13-168 15,0 0-304-15,0 0-152 16,0 0-80-16,0 0-56 0,4 0-32 31,0 0-16-31,7 0 48 16,6 0 208-16,7 4 241 16,11-1-65-16,9-3-72 0,12 0-8 15,8 0-48-15,3 0 72 16,5 0-48-16,11 3-80 0,22-3-96 31,14 0-96-31,1 0 16 16,-9 0-64-16,-7-3 8 15,-12-10-8-15,-2 1 8 0,-2-1 40 16,-15 3-8-16,-14 1 0 0,-15 2 32 16,-5 1 88-16,10 0-32 15,-2-4-16 1,9 4 0-16,4-7 0 15,-8 4-16-15,4-1-56 16,-1-3 8-16,-7 7-40 0,-5-3-16 16,-2 2 48-1,-5 1-48-15,-12 3-8 16,-5-1-136-16,-6 4-408 0,-6-3-472 16,-3 3-608-16,0 0-289 15,-4 0-2336-15,0-3-4256 16</inkml:trace>
  <inkml:trace contextRef="#ctx0" brushRef="#br2" timeOffset="106690.2">16319 9277 8225 0,'0'0'1953'0,"0"0"-1265"15,0 0-376-15,0 0-24 0,0 0-184 31,0 0 176-31,0 0 608 16,-11 83-168-16,11-49-184 16,0 5-151-16,0 2 7 0,0 3 144 15,0 1-56-15,0 6-48 16,0-1-64-16,0 11 32 0,0-1-224 16,0 1 24-1,-5 2-72-15,5-3 64 16,-4 0-56-16,4-2 32 15,-4-5-40-15,0-1 32 0,0-2-24 16,1 1-40-16,3 0-16 16,-4-1 32-16,-5 2-7 15,5 2-89-15,0-4 32 16,-3-2 16-16,-1 0 0 16,3-1-56-16,1-5 72 15,0-1 8-15,1 0-40 0,3 0-32 16,0 1 32-16,0-7-40 31,0 2 0-31,0-2-8 0,3-6 8 16,1 0-8-16,-4-4-72 15,0 0 16-15,0 1-8 0,0-7-40 16,0 0 32-16,-4 0 24 16,1-3-72-16,-1 0-105 31,0 0 25-31,-4-1-136 0,3-2 248 15,-2 0 72-15,3-4-32 16,-4 1 48-16,-1 3 0 0,5-4-8 16,-3 0 0-16,-5 1-48 15,3 0-40-15,2-1-48 16,-9 1-8 0,0-4 80-16,-3 1 24 0,-9-1-8 15,-9-6 48-15,-6 3-8 16,-6-3 16-16,-2 0 0 0,-9-3 0 15,-3-3 0-15,-10-1 8 16,6 1-8 0,-5 6 8-16,5 0 56 15,3 0 8-15,-4 0 24 0,4 6-88 16,-4 4 72-16,1 2 32 16,-17 4 64-16,-15 7-48 0,-21 2 64 15,0 3-72-15,25-5-40 47,23-7-72-47,24-4 0 0,9-5 40 16,-1-1 16-16,-4 3-16 15,-4 1-40-15,4 0 8 0,4-4 32 16,1-3-40-16,3 0-8 16,-1 0 16-16,2-3-8 15,3 0 40-15,4 0-48 0,0-6-8 16,9 0-312-16,6-10-552 15,5 3-1528-15,8-3-2553 0</inkml:trace>
  <inkml:trace contextRef="#ctx0" brushRef="#br2" timeOffset="107616.07">12925 10357 10282 0,'0'0'1320'31,"0"0"-280"-31,0 0-144 0,0 0-135 0,0 0-25 16,0 0-104-16,64-64-328 0,-40 64-136 0,-1 0-168 16,5 10-40-1,-4 12 40-15,-4 10-8 16,0 5 0-1,-12 8 8 1,-4 3 0-16,-4 0-8 0,0-1 8 16,-4-12 8-16,-4-6 48 0,-4-7-8 15,8-10-48-15,0-9 0 0,4-3 16 16,0 0 192-16,0-9 112 31,12-19-120-31,8-11-200 16,-1-11-8-16,6-7 0 0,-1-1-8 15,0 10 8-15,-5 11 8 0,-6 15 0 16,-6 9 96-16,1 9 112 16,-4 4-208-16,5 10-224 31,-6 15 184-31,5 7 40 0,4 9 56 16,-8 7-48-16,4-4-8 15,-4 1 8-15,-4-10 0 0,4-7-8 16,-4-12-88-16,0-3-320 15,0-10-72-15,4-3 480 32,4-16-104-32,8-28-112 0,12-26-720 15,0-3 432-15,0 6 320 0,-5 10 184 16,-7 26 72-16,5-1 744 16,-10 10 624-16,1 9-512 0,-3 9-184 15,-2 4-504 1,5 10-240-1,8 12 232-15,0 10 121 0,4 6-65 16,-4 7-56-16,0 5-112 16,-1 7-24-16,-2 7-96 0,7 28-144 15,-9-16-1169-15,-3-9-2839 0</inkml:trace>
  <inkml:trace contextRef="#ctx0" brushRef="#br2" timeOffset="108516.67">15311 11925 11602 0,'0'0'1816'0,"0"0"-207"16,0 0-481-16,0 0-352 16,16-82 128-16,-8 59 25 0,4 1-385 15,4-3-32-15,0-1-232 31,0 7-192-31,4 3-80 0,-4 4-8 16,0 5-48-16,0 7-64 16,-5 0 8-16,2 10 8 15,-6 15-24-15,1 7 48 0,-3 9-8 16,-5 7 72-16,0-1-64 16,-13 7 64-1,-2-6-64-15,2-3-40 0,-2-8 56 16,2-11 40-16,6-10 8 15,-1-6 8-15,8-10 0 16,0 0 192-16,0-13 112 0,8-16-280 0,16-9-24 31,8-13-104-15,7-9 32-16,6-1 16 0,-6 7-40 0,1 13 96 16,-12 10 144-16,-4 12 104 15,-13 12 112-15,2 4-264 16,2 3-96-16,-2 10-176 0,2 12 176 31,6 6 88-31,-6 7-80 0,1 3 48 16,-8 7 8-16,-8 6-56 15,0-4 32-15,0 7-40 16,-11-3-480-16,-17 12-536 0,4-15-1673 16,3-13-3632-16</inkml:trace>
  <inkml:trace contextRef="#ctx0" brushRef="#br2" timeOffset="110815.64">15017 12423 11946 0,'0'0'1832'16,"0"0"473"-16,0 0-665 0,0 0-551 15,0-15-329-15,0 15-232 16,0 0-224-16,0 0-192 16,-5 0-112-16,1 6-360 0,0 13-376 31,-7 10 23-31,-6 34-1495 15,6-2-881-15,-1-1-1400 0</inkml:trace>
  <inkml:trace contextRef="#ctx0" brushRef="#br2" timeOffset="110924.65">15017 13132 8129 0,'0'0'2761'0,"0"0"-1681"0,0 0-1080 16,0 0-2464-16,0 0-2922 0</inkml:trace>
  <inkml:trace contextRef="#ctx0" brushRef="#br2" timeOffset="111089.16">15032 13490 11842 0,'0'0'5209'0,"0"0"-3873"16,0 0-783-1,0 0-273-15,0 0-280 16,0 0-961-16,0 0-3608 0,0 0-3312 16</inkml:trace>
  <inkml:trace contextRef="#ctx0" brushRef="#br2" timeOffset="111450.44">14948 14497 1184 0,'0'0'0'16</inkml:trace>
  <inkml:trace contextRef="#ctx0" brushRef="#br2" timeOffset="112750.25">14650 14376 11306 0,'0'0'2000'15,"0"0"81"-15,0 0-697 16,0 0-448-16,0 0-64 0,-4-10-287 15,4 10-329-15,0 17-256 16,0 11 0 0,0 23 208-16,0 25 0 15,0 26 24-15,0 15-24 16,4 4 0-16,0-10-16 0,4-13-80 0,-1 1 72 16,2-7-16-1,-1 3-72-15,-4-3-32 0,0-19-64 31,-1-13 48-31,-3-18-8 16,4-7-40-16,-4-4-8 16,0 1-184-16,0-3-272 0,0-10-392 15,0-13-697-15,0-6-1351 16,0-9 143-16,-4-11-3920 0</inkml:trace>
  <inkml:trace contextRef="#ctx0" brushRef="#br2" timeOffset="114243.52">14673 14329 9009 0,'0'0'2169'15,"0"0"-545"-15,0 0-576 16,0 0-319-16,0 0-217 0,0 0-216 15,0 0-136-15,0-4 8 16,0 4 8-16,0 0 32 0,0 0 200 16,0 0 208-1,5-3 56-15,11 3-176 16,8 0-72-16,15 0-15 16,25-3-33-16,31 3-136 0,25-3-48 15,20-6 8-15,-5 2 0 31,-8-3 16-31,-22 10-112 0,-6-3-56 16,-3 3-40-16,-16 0 0 16,-17 0 0-16,-12 0 0 0,9 0-8 15,28 0 0-15,24 0 0 16,15 0-72-16,-27 0-88 31,-20 0-160-31,-37 0-352 0,-3 0-425 16,-4 3-647-16,0-3-200 0,0 0 263 0,-8 0 313 15,-9-3 464 1,1-7 568-16,-3-2 232 0,-2-1 104 16,5 1-8 15,0-1 8-31,0 0 336 0,-4 7 696 0,-4-1 320 16,0 4-127-16,-4-3 247 15,-4 6-144-15,0-3-352 0,-4 3-320 16,0 0-303-16,0 0-217 15,0 6-136 1,0 13 0-16,-8 3 0 16,-4 10 8-16,-4 7 64 0,0 2-64 15,-3 6 64-15,-2 1 48 16,5 6 8-16,-3 6-64 0,2-3-56 16,6 16 64-16,-2 16 104 31,5-6 48-31,5-10-88 15,-1-10-80-15,4-12 96 0,0 6-64 16,0 6-80-16,0 4 56 0,4-3-56 16,-1 0 56-16,-3-5-64 15,0 2 0-15,0-1 0 32,-3-3-16-32,-9-3 8 0,-4 0-56 15,4-9 16-15,-1-7 48 16,6-7-72-16,-1-5 56 0,4 0-64 15,0-7-48-15,4-1-32 16,0 5 56-16,0 2 24 31,-5 4 8-31,2 3-368 0,-1-4 280 16,-4 1-40-16,0-7-153 0,4-6-7 16,0-3-184-16,0-4-64 0,4-6 64 15,-4-3-40-15,-4 0 584 16,0 0 304-1,-12 0-120 1,-4-6-112-16,-4-7 8 0,-11 0 272 0,-5-6 40 16,-8 4-48-16,-4-5-96 15,-23 1-120-15,-25 1-8 0,-20-2 8 16,-11 1 48-16,8 4 9 31,15 5 95-31,16 7 152 16,5-4-40-16,19 4-40 0,12 3-104 15,12 0-128-15,5 0-112 16,-5 0 40-16,-16 3-48 0,0 4-96 16,-3 2-16-16,3 1 104 31,0-1-16-31,4 1 16 0,1-1 0 16,7-6 0-16,4 4 8 31,8-4-16-31,8-3 16 0,13 0 0 15,2 0 8-15,13 0-8 16,0 0 0-16,4 0-64 16,0 0-248-16,0 0-416 0,8 3-881 15,0-3-3536-15</inkml:trace>
  <inkml:trace contextRef="#ctx0" brushRef="#br2" timeOffset="115476.16">13534 15395 11146 0,'0'0'1888'15,"0"0"-607"-15,0 0-73 16,-4-82-416-16,4 56-152 16,9 1-144-16,2 0-248 0,1 6-120 15,8 3-24-15,-4 3-24 16,8 3 56-16,-8 4-88 16,8-1-40-1,-1 7 8-15,1 0 40 0,-3 0 16 16,-2 13-72-16,1 6 0 15,-3 10 0-15,-2-1 64 16,-7 11-64-16,-3-4 16 16,-5-1 24-16,0-2-40 15,0-7-8-15,0-8-88 16,0-4 32-16,-5-11 64 0,5-2 0 16,0-6 80-16,0-22-80 15,5-11 0-15,6-8-128 16,5-7 72-16,4 6 48 0,-4 10 8 31,-4 12 160-31,-1 17-64 0,-2 9-96 16,-1 6-144-16,0 23 136 15,-1 9-8-15,-2 10 16 16,-1 6 16-16,-4-3-16 0,0-7 0 16,0-9-120-16,-9-10 16 31,9-12-96-31,0-13-176 0,0-3 376 15,9-26 128-15,19-28-128 16,11-25-80-16,-3-1 80 16,0 10 48-16,-8 16 72 0,-4 22 184 15,0 3 104-15,-1 3 121 16,-10 14 135 0,2 8-288-16,-6 7-240 0,6 7-136 15,-3 15 0-15,8 10 64 16,0 9 24-16,-4 7-16 15,-4 2-72-15,0 7-160 0,4 29-536 16,-8-16-1217 0,4-6-4472-16</inkml:trace>
  <inkml:trace contextRef="#ctx0" brushRef="#br2" timeOffset="116226.83">15315 16386 14475 0,'0'0'4152'0,"0"0"-3095"0,0 0-297 31,0 0-368-31,0 0-240 15,0 0-144-15,0 0-8 16,48-54-120-16,-40 70-8 0,0 9 128 16,4 10 8-16,0 9 72 0,-8 8-80 15,-4-2-72-15,0 1-144 32,0-7-56-32,0-9 24 15,-8-13 32-15,0-6 88 0,4-12 80 16,4-4 48-16,0-7 224 15,8-21-224-15,16-14 0 0,8-12-80 16,4-3 80-16,3 0 8 31,1 9-8-31,-8 10 224 0,-4 13 88 16,-12 12 80-16,-4 4 48 0,-4 9-104 0,0 0-192 16,0 0-144-1,8 15-16-15,0 11 16 0,4 6 88 16,-5 9-16-1,2 10-72 1,-10-1-8-16,-3 8-240 16,-4 12-456-16,-4-16-1112 0,-7-13-3738 0</inkml:trace>
  <inkml:trace contextRef="#ctx0" brushRef="#br2" timeOffset="122947.91">18714 8096 4961 0,'0'0'456'0,"0"0"3537"0,0 0-3025 15,-16 0 232 1,12 0-88-16,4-3 104 16,0 3 129-16,0 0-265 15,0 0-248-15,0 0-208 0,0 0-208 16,0 0-80-16,0 0-127 16,0 0-89-16,0 0-96 0,0 0 24 31,0 0-40-31,0 0-8 15,0 0 8-15,0 0-16 16,11 0 16-16,14 0-8 0,6 0 48 16,18 3 120-16,18-3 80 0,25 0-96 15,31 0 16-15,16-3 0 32,-3-4-8-32,-4 1 8 15,-17 0-96-15,5 3-64 0,-4-1 56 16,2 1 24-16,6 0-24 15,-1-4 8-15,-3 7 56 0,0-3-8 16,-12 3-48-16,-5 0 32 31,-19 0-48-31,-24 0-56 0,-21 0 0 16,-7 0-8-16,-4 0 8 0,-4 3-8 16,-4 1-144-16,-12-4-112 15,-4 3-264-15,-4 0-392 0,-35 7-1217 16,-10-1-711-1,-7 1-1961 1</inkml:trace>
  <inkml:trace contextRef="#ctx0" brushRef="#br2" timeOffset="123637.38">18439 8112 6729 0,'0'0'1584'0,"0"0"-263"15,0 0 31-15,0 0-200 0,0 0-312 32,0 0-344-32,0 0-296 15,12 22 104-15,-12 7 1009 16,0 25-377-16,0 22-40 0,0 22-192 15,0 10-232-15,0 3-15 0,0-3-225 16,7-6-64-16,2 3-40 31,3-4-64-31,-5 1 8 16,-3 3-64-16,1 0 8 0,-5-7-8 16,0-3-8-16,0-12 48 15,-5-7-40-15,1-3 0 0,-3-10 64 16,3-12-72-16,0-10 64 31,0-6-64-31,4 4 8 16,0-2-8-16,0 5 0 0,4-4-240 15,11 0 64-15,6 0-617 16,11 13-607-16,-4-13-720 0,-4-6-2833 16</inkml:trace>
  <inkml:trace contextRef="#ctx0" brushRef="#br2" timeOffset="124057.68">18614 10363 8969 0,'0'0'2377'15,"0"0"-1425"-15,0 0-392 0,0 0-304 32,0 0 488-32,119-3 369 15,-70 0-161-15,18-4-112 0,29 1 32 16,31-7-152-16,21-3-111 16,11 4-113-16,0-1-112 15,-4 4-80-15,6 5 40 0,-6 4 160 31,-16 0-144-31,-31 0-112 16,-29 0-144-16,-31 0-96 0,-4 0 8 16,4 0-16-16,4 0-8 15,-5 0-112-15,2 0-8 0,-6 0 16 16,-7 0 8-16,-8 0 32 16,-4 0-112-16,-4-3-352 15,-8 3-472 1,-8-3-897-16,-4 0-2096 0,0-7-4320 15</inkml:trace>
  <inkml:trace contextRef="#ctx0" brushRef="#br2" timeOffset="124937.57">20961 8229 8409 0,'0'0'2993'0,"0"0"-1417"0,0 0-503 16,0 0 55-16,0 0-216 15,0 0-408-15,0 0-304 16,0 0-200-16,0 13-136 0,0 12 24 31,0 16 112-31,-12 11 8 16,-4 17 120-16,-4 20 8 0,0 19 104 15,1 10 40-15,6 2 16 16,13-9-56-16,0-3-40 16,0 3-96-16,0 7-96 0,0-1 0 31,0-6 0-31,0-9-8 0,0-13 8 16,-12-3-8-16,1-20 0 0,2-15 8 15,-2-10 0-15,-1-5 0 16,3-5-8-1,2 8 0 1,-1-2 8-16,4 2-8 0,0-8 0 0,4 4-8 16,0-3 8-16,8 6 0 15,3-3 0-15,2 3 0 0,-1-3 0 16,-5 0 0-16,-3-6-8 16,-4-4-264-16,-11-9-1704 15,-17-10 592 1,0-6-4002-16</inkml:trace>
  <inkml:trace contextRef="#ctx0" brushRef="#br2" timeOffset="125837.19">18873 8150 7297 0,'0'0'1808'0,"0"0"-919"0,0 0-217 0,0 0 168 15,0 0 264-15,0 0-56 16,0 0-47 0,0-3 143-16,0 3-120 15,0-4-240-15,0 1-288 16,0 0-216-16,0-6-136 0,0 2 105 15,4-6-161-15,-4-5 16 16,4-5-32-16,0-5-16 0,4-4-48 31,-4-3 0-31,4-6 0 16,0-1-8-16,0 2-8 16,0 4-264-16,-4 11 168 0,-4 6 31 15,0 13-191-15,0 3-760 16,0 3-1376-16,0 9-825 0,-12 7 736 31,4 0-1439-31</inkml:trace>
  <inkml:trace contextRef="#ctx0" brushRef="#br2" timeOffset="127099.73">18924 7807 6161 0,'0'0'2080'15,"0"0"-191"-15,0 0-625 16,0 0 0-16,0 0-528 0,0 0-63 16,0 0-369-16,33-25-216 0,-17 25-40 15,0-4-48 1,3 1 0-16,2 3 0 16,3 0 0-16,4 0 0 0,4 0 0 15,3-3 16 1,9 3 32-16,4-3-48 0,8 0 144 15,-5 0 64-15,1-4-32 0,0 4-48 32,-8-3-48-32,-1-1 32 15,2 1-8-15,-10 0-48 16,9-1 40-16,0 4 0 0,-4-3-16 16,12 0-72-16,0 2 56 15,3 1-64-15,8-3 8 0,1 6-8 31,1-4 0-31,-1 1 0 16,-5 0 8-16,-4 0 0 16,-3 0-8-16,-12 3 0 0,1-3 40 15,-10 0-32-15,5-1-8 0,-4 1 8 16,4 3-8-16,3-3 16 16,2 0-16-1,6-1 8-15,1 2-8 16,-1 2 0-16,-2-4-56 15,-9 1 56-15,-5 3 0 0,1 0 0 16,-8 0-8-16,-1-3 8 16,2 3 0-1,6-3 0-15,-3 0 0 16,8-1-8-16,1 1 8 0,-5 0-56 16,-5 0 40-16,-3 0 16 15,-8 0-8-15,-8-1 8 0,-4 4 0 16,-4-3 112-16,0 3 0 31,0 0-64-31,0 0-40 16,0 0 0-16,0 0-8 0,0 0 0 15,0 0-96-15,0 0-8 0,0 3-96 16,0 7 104-16,0 3 88 16,0 5 0-16,-4 2 8 31,-4 2 0-31,4 3-8 0,-1 4 8 15,2-1 0-15,-1 4 0 16,4 0 0-16,-4 0 0 0,0 6 0 16,-4-3 0-16,5 3-16 15,-2 3 8-15,1 4 0 16,0-1 0 0,0 1 0-16,4 9 8 0,-4-4 0 15,0 4-8-15,1 0 8 16,-1-6 0-16,-1-4 8 0,1-5-8 15,0-2 0-15,0-5 0 16,0 0 0 0,4 0 0-16,0-4 8 15,0 4 0-15,0-3 0 0,0-1 0 16,0 1-8-16,0-1 0 16,0 4 16-16,0 0 32 0,0 3-40 31,0-4 40-31,0 4-32 15,0-3-16-15,0 3 0 0,0 0 0 16,0-3 0-16,0 3 0 16,0 0 0-16,0-4 0 0,4 1 0 15,0 3 0-15,4-3-8 16,-3 3 8-16,-1-4 0 31,-1 1 0-31,1-3-56 0,0-4-24 16,-4-5 8-16,4-2 8 15,0-5 56-15,-4-3-48 0,0-4 48 16,0 0-8-16,0 0-32 31,0-2 40-31,0-1 8 16,0 0 0-16,0 0 0 0,-4 4 0 0,-8-7 64 16,-4 6-56-16,-7 0 96 15,-10-3 80-15,-7 7-8 0,1-3-32 16,-9 2-96-16,0-3-48 15,9 4 0 1,2-4-128-16,14 0-424 16,10 1-760-16,10-7-2993 0</inkml:trace>
  <inkml:trace contextRef="#ctx0" brushRef="#br2" timeOffset="128165.81">19547 7801 3472 0,'0'0'1144'0,"0"0"-631"15,0 0 327-15,0 0 352 16,0 0 184 0,0 0-600-16,0 0 193 15,4-32-441-15,-4 32 560 0,4-3-72 16,-4 3-352-16,0 0-191 15,0 0-25-15,0 0 0 0,0 0 96 16,0 0 144-16,0 0-16 31,0-6 40-31,0-1-216 0,3-3-344 16,1-8-88-16,0-5-64 16,5-5 16-16,-1-7-8 15,-5-7 8-15,5-2-8 0,1-3 0 31,-1 5 0-31,-5 4 0 16,1 12 40-16,-4 11-40 0,0 5 48 16,0 7-56-16,0 0 0 15,0 3-656-15,0 0-640 0,0 0-552 16,0 6 967-16,-4 1-575 0,-7 6-1072 16,2-4-409-1,-2-3-1080 1</inkml:trace>
  <inkml:trace contextRef="#ctx0" brushRef="#br2" timeOffset="129323.16">19575 7423 4112 0,'0'0'2849'16,"0"0"-1553"-16,0 0-416 0,0 0 209 31,0 0 127-31,0 0-272 16,0 0-376-16,32-13-184 0,-28 13-184 15,-1 0-152-15,5 0-40 16,5 0 16-16,2 0-16 0,9 0-8 15,0 0 8-15,12 0-8 32,0 0 8-32,3 0-8 0,10 0 8 15,-2 0 0-15,5-3-8 16,0 0 0-16,-1-4 8 16,-6 1 8-16,2 3 64 0,-7-3-24 15,0-1 8-15,-4 4 16 31,8-4-32-31,-1 1-48 0,10 0 8 16,-2 0-8-16,5 2 25 16,0-2-17-16,0 3 0 15,-1 0 0-15,-7 0 0 0,-4-1-8 0,-4 1 0 16,-5 0 0 0,-3 3 0-1,0-3-32-15,0 3 32 0,0 0 16 16,3-3-8-16,6 3-8 15,-1 0 0-15,-1 0 0 16,-3-4 0-16,-4 4 0 0,-4-2 8 16,-12 2-8-1,-1-4 8-15,-6 4-8 16,-5-3 0-16,0 3 8 0,0 0 8 16,0-3-8-16,-1 0-8 15,5-1 8-15,1 1 0 16,-1 0 0-16,3 0-8 0,-2 0 8 31,-1 0-8-31,-5 0 0 0,1 3 0 16,-4 0 8-16,0 0 128 15,0 0 32-15,0 0-32 16,0 0-8-16,0 0-80 0,0 0-48 16,0 0-8-16,0 0-72 31,0 12 72-31,0 4 0 0,0 0 0 15,0 3 8-15,0 0 0 16,0 3 0-16,0 3 0 16,0-2 0-16,-4 2 0 0,4 1 0 0,0-1 8 15,0 0-8 1,0 1 8 0,0 2-8-16,0 1 0 0,0 3 8 15,0 0-8-15,0 3 8 16,0 2-8-16,4 5 0 15,0-4 8-15,0-3 0 0,1-4-8 16,-5-2 0 0,0-4 0-1,0-2-8-15,0-4 0 0,0 0 8 0,0-3 0 16,0 0 64-16,0-1 48 16,0-2-8-16,0 3-56 15,0 0-48 1,0 6 8-16,0 3 48 15,0 4 16-15,0 3-16 16,0 3-8-16,0 3 80 16,0 0-64-16,-5 3 16 0,1-2-80 15,0-5 0-15,0 1 48 0,1-6-40 16,-1-7 0-16,4 1-8 31,0-5 8-31,0-2-8 16,0 7 0-16,0-8 8 0,-4 7-8 15,0-5 8-15,4 1-8 16,-5-5 8-16,5 0-8 0,-4-3-8 16,0-1 8-16,1 0 8 31,-1 1-8-31,-4-3 24 0,-5-1 24 16,2 0 8-16,-6 0 16 0,2 1-64 15,-5-1-8-15,-8 0-400 16,-23 1-408-16,6-1-1209 15,-2-3-5264-15</inkml:trace>
  <inkml:trace contextRef="#ctx0" brushRef="#br2" timeOffset="129832.67">20591 7274 6057 0,'0'0'3192'0,"0"0"-1071"16,0 0-657 0,0 0-824-16,0 0-71 15,0 0 207-15,0 0-344 16,19-48-312-16,-11 42-120 0,-3-4-48 15,2 4-504-15,9-16-361 16,-7 3-1751-16,2-4-4546 0</inkml:trace>
  <inkml:trace contextRef="#ctx0" brushRef="#br2" timeOffset="129995.22">20814 6959 5705 0,'0'0'1744'0,"0"0"-688"15,0 0-71-15,0 0-161 32,0 0-104-32,0 0-408 15,0 0-312-15,35-60-888 0,-31 57-2161 0,4 0-3336 16</inkml:trace>
  <inkml:trace contextRef="#ctx0" brushRef="#br2" timeOffset="130108.76">21025 6775 3696 0,'0'0'1033'16,"0"0"-369"-16,0 0-304 0,0 0-360 15,60-76-256-15</inkml:trace>
  <inkml:trace contextRef="#ctx0" brushRef="#br2" timeOffset="130266.74">21236 6610 2616 0,'0'0'5049'0,"0"0"-3192"16,0 0-329-16,0 0-712 31,0 0-240-31,0 0-328 16,0 0-248-16,0 0-352 0,0-41-2376 16,-8 41-1945-16</inkml:trace>
  <inkml:trace contextRef="#ctx0" brushRef="#br2" timeOffset="131557.32">20917 6328 3008 0,'0'0'72'16,"0"0"1889"-16,0 0-345 16,0 0-576-16,0 0-144 15,0 0 225-15,0 0-113 0,0 0-280 31,0 0-192-31,0 0 152 16,0 0-144-16,0 0-168 0,0 0-176 16,0 0-152-16,8 0-48 15,8 0 8-15,12 0 0 16,4 0-8 0,11 0 0-16,9 0 16 0,8 0-16 15,4 0 0-15,-4 0 0 16,0-7 8-16,-8 4 112 0,-9 0-7 15,-7-1-65-15,-4 2 32 16,-4 2-64-16,0 0-8 0,3 0 0 16,9 0 0-1,-3 0-8-15,6 0 8 16,-11 2 0-16,-4 2-8 16,-13-1 0-16,-6-3 0 0,-9 3-16 15,0-3 8-15,0 0 8 16,0 0 0-16,0 0 0 15,0 0 0 1,0 0 8-16,0 0-8 16,0 3-120-16,0 1-17 15,0 2 121-15,0 0 16 0,-4 0-8 16,-5 7 8-16,2-3-8 16,3 2 8-16,0 4-8 0,-5 0 8 31,9 0 8-31,-4 3-8 15,4 0 0-15,0 0 0 0,0 4 0 16,0-1 8-16,0 3-8 16,-3 0 0-16,3 1 0 15,-4 2 8-15,4 1 0 0,-4 6-8 16,4-3 8 0,-4 2-8-16,0 5 0 15,0-1 0-15,-1-3-8 0,5-3 0 16,-3-1 0-16,3-2 0 15,0-4 8-15,0-2 0 16,3 2 0-16,6-6 0 16,-5-3 0-16,0 0-8 15,0-3 8-15,0 2 0 16,-1-2 0-16,-3 0 8 0,0-1-8 16,0 1 0-16,0 6 0 15,0 0 0-15,0 6 0 16,0 1 0-1,0-1 0-15,0 1 0 16,-3-4 8-16,3 0-8 0,0 0 0 16,0 4 0-16,0-7 0 15,0 3 0-15,0 0 16 32,0-3-16-32,0 1 0 0,0-2 0 15,0 1 0-15,0-2 8 16,0-2-8-16,0-2 0 0,0 3 17 15,0-7-17-15,0-2 0 16,0-1 0-16,0-3-17 31,-4-3 17-31,0 0 81 0,-4 0 7 16,-1 0 80-16,2 0-160 0,3 0 40 16,-4 0-48-16,-4 0-8 0,0 0-40 15,-3 7-88-15,-13 5-657 16,0 1-1295-16,0-3-6170 0</inkml:trace>
  <inkml:trace contextRef="#ctx0" brushRef="#br2" timeOffset="138802.14">9168 5220 3104 0,'0'0'1272'0,"0"0"-247"0,0 0 223 16,-17-45-264-16,13 32 112 16,-3-3 457-16,3 4-377 0,0-1-248 31,4 1-216-31,-5 2-208 15,5 0-168-15,0 7-55 0,-4 3-281 16,0 0-16-16,1 0-449 16,-1 10 65-16,-9 3 312 0,-2 5 80 31,-2 1-8-31,-6 3 8 16,-9 10 8-16,1 0 8 15,-10 6-8-15,1 3 0 0,9 1 8 16,-5 2 40-16,12 1-48 15,0-4 16-15,12 0-8 0,0 3 0 16,0-2-8-16,4 5 16 31,-4 11-8-31,-4 12 0 0,-12 22 0 16,0 28 0-16,0-2 0 0,4-17 0 16,13-24-8-16,3-14 8 15,-9 20-8-15,6 9 48 0,-6 12-48 16,6-11 8-1,-1-8 8 1,4-5 0-16,0 5 32 0,4 8-40 16,0 1 88-16,0-1-88 0,4-1 40 15,0-3-40-15,0-10 40 16,0 4-32 0,0-7-8-16,0 0-8 15,0-12 8-15,0-10 48 16,0-10-48-16,0 13-8 15,0 22 0-15,-12 30-8 0,0 11 0 16,1-9 8-16,6-12 0 0,5-20 8 16,0-3-8-16,0-9 0 31,0-10 8-31,0 6 0 16,0 14 0-16,-8 8 8 0,-7 17 64 15,2-6 73-15,2-2-41 16,-2 2-16-16,9-4-40 0,4 0-8 15,0-7-32-15,0-5-8 32,13 9 0-32,-2 3 48 15,-3 3 8-15,5 1-64 0,-6 2 8 0,-3-3 0 16,4 1-8-16,-3-5-72 16,-1-14 64-16,-1-13-16 0,-3-17 16 15,0-3-40 1,8 20 48-1,-4 22 8-15,4 28 0 16,0 3 0-16,4-6-8 0,-8-9 16 0,4-10-16 16,-8-3 0-16,4 3 0 15,4 0 0 1,-4-3-32-16,0-3 32 16,3 0 0-16,6-1 16 15,-5 7-8-15,3 0 48 16,6 4-8-16,-6 5-48 0,6 7 16 15,-6 6 72-15,2 4-40 0,-5-7 16 16,-1-3 0-16,1-10-16 31,1 4-32-31,-2 0 64 16,5 0 48-16,1-1-8 0,2-2-40 16,-2-8-72-16,2-8-8 15,-7-13-8-15,4-16-64 0,-4-10 72 16,0-6 72-16,8 7 32 31,3 6-104-31,9 3 0 16,4-7-96-16,0 1 72 0,-4-4 16 0,4 0-48 15,-4-2 48-15,-4 3 8 16,-8-4 16 0,0 0 40-1,-5-3-40-15,2-3-16 0,-5-3 8 16,8-7 48-16,-4-3-8 15,12 0-40-15,0-6 96 0,8 7-24 16,3-5-72-16,5 5 72 0,8 2-16 16,-4 4-64-16,12-4 464 15,0-3-72 1,7 4-168-16,20-4-96 16,14 1-112-16,26-1-16 15,5-3-88 1,-9-3-176-16,-27-1-272 15,-25-5 400-15,-15-1 128 16,-4 1 8-16,12 0-8 0,7 2 8 0,9-2 0 16,0-4 8-1,-1-6 56-15,5 0-48 0,8-6 104 16,11-13-48-16,13-10-64 16,-1-3-8-16,-19 1 0 15,-24 5-80-15,-21 7 8 0,-7-3 64 31,8-7 8-31,8-9 0 16,4-3 48-16,4-6 48 0,-4-1 128 16,-1-3-24-16,5-3 16 15,-4 3 56-15,0-3 112 0,-5 4-24 16,-3-7-136-16,0 2-176 16,-9-2 0-1,-7-3-40-15,-4 2 8 16,-4-14 40-16,-4-14-40 0,4-22 32 15,-4-9-48-15,0 5 16 16,-4 7 32-16,-4 17-48 0,-5-1 16 16,1-7 32-1,4 1 24-15,-4-3-8 16,4-10 8-16,-4 0-64 16,-3 3 0-16,-2 4 89 0,-3 9-33 15,0 9 48-15,-4 7 56 16,4 0-96-16,0-1 32 15,0-5 8 1,4-10-112-16,0-4 16 16,0 1-16-16,-8-6-56 0,0-1-8 15,0 4-40-15,-4 9 96 16,-4 16-104-16,-4 19-8 16,0 12 72-16,1 7 48 0,-6-9 64 31,-7-10-64-31,1-6 0 15,-5-13 0-15,4 3 0 0,0 0-8 16,8 0 8-16,0 7 0 0,0-4 8 0,0 0-8 31,1 4 48-31,-2 3-40 0,-3-1 88 16,4 7-80 0,-4 0-16-1,5 0 0-15,-2 4-48 0,6-5-48 0,3-1-217 16,-1-2-63-16,2 1 112 15,3 3 112-15,0 6 144 16,0 1 0-16,0 5 8 16,-1 1 0-16,5-3-40 15,0 3 40-15,0-7-8 16,0-6-112-16,0-3-56 0,13-4 80 16,2 1 96-16,2-3-16 15,-2 2-32-15,2 4 48 0,-6 3 48 31,-2 3-40-31,-1 1 56 16,-5 2 24-16,5-6-88 0,-4 0-56 16,9-6 56-16,-2-4 32 15,6-3-32-15,2 1 0 16,1-7-8-16,0-7-72 0,-4-8-32 31,-5 5 104-31,-6 13 8 16,-5 10 0-16,0 15-16 0,-12-5 8 15,0-8 8-15,0 5 8 16,4-5-8-16,8-2 0 16,0-4 0-16,0-2-8 0,0-1-40 31,4 4 48-31,4-1 8 0,-4 4 64 16,-4-3-64-16,0 2 48 0,-4-6-48 15,-8 4 0-15,-4 2-8 16,0-2 16-16,4 3-8 15,-4 3 40-15,1-4-48 16,2 1 0-16,5 0-56 16,-3-1-480-16,7-2 304 15,-9 2 224-15,2 1 8 0,-6 3 48 16,-2-1-40-16,-5 2 64 16,0-1-16-16,-4 0 32 15,4-4-80 1,-4-2-8-16,5-4 0 15,-2 0 16-15,5 4-16 16,-8-1 0-16,0 1 8 0,1 2-8 16,-9-2 0-16,-4 3-48 31,0-1 48-31,-4 4-16 0,-3 0-120 16,2 0 24-16,-2 6 0 15,3 0 16-15,0 3-128 16,-4-2-136-16,5 2 120 0,-1-3 80 15,-4 4-248-15,5-4 160 16,-6 6 40-16,6 4 144 0,-5 9-48 31,-1 4 24-31,-2 6 8 0,-1 6 72 16,-4 6-40-16,-7 10-88 16,-1 0-441-16,-8 0 193 0,1 16 176 15,-9 6 104-15,-8 7 48 16,-11 6-216-16,-21 12 192 15,-7 1-72 1,11-4 104-16,28-15 48 0,21-10 0 16,-1 0-8-16,-12 7-104 15,1 2-200-15,7-2 184 0,28-4 56 32,20-3 8-32,9 12-56 15,2 8-120-15,13 37-8 0,0-6-1128 16,4-10-2961-16</inkml:trace>
  <inkml:trace contextRef="#ctx0" brushRef="#br2" timeOffset="147387.67">17682 9750 9313 0,'0'0'2097'0,"0"0"-745"0,0 0-472 16,0 0 153-16,0 0-41 15,0 0-184-15,0 0-232 0,-21-41-184 16,21 28 0-16,0-6-160 16,0 0-112-16,17-3-72 31,-6 3 32-31,10-4-80 0,-5 8 8 15,3-1 40-15,2 6-48 16,-6 4-48-16,2 6 32 0,-2 0-96 16,1 3 16-16,-4 16-24 15,0 4 112-15,-4 5 0 16,-8 3 8 0,4 1 0-16,-4 0 8 0,0 0 0 15,0-7 0-15,0-3-8 16,-4-9 16-16,0-3-32 0,4-4 16 15,-4-6 0-15,4 0 128 16,0-12 104 0,0-11-232-16,0-8-120 15,0-4-32-15,0-6 80 0,8 2 0 16,0 4 72-16,0 7-8 16,-4 9 8-16,4 6 0 0,-4 10 0 15,0 3-136-15,4 0-216 31,0 9 344-31,4 7-64 16,-4 7 72-16,0 2 0 0,0 0 8 16,-4 7 0-16,-4-3-8 0,0-1 8 15,0 1-8-15,-8-4 0 16,-1-6-80-16,2-6-120 31,-1-1-16-31,4-12-88 0,4 0 272 16,-4 0-40-16,4-22 72 15,0-6-336-15,12-11 72 0,8-11 80 16,3-4-8-16,1-3 40 16,4 0 152-16,-3 3 96 15,-1 9 224 1,-13 16 616-16,1 14-240 0,-7 8-376 16,-5 4-168-16,3 3-152 15,5 0-208-15,0 13 208 0,4 3 48 16,4 9 16-16,-4 1 48 15,0 2-104 1,0 7 56 0,-4-3-64-16,0 3 8 0,-4 0 0 0,0 2 56 15,-4-1-64-15,0-1-248 16,0 9-696-16,0-6-912 0,0-9-2177 16</inkml:trace>
  <inkml:trace contextRef="#ctx0" brushRef="#br2" timeOffset="148355.63">19403 10858 8753 0,'0'0'2297'0,"0"0"-785"0,0 0-392 16,0 0 609-16,32-82-617 16,-21 69 280-16,-2 3-527 0,-1 4-473 15,-4 0-168 1,3 2-112-1,2 4-104-15,3 0-8 0,-1 4-8 16,10 12-112-16,-5 6-96 0,-1 10 208 16,-3 6-40-16,-3 3 40 15,-9 4 8-15,0-1-144 0,0 1 32 32,-9-11-8-32,1-5-321 15,1-13 313-15,3-7 112 0,4-9 16 16,0 0 144-16,0-16 232 15,0-15-376-15,7-10-72 0,14-14-24 16,3-2 24-16,3 0-8 31,1 6 80-31,-4 13 8 0,0 9 0 16,-9 14 120-16,2 8-56 16,-6 7-72-16,2 3-104 15,2 14 40-15,6 5 64 0,-6 6 72 16,2 4-8-16,-2 3 0 31,-2 0-56-31,-6 0-8 0,-3 3-352 16,-4 3-1560-16,0-9-897 0,-4-13-5392 15</inkml:trace>
  <inkml:trace contextRef="#ctx0" brushRef="#br2" timeOffset="149430.46">21203 10169 6281 0,'0'0'2288'0,"0"0"-1632"0,0 0-455 16,0 0 223-16,0 0 840 31,0 0 192-31,0 0-176 0,0 0 233 16,9-6-977-16,-1-7-80 15,3-2-176-15,2-2 104 16,-1-5-184-16,0-3-88 0,4-7-96 31,4 0-16-31,-1-6 16 16,1 0-16-16,5-3 8 0,3-3-8 15,-4-1 8-15,3-3 8 16,1 4 64-16,0-1-72 16,0 4 56-16,0-3 0 0,0-1 56 15,3 1 40-15,1-4-72 16,0-2-80 0,4-2 72-16,-4 2-80 0,8-1 0 15,-8 6 48-15,4-2-32 16,-1 6-8-16,1-1 72 15,4 4 0-15,-5 0-72 16,6 0-8-16,-2-3 96 16,-3 0-24-16,5-4 64 15,-2-3-48-15,-3-2 33 16,0-1-41-16,3 3-72 0,2 1-8 16,2-1 48-16,-3 3-48 15,0 4 0-15,-4-3 0 0,-4 6 0 31,-4 3 40-31,-8 0-32 16,3 3-8-16,-6 3 8 0,-2 4 80 16,1 3-80-16,0 0 0 15,-4 2 0-15,-4 8 0 0,0 6 0 16,1-1-8-16,-9 4-8 31,0 3-753-31,0 0-1711 16,-21 32 223-16,-7-1 121 0,-4 1-2329 0</inkml:trace>
  <inkml:trace contextRef="#ctx0" brushRef="#br2" timeOffset="149916.57">21865 9620 4761 0,'0'0'5961'0,"0"0"-4113"0,0 0-367 16,0 0 135-16,0 0-528 15,0 0-400-15,21-13-432 0,-10 16-152 16,10 10-32-16,2 10 96 31,1 5 32-31,0 7-24 0,-4 9-80 16,-8 1-48-16,-5 3 32 0,2-1-80 16,-9-3-192-16,0-6-464 15,0 7-1352-15,-9-13-601 0,2-10-4584 16</inkml:trace>
  <inkml:trace contextRef="#ctx0" brushRef="#br2" timeOffset="150320.26">22161 9690 9281 0,'0'0'1673'0,"0"0"127"0,0 0-624 15,0 0 289-15,0 0-1 16,0 0-768-16,0 0-696 0,15-29-104 16,-15 55 96-16,-4 5 8 31,-3 11 8-31,3-1 80 16,4 4-88-16,0-4 0 0,4-3 16 15,7-10 24-15,13-6-40 16,0-3 0-16,8-12 48 0,8-4 24 15,-5-3-56-15,5-12 0 16,-3-11 144 0,-10-12-56-16,-3-3-56 15,-15-6 56-15,-6-4 368 0,-3 4 81 16,-12-1-305-16,-7 11 240 16,-6 11-48-16,-6 11-304 0,-5 12-136 15,-12 12-376 1,-20 42-608-1,8 0-1217-15,8-6-2680 0</inkml:trace>
  <inkml:trace contextRef="#ctx0" brushRef="#br2" timeOffset="157168.26">23316 8032 6913 0,'0'0'2641'0,"0"-19"-825"15,0 10 312-15,0 0-167 0,0 2-241 0,0 4-488 16,0 0-47-16,0-1-353 16,0 4-448-16,0 0-280 0,0 0-104 15,0 0-8 1,0 13-184-1,0 16 120-15,7 9 72 0,2 25 8 16,-1 17-8-16,-1-4 8 0,1-6-8 16,1-16 16-16,-1-10-16 15,-1-3 0-15,6 7-8 0,-5-3-480 32,-5-7-568-32,1-4 143 15,-4-2-1255-15,-4-7-465 16,-7-12-2840-16</inkml:trace>
  <inkml:trace contextRef="#ctx0" brushRef="#br2" timeOffset="157700.35">23340 7867 8345 0,'0'0'1553'0,"0"0"263"0,24-82-776 16,-9 50-416-16,2 0-352 16,6 7-136-16,5 6-64 0,9 6-56 0,6 7-16 15,4 6 0-15,5 6-8 16,0 16 8-16,-8 10-8 16,-4 13-8-16,-13 2 8 15,-14 7 0 1,-13 7 0-16,0-1 0 15,-20 4 0-15,-20-5-40 0,-3-7 48 0,-9-8 8 16,-1-9 0-16,1-10 0 16,5-9 144-16,3-6 17 15,12-10-9 1,13 0 8-16,2-4 264 16,13-5 32-16,4-4-224 15,0 7-32-15,8-1 120 0,8 5-312 16,5 2-16-16,2 0-48 31,1 12-48-31,4 13 48 0,0 4 48 16,0 12 48-16,0 4 112 15,0 5-8-15,0 2-96 0,-1-2 16 16,-3-2-72-16,0-4 8 16,0-6 80-16,0-6-80 15,-1-7 0-15,2-2-8 0,-1-7-592 31,4-16-792-31,-9 0-1473 16,-3-13-4433-16</inkml:trace>
  <inkml:trace contextRef="#ctx0" brushRef="#br2" timeOffset="158051.85">23989 8499 8889 0,'0'0'2465'0,"0"0"-1697"0,0 0-480 15,0 0 272-15,0 0 0 0,0 0 193 32,0 0-89-32,84-6-320 15,-61-1-232-15,1-2-112 0,0-7-288 16,-12 0-64-16,-3-9 0 16,-9 0 232-16,0-4 88 0,-21 1 32 15,-3 5 176-15,-8 10 160 16,1 10-16-16,3 3 288 0,0 13-128 31,5 13-176-31,2 5 16 16,5 1-16-16,4-1 16 0,8 4-16 15,4-3-152-15,0 3 0 16,12-6-56-16,12-1-96 16,12-5 8-16,3-5-8 0,26-8-472 31,-18-7-2176-31,-2-3-4442 0</inkml:trace>
  <inkml:trace contextRef="#ctx0" brushRef="#br2" timeOffset="158501.79">24335 8636 6937 0,'0'0'2304'16,"0"0"-1295"-16,0 0 199 16,0 0 608-16,0 0-111 15,0 0-289-15,0 0-416 16,92-64-464-16,-68 35-312 0,4-11-144 16,4-21 0-16,0-28-32 31,0-25-48-31,-12-13-48 0,-5 0-40 15,-15 6-8-15,0 10 88 16,-7 12 8-16,-10 23-64 0,6 26 64 16,3 18 8-16,-1 16 40 15,2 7 224-15,-5 2-40 16,0 7-232-16,-4 3 0 0,-8 26-88 31,0 12 80-31,-8 23 8 16,4 24 0-16,16 24 16 0,9 5-8 15,6 7 64-15,25-6-72 16,4-14 0-16,0-15-16 16,-4-25 8-16,0-23-272 0,8 0-512 15,-1-6-1368 1,-3-9-1897-16</inkml:trace>
  <inkml:trace contextRef="#ctx0" brushRef="#br2" timeOffset="159095.09">24833 7832 9073 0,'0'0'1457'16,"0"0"319"-16,0 0-512 0,0 0 641 15,-7-22-521-15,7 22-640 16,0 0-664-16,0 7-80 0,0 18-128 31,0 13 128-31,0 19 64 0,11 29 16 16,9 25-24-16,1 0 16 16,-2-18-64-16,1-30 0 0,-8-32 0 15,8-5-8 1,4-7-8-1,8-3-72-15,4-1 80 0,8-8 208 16,0-7-120-16,-5-7 80 16,2-15 24-16,-2-25 32 0,-3-36-47 15,4-31-9-15,-13-13-160 0,-6 0 112 16,-14 19-104-16,-3 16 32 16,-4 19 56-1,0 16-48-15,4 19 136 16,-4 19 8-16,0 0-192 15,4 9-8-15,-4 7-104 0,0 6-1401 16,0 48-271-16,0 0-80 16,-8 0-3153-16</inkml:trace>
  <inkml:trace contextRef="#ctx0" brushRef="#br2" timeOffset="162338.35">21315 7254 4584 0,'0'0'1585'0,"0"0"-777"16,0 0-80-16,17-79-336 15,-2 54-80-15,6-1-56 0,-2-2 240 32,5-1 121-32,8-6 135 15,0 3-312-15,8 1-24 0,4-7-128 16,12 3-96-16,0 0 88 16,11-3-96-16,-3 3-56 15,3 0 104-15,1 0-96 0,-5 6-64 16,1 4 32-16,1 0-32 31,-6 3-16-31,5-1 8 0,0 4-56 16,0-3 0-16,3 3 0 0,1-4-8 15,16 1 8-15,-13 0 0 16,9 0 0-16,8 3 0 0,4 3-8 16,31-3 8-1,1 3-8 1,-1 4 8-16,-8 5 0 0,-7 4 0 15,3 0-8-15,1 3 8 0,-4 0-8 16,-5 0 0 0,-3 0 8-16,-5 0-8 15,-7 0 8-15,0 6-8 16,-17 4 24-16,-11-4-16 16,-12 3 0-16,-4-2 104 0,12 5-56 15,11 5-8-15,6 1 16 16,-2 1-56-16,4 4 8 0,-6-1-8 15,-2 3 0-15,-7 1 8 32,-5 2 40-32,-7 1-56 0,1-1 16 15,-2 4-16-15,1 0 8 16,3 3 8-16,9 0-8 16,0 3 48-16,4 3-56 0,-5 0-16 15,1 4 16-15,0 3-8 31,-8 5 8-31,4-2 0 0,-9 3-8 16,2-6 8-16,-10-4 0 16,1-5 8-16,-5-11 112 0,2 1 41 15,-5-14 159-15,0 1-40 16,-4-6 24 0,-5-4-48-16,-7 4-88 15,0-7-112-15,-4 4-24 0,-4-2-32 0,-4-1-480 16,-4 2-352-1,0-3-89-15,0 4-431 16,0-7-568-16,-4 3-361 0,-8-3-2672 0</inkml:trace>
  <inkml:trace contextRef="#ctx0" brushRef="#br2" timeOffset="162582.44">25738 7365 6081 0,'0'0'1816'0,"0"0"-536"0,0 0 209 15,0 0-129-15,0 0-336 16,88-6-400-16,-68 6-191 0,0 0-129 16,8 6-104-16,4 4-184 31,7 3 40-31,-3-4-56 0,4 4 0 15,-8-3-488-15,-5-7-841 16,-7 0-855-16,-7-3-1809 0</inkml:trace>
  <inkml:trace contextRef="#ctx0" brushRef="#br2" timeOffset="162774.59">26248 7045 8089 0,'0'0'2121'16,"0"0"-305"-16,0 0 24 15,0 0 369-15,0 0-929 0,0 0-1064 0,0 0-216 32,0 0-8-32,9 57 8 15,-26 16-16-15,-3 26 16 16,4 5-8-16,-4 1-208 0,5-13-1128 16,2-31-1017-16,2-20-4608 15</inkml:trace>
  <inkml:trace contextRef="#ctx0" brushRef="#br2" timeOffset="164075.96">25814 7363 7361 0,'0'0'1648'15,"0"0"273"-15,0 0-433 16,0 0-408-16,0 0-407 0,4-20-409 16,-4 20-264-16,0 10-104 15,-12 12 96-15,-8 7 8 0,-3 12 8 32,-10 10 48-32,-11 18 272 15,-12 20 88-15,-7 20-16 16,-5 8-56-16,12-2 48 0,9 5-48 15,19 1-40-15,8 6-64 0,20 6-64 16,3 3-80-16,33-2-48 31,24 9 16-31,20 3-16 16,19 6 24-16,5-12 48 0,0-13-120 16,-16-35 0-16,-25-32 0 15,-23-25 0-15,-16-13-240 31,0-6-512-31,-8-3-944 0,0-3-17 16,-12-10-1391-16</inkml:trace>
  <inkml:trace contextRef="#ctx0" brushRef="#br2" timeOffset="166865.16">26010 8617 4112 0,'0'0'4513'0,"0"0"-2488"16,0 0-281 0,0 0-232-16,0 0 169 0,0 0-369 15,0-51-368-15,-5 38 73 31,1 0-377-31,4 1 40 0,0 2-288 16,0 0-144-16,0 1-72 0,0 3-160 16,4-4 48-16,4 7-64 15,8-3-8-15,0 3-64 0,4-1-8 16,4 4 16-16,-4 0-88 16,-1 7-136-16,1 9 24 15,-8 6 64 1,1 6 72-16,-6 4 80 15,-3 3-136-15,-4 0-40 0,0-6 16 16,0-1-104-16,-4-9 31 0,-3-3 49 16,-1-10 48-1,3-2 40-15,1-4 144 16,0 0 80-16,0-16 64 16,4-6-136-16,0-10-8 15,4-3-88-15,17-3-32 0,-6 3 32 0,1 3 80 16,0 10-8 15,-4 6 16-31,-4 13 168 0,0 3-168 16,4 0-104-16,-4 22 40 15,4 3 56-15,0 4 0 16,-4 6 8-16,-4-3-8 0,4-10 0 16,-8-3-280-16,0-6-88 15,0-10-144-15,0-3 520 31,3-3 24-31,6-16 128 0,7-13-152 16,8-6-48-16,0-3-16 16,0-1 56-16,4 4 8 0,-9 9 8 0,1 7 144 15,-12 13 96-15,0 6-48 16,-4 3-200 0,1 3-144-1,-2 16 80-15,-3 6 64 16,0 7 0-1,0 3 0-15,0 0 0 0,0 3 0 16,0-3 0-16,-3-3-64 0,3 3-1408 16,3-7-665-16,13-9-2112 15,4-9-4776-15</inkml:trace>
  <inkml:trace contextRef="#ctx0" brushRef="#br2" timeOffset="167077.41">26949 8490 10402 0,'0'0'1616'16,"0"0"200"-16,0 0-943 15,0 0-769-15,0 0-104 0,0 0 0 16,-7 28 40-16,-10 1 336 31,-2 6-224-31,-1 3-96 16,-4 0-56-16,8 3-272 0,-4-6-664 15,0-6-721-15,8-7-1047 16,0-13-2105-16</inkml:trace>
  <inkml:trace contextRef="#ctx0" brushRef="#br2" timeOffset="167262.73">26779 8486 9193 0,'0'0'1585'15,"0"0"471"-15,0 0-311 16,0 0-977-16,0 0-768 0,0 0-336 15,0 0 336-15,0 0 400 0,43 74-120 32,-15-37-128-32,0 5-88 15,4-4-64-15,-8 0-8 0,-5-6-1184 16,1-7-713-16,-12-6-1239 16,-4-13-3186-16</inkml:trace>
  <inkml:trace contextRef="#ctx0" brushRef="#br2" timeOffset="167684.06">27081 8471 7737 0,'0'0'1841'0,"0"0"-201"16,0 0-344-16,0 0-448 31,0 0-288-31,87-39-255 0,-66 39-145 16,-6 19-16-16,-2 7-40 15,-2 5-24-15,-7 8-32 0,-4-1-32 16,0 0 56-16,0-3-64 16,-4-7-8-16,-4-8 8 15,5-8 0 1,3-9 0-16,0-3 104 0,0 0 256 16,0-18 528-16,3-8-896 15,13-9-288-15,4-6 168 0,0 0 96 0,0 6 24 31,-8 9 200-31,4 7 48 16,-9 10 200-16,2 9-288 16,-5 0-160-16,8 9-112 0,-4 10 64 15,4 7 40-15,-4 5 8 16,4 4 8-16,-4 0-8 0,-4-3-8 16,3-4-248-16,-7-2-1072 31,8-4-577-31,1-9-543 15,-2-10-5130-15</inkml:trace>
  <inkml:trace contextRef="#ctx0" brushRef="#br2" timeOffset="167938.71">27850 8483 10066 0,'0'0'2496'0,"0"0"-1552"32,0 0-736-32,0 0-200 0,0 0 40 15,0 0 497-15,0 0-1 0,-83 80-248 16,55-52-144-16,-4 1-104 16,4 0-48-16,0-4-208 0,4 0-744 15,-4-9-745-15,7-6-863 16,10-7-1881-16</inkml:trace>
  <inkml:trace contextRef="#ctx0" brushRef="#br2" timeOffset="168157.32">27599 8458 9618 0,'0'0'2856'0,"0"0"-1680"16,0 0-864-16,0 0-312 0,0 0 0 15,0 0 129-15,20 48 415 16,-5-23-8-16,2 0-224 0,-2 7-240 16,-2 0-8-16,2-1-56 31,-2 1-8-31,-6-3 0 0,1-3-768 16,0 2-529-16,1-9-1287 15,-6-7-3657-15</inkml:trace>
  <inkml:trace contextRef="#ctx0" brushRef="#br2" timeOffset="168530.96">28069 8417 9882 0,'0'0'2344'16,"0"0"-431"-16,0 0-1057 15,0 0-496-15,0 0-352 0,0 0 536 16,-12 63 136-16,4-31-216 31,4 6-200-31,1 3-112 0,-2 0-152 16,1-2 72-16,0-4-72 16,4-3-640-16,0-4-1056 15,0-6-817-15,13-13-3144 0</inkml:trace>
  <inkml:trace contextRef="#ctx0" brushRef="#br2" timeOffset="168853.03">28284 8525 10282 0,'0'0'2832'16,"0"0"-1952"-1,0 0-767-15,0 0 63 16,0 0 144-16,-16 79 48 0,12-47 24 15,4-4-192-15,0 4-72 0,12-7-80 16,8-6-48-16,4-6 0 16,8-6 64-16,0-7 152 0,0-7 168 31,-4-15-120-31,-13-10-256 16,-3-9 184-16,-12 0 8 0,0-1 176 15,-23 5 392-15,-5 7-376 16,-8 15-119-16,-4 12-249 0,-4 3-24 15,1 13-809-15,2 24-1367 32,9-5-1633-32,17 0-6273 0</inkml:trace>
  <inkml:trace contextRef="#ctx0" brushRef="#br2" timeOffset="169408.67">28571 8550 9706 0,'0'0'2536'16,"0"0"-1072"-16,0 0-23 0,0 0-305 16,0 0-560-16,0 0-320 31,48-3 112-31,-13 3 80 0,10 0-8 15,7 0-168-15,-1 0-55 16,5 0-17-16,-8 0 0 0,-8 0-104 16,-5 0-56-16,-11 0-32 0,-4-7-8 15,-12 5 0 1,0-2-160 0,-8 1-745-16,-4-10-487 15,-12 7-1641-15,-3-3-4968 0</inkml:trace>
  <inkml:trace contextRef="#ctx0" brushRef="#br2" timeOffset="169678.19">28774 8286 9538 0,'0'0'2632'0,"0"0"-679"0,0 0-1 31,0 0-656-31,0 0-664 16,0 0-416-16,0 0-216 0,0 0-96 16,4 42 96-16,1-4 320 15,2 6 1-15,1 4-97 0,0 2-120 16,4 2-96-16,4-2 0 31,0 4 48-31,0-3-56 16,4 9-785-16,-5-15-1567 0,-2-14-713 15</inkml:trace>
  <inkml:trace contextRef="#ctx0" brushRef="#br2" timeOffset="175421.68">11658 6305 3608 0,'0'0'704'0,"0"0"-464"16,0 0 1-16,0 0 2687 16,0-3-1424-16,0 0-559 15,0 0-225-15,0 0-232 0,0-1 16 16,4 1-56 0,0-3 8-1,-4 3-72-15,7-4 24 0,1 1-176 16,9-6-80-16,7-5 25 15,8-2 55-15,11-6 72 0,21-13-80 32,23-10 72-32,21-6 56 15,3 0 48-15,-7 7 88 0,-20 8-144 16,-21 11-40-16,-18 9-120 16,-2-3-48-16,9 0-56 15,-1-4 16-15,-2 0-88 0,-1-2 56 16,-12 6-16-16,-8 3-40 31,-9 3 88-31,-3 3-48 0,-4 0 24 16,-4 7-64-16,0 0 0 0,-4 3 0 15,-4 3-8-15,0 0-8 16,0 0-288-16,0 0-520 0,0 0-624 16,0 0-209-1,0 0-1135 1,0-3 87-16,-12-1 265 0</inkml:trace>
  <inkml:trace contextRef="#ctx0" brushRef="#br2" timeOffset="175804.82">12626 5588 5753 0,'0'0'2704'0,"0"0"-1071"15,0 0-49-15,0 0-208 0,0 0 105 32,0 0-81-32,0 0-240 0,0 0-384 15,11-38-464-15,-2 38-232 16,-1 0-80-16,12 0-72 16,12 0 72-16,4 0 0 0,7 3 0 15,5 3 0-15,-4 1 0 31,0-1 16-31,-8 3-16 0,-8 1 0 16,-13-3-48-16,-2 5-16 0,-9-2 16 16,-4 5-8-16,0 4 56 15,-17 7 0-15,-11 3 16 0,-4 2-16 16,1 4-16 0,-5 3-256-1,-4 0-568-15,8 0-456 0,1 10-385 16,6-17-783-16,9-5-3425 0</inkml:trace>
  <inkml:trace contextRef="#ctx0" brushRef="#br2" timeOffset="176982.77">13251 4838 3992 0,'0'0'5506'0,"0"0"-3786"0,0 0-584 16,0 0-288-16,0 0-24 15,0 0 225 1,0 0-369-16,0-9-536 16,0 9-144-16,0 9-224 0,4 14 104 15,8 12 120-15,0 12 0 16,1 10 48-16,-2 4-48 0,-3-1 8 15,4-3-8 1,-4 0 0-16,0-3 8 16,0-6-8-16,0-7 0 15,0-6-16-15,0-13-264 0,-4-6 48 16,-1-10 32-16,2-6 24 16,-5 0 176-16,4-3 128 0,0-19-56 31,0-3-64-31,4-10-8 15,-1-3-8-15,2 0-72 0,-5 3 24 16,7 0 48-16,-3 9 0 16,8 1 8-16,1 12 0 0,2 1-16 15,5 5-64-15,4 4 0 32,0 3 64-32,4 0-32 15,0 10 48-15,0 6 0 0,0 3 8 16,-8-1 0-16,-1 8 8 15,-7-1-16-15,-8 0 16 0,-8 5-8 32,0 1 88-32,-12-3-16 0,-12-2 176 15,-15 3 192-15,-6-4-72 16,-6-3-120-16,-5 0-72 0,8-9-64 16,5-3 0-16,11-4 40 15,4-6-64-15,16 0 72 0,0 0 64 16,8 0-16-1,4 0-88 1,0 0-128-16,0 0 0 0,0 0-592 16,0 3-1384-16,0 4-2001 0,-4-1 1688 15</inkml:trace>
  <inkml:trace contextRef="#ctx0" brushRef="#br2" timeOffset="177508.05">13897 4962 1664 0,'0'0'4393'16,"0"0"-1561"-1,0 0-1375-15,0 0-865 0,0 0-408 16,0 0-176-16,3 19-8 0,1 7 224 16,1 5 376-16,-1 4-64 15,0 3-280 1,4 4-8-16,-5-4 64 16,1 0-160-16,1 0-72 15,-1-6 0-15,0-4-32 0,0-5-40 16,0-11 0-16,-4-2-8 15,0-7 16-15,0-3 120 16,0 0 617-16,0 0 743 0,0 0-352 31,0 0-488-31,0-7-656 16,0 1-8-16,-12 0-1792 0,3 0-2545 16</inkml:trace>
  <inkml:trace contextRef="#ctx0" brushRef="#br2" timeOffset="178880.78">10207 10503 7721 0,'0'0'1793'0,"0"0"-481"16,0 0-280-16,0 0-16 15,0 0-48-15,-68 0 209 16,68-3-249-16,0 3-200 0,0 0-208 31,0-4-24-31,0 1-64 16,4-7-48-16,9-2-200 0,15-10-23 15,11-10-153-15,21-9 0 16,36-20 0-16,35-15 8 16,16-6-16-1,1 2 40-15,-24 10-32 0,-40 23 16 16,-26 12-24-16,-17 9 0 16,-13 8 120-16,0 1-32 15,0-1 0-15,-9 5-88 0,-2 3 8 16,-14 7-16-16,1 0 8 15,-4 3 0-15,0 0 0 16,0 0-120-16,0 0-128 16,0 0-425-16,-7 6-463 15,-6 4-680-15,5-1-329 16,-3-2-1960-16,7-4-1176 0</inkml:trace>
  <inkml:trace contextRef="#ctx0" brushRef="#br2" timeOffset="179224.9">11044 9709 7161 0,'0'0'2225'0,"0"0"-489"15,0 0-72-15,0 0-424 16,0 0-63-16,0 0-401 0,0 0-520 15,0-10-256-15,16 10-80 16,8 0 80-16,8 0 88 0,11 0 0 16,-2 0-80-1,6 7 120-15,-3-1 24 16,-8 4-96-16,-4 2-56 16,-13 4 0-16,-6 3 0 0,-6 0 8 15,-7 10 56-15,-3 6 40 16,-18 6-48-16,-10 3 8 15,-1 4-64-15,-4 0-768 16,-7 9-472-16,15-10-1017 16,7-15-3136-16</inkml:trace>
  <inkml:trace contextRef="#ctx0" brushRef="#br2" timeOffset="179960.74">12060 9007 6857 0,'0'0'2641'16,"0"0"-609"-16,0 0-56 0,0 0-31 15,0 0-745-15,0 0-752 16,0 0-448 0,4 7-144-16,8 24 144 15,-1 14 56-15,6 5 0 16,-1 11-56-16,4-1 0 0,0 0 0 15,4 1-56-15,-5-7 56 32,1-7 0-32,-4-8-8 0,-4-11-344 15,-8-9-352-15,0-9 520 16,-4-10 184-16,0 0 8 16,0-7 456-16,-8-18-464 0,-4-10-216 15,8-13-88-15,4-6 208 16,0-9 96-16,16 2 56 0,4 4 56 31,13 10-112-31,-2 12 152 16,9 9 0-16,-4 14 184 0,3 9-80 15,2 3-8-15,-6 6-232 0,-3 16-8 16,-8 10-8-16,-12 3-48 16,-12 6 48-16,-4 7 16 15,-24 2-8 1,-16 2 56-16,-7 1-56 0,-5-5-8 15,4-10-568-15,8-6-1032 16,16-13-609-16,17-9-2880 0</inkml:trace>
  <inkml:trace contextRef="#ctx0" brushRef="#br2" timeOffset="180275.45">12733 9099 11522 0,'0'0'1416'15,"0"0"-424"-15,100-48 297 32,-52 39-201-32,-8 0-488 0,-4 9-288 15,-13 0-312-15,-11 12-112 16,-12 14 112-16,0 9 72 0,-28 6 120 16,-7 6-8-16,-6-2 136 0,2-7 0 15,11-6-48 16,8-10-208-31,17-9-64 0,3-7-232 16,39-6 232-16,36-19 112 0,37-22 192 16,12-10-103-16,-17 4-201 0,-23 12-40 15,-40 16-577 1,-8 9-1615 0,-8 7-889-16,-13 3-2016 15</inkml:trace>
  <inkml:trace contextRef="#ctx0" brushRef="#br2" timeOffset="180800.54">12227 11541 12050 0,'0'0'4513'0,"0"0"-3273"0,0 0-528 32,0 0-207-32,0 0-217 15,0 0-168-15,0 0-120 0,4 9-192 16,-4 8-481-16,0 5-135 16,0 6-952-16,-11 20-609 0,3-7-799 31,3-3-2161-31</inkml:trace>
  <inkml:trace contextRef="#ctx0" brushRef="#br2" timeOffset="180904.5">12220 11963 4016 0,'0'0'1201'15,"0"0"175"-15,0 0-784 32,0 0-592-32,0 0-1216 15,0 0-4649-15</inkml:trace>
  <inkml:trace contextRef="#ctx0" brushRef="#br2" timeOffset="181040.76">12307 12230 6737 0,'0'0'5945'0,"0"0"-3760"16,0 0-793-16,0 0-40 0,0 0-296 16,0 0-607-16,0 0-449 15,8 6-849-15,-4-3-3840 0,-4-3-2464 16</inkml:trace>
  <inkml:trace contextRef="#ctx0" brushRef="#br2" timeOffset="181895.09">12467 12665 11378 0,'0'0'2849'0,"0"0"-609"0,0 0-480 31,0 0-911-31,0 0-561 0,0 0-280 16,0 0-8-16,0 0-88 15,-8 50 88-15,16 1 8 16,3 10 0-16,2 2 8 0,2 4-16 31,-7-3 0-31,1-4-128 16,-2-9 40-16,-3-10 88 0,-4-13-16 16,0-8-32-16,0-8-48 15,0-9-32-15,0-3 120 16,8-3-8-16,1-16-129 0,2-6-399 0,9-10-152 15,0-3 448 1,0 3 176 0,4 6 64-16,-1 10 0 0,5 3-48 15,4 7 8-15,0 2 40 16,5 7-40-16,-2 0 40 16,1 7-8-16,-4 12-120 0,-8 3-512 15,-9 7 24 1,-7 2 136-1,-8 4 336-15,0-3 152 0,-23 3 168 16,-9 0 408-16,-12 0 120 0,-4-4-248 16,-8 1-232-16,0-3-136 15,-3-10-32 1,-1-10-48-16,20-9-1312 16,8 0-2497-16</inkml:trace>
  <inkml:trace contextRef="#ctx0" brushRef="#br2" timeOffset="182524.59">13024 13112 11450 0,'0'0'2977'0,"0"0"-1505"16,0 0-1272-16,0 0-200 0,0 0-152 16,0 0 144-16,32 86 0 15,-24-44 8-15,4 2 0 0,-4 0-248 16,0-3-936 0,12 4-369-1,-4-16-1367-15,0-10-3266 0</inkml:trace>
  <inkml:trace contextRef="#ctx0" brushRef="#br2" timeOffset="182818.48">13350 13103 12362 0,'0'0'3089'16,"0"0"-1617"-16,0 0-1048 15,0 0-288-15,0 0-128 16,0 0 16-16,-7 95 32 0,19-70-56 31,8-2-64-31,4-11-136 0,8-5-104 16,-1-7 128-16,1-3 72 15,0-16 56-15,-4-7 0 16,-8-2 48-16,-12-4 0 0,-8 0 176 31,-4 7 104-31,-16 9 104 16,-12 7 120-16,0 9-472 15,-11 15-32-15,7 11-1752 0,12-4-2881 0</inkml:trace>
  <inkml:trace contextRef="#ctx0" brushRef="#br2" timeOffset="185799.29">19036 8538 7641 0,'0'0'4705'0,"0"0"-3233"16,0 0 73-16,0 0-625 15,0 0-448 1,0 0-48-16,72-30 40 15,-32 25-120-15,16 1-160 16,16 1-32-16,-5 0-144 0,9 3 32 16,4 0-40-16,-13 0 0 31,6 0 0-31,-2 0-288 0,-11 0-192 16,-8 0-336-16,-16 6-576 15,-17 3-377-15,-19 8-1127 16,-23 1 519-16,-9-5-1672 0</inkml:trace>
  <inkml:trace contextRef="#ctx0" brushRef="#br2" timeOffset="186028.54">19120 8849 5513 0,'0'0'2232'16,"0"0"-415"-16,0 0-49 15,143-10-624-15,-74 0-200 16,6 1-271-16,5-1 23 16,-20 1-56-16,7-1-240 15,-3 7-392-15,-12 3-8 0,-8 0-888 32,-9 16-433-32,-7 0-1399 15,-15 0-1665-15</inkml:trace>
  <inkml:trace contextRef="#ctx0" brushRef="#br2" timeOffset="186346.1">19308 9103 3976 0,'0'0'672'15,"0"0"-672"-15,0 0-96 0,0 0-80 16,0 0 176-16,20 31 144 15,-9-15-144-15,1 3 0 0,-8 4 0 16,-4 2-8 0,0 3 0-16,-16 4 8 15,-8-3 0 1,-4-1 48 0,-4 4-40-16,1-6 8 0,6-4-8 15,18-7 0-15,7-8 0 16,16-7 721-16,39-3 1455 0,33-23-544 15,35-9-71-15,14 3-513 0,-10 7-384 16,-24 9-520-16,-43 13-152 16,-21 0-1808-16</inkml:trace>
  <inkml:trace contextRef="#ctx0" brushRef="#br2" timeOffset="187508.37">20176 7908 4865 0,'0'0'2400'0,"0"0"-872"16,0 0-615-16,0 0 271 15,0 0 192 1,0 0-400 0,0 0-288-16,0-22-175 0,4 22-81 15,-4 0-176-15,0-3-64 16,8 3-192-16,8 0 0 0,12-3 0 0,8 0 96 15,12-3-88-15,16 2 88 32,3 1-96-32,4-3-40 15,6 6-344-15,-26 0-352 0,5 0-873 16,-21 9-959-16,-18 1-2025 16</inkml:trace>
  <inkml:trace contextRef="#ctx0" brushRef="#br2" timeOffset="187746.45">20423 7988 7009 0,'0'0'2128'0,"0"0"-239"16,0 0-721 0,0 0-528-1,0 0 152-15,0 0-424 0,0 0-263 16,0 0 175-16,95-28-280 15,-54 24-8-15,-1 4-721 0,-1-3-455 16,-3 3-352-16,-8 0-121 0,-16 0-759 16,0 3 119-1,-12 1-383 1</inkml:trace>
  <inkml:trace contextRef="#ctx0" brushRef="#br2" timeOffset="187896.56">20627 7995 1736 0,'0'0'1544'0,"0"0"-400"16,0 0 369-16,0 0 319 16,0 0-23-16,-21 0-745 0,25 0-712 15,16 0-272 1,12-4-80-16,4-2 0 0,24 6-352 0,-8-3-848 16,-13 3-2977-16</inkml:trace>
  <inkml:trace contextRef="#ctx0" brushRef="#br2" timeOffset="189185.09">20595 7512 7153 0,'0'0'2152'0,"0"0"-647"16,0 0-521-16,0 0-240 0,0 0-40 15,0 0-88-15,0 0-191 16,0 0-241-16,0-4-112 0,0 4-72 15,7 0-40-15,18-2 40 32,10-2 112-32,12-2 16 0,18-4 16 15,-1-2-144-15,3 2-120 16,-3-2 112-16,-17 8-136 16,-15 1-160-16,-15 3-633 0,-17 0-903 15,-32 13 672-15,-8 0-169 31,-4 2-3744-31</inkml:trace>
  <inkml:trace contextRef="#ctx0" brushRef="#br2" timeOffset="189380.03">20618 7595 1744 0,'0'0'7113'0,"0"0"-4840"0,0 0-1281 16,0 0-624-16,0 0 192 15,84-35-80-15,-49 28-48 0,2 1-319 16,-1-1-113-16,-4 7-97 0,-4 0-815 31,-9 3-696-31,-6 10-769 16,-13 0-743-16,0-4-1241 0</inkml:trace>
  <inkml:trace contextRef="#ctx0" brushRef="#br2" timeOffset="189546.65">20726 7601 3848 0,'0'0'1393'0,"0"0"135"0,0 0-304 16,0 0-776-16,0 0-56 15,0 0-8-15,0 0 753 16,80-13-105-16,-25 3-464 0,1-3-552 31,20-2-16-31,-12 2-1152 16,-17 4-3305-16</inkml:trace>
  <inkml:trace contextRef="#ctx0" brushRef="#br2" timeOffset="194526.09">29264 8074 1040 0,'0'0'5649'0,"0"0"-2704"0,0 0-865 0,16-70 16 16,-12 51-743-1,4 6 223 1,0 1-152-16,0-1-199 16,0 6-857-16,0 1 320 0,-4 6-440 15,0 0-232-15,0 0-16 16,8 19-184-16,0 13 184 0,4 25 0 0,3 22 0 15,2 26 0-15,-5-6 0 32,-4-23 0-32,-1-22 32 15,-2-23-32-15,-5 4-96 0,3 0-192 16,-3 4-352-16,0-14 264 16,-4-9 16-16,0-7-17 0,0-5-15 31,0-2 336-31,0-2 56 15,0 0 248-15,0-15-40 0,-4-4-208 16,4-10-48-16,0-6-128 16,13-3-136-16,6 0-32 0,5-3 40 15,4 6 200-15,0 6-16 16,0 10 120-16,-4 6-8 31,-4 13 0-31,0 0 8 0,4 3-8 16,-1 20 8-16,1-1 56 15,4 7-8-15,-8 3-40 0,0-1 0 16,-12 4-8-16,-8-3 0 0,-8-4-56 16,-20-6 48-1,-27 1 8 1,-25-11-216-16,0-5-776 0,-24-7-857 16,33-7-719-16,27-11-6634 15</inkml:trace>
  <inkml:trace contextRef="#ctx0" brushRef="#br2" timeOffset="194900.19">29157 7591 9914 0,'0'0'2072'15,"0"0"-568"-15,0 0-1016 16,0 0-279 0,0 0 55-16,88-31-8 15,-61 31-176-15,9 0-16 0,0 0-64 16,0 0-152-16,-4 3-504 16,-4-1-1041-16,-8 2-1287 0,-12-4-2002 15</inkml:trace>
  <inkml:trace contextRef="#ctx0" brushRef="#br2" timeOffset="195147.71">29388 7452 6345 0,'0'0'3097'16,"0"0"-1137"-16,0 0-328 0,0 0-31 31,0 0 103-31,0 0-712 0,0 0-624 16,0 0-360-16,67-7-8 15,-30 20-8-15,2 0 0 16,-7 5-64-16,-4-1-176 0,-16 5-392 31,-8-3-104-31,-4 6 304 16,-16 0 256-16,-16 7-216 0,-16 16-545 16,5-10-1367-16,7-3-5618 0</inkml:trace>
  <inkml:trace contextRef="#ctx0" brushRef="#br2" timeOffset="196244.59">29966 7417 3104 0,'0'0'4121'16,"0"0"-2769"-1,0 0 113-15,0 0 71 0,0 0 24 16,0 0-535-16,0 0-513 0,43-4-344 15,-11 23-8-15,8 7 256 16,11 5-152 0,5 17-96-16,21 12 104 15,6 23-160-15,4 22-104 16,-3 9 64-16,-16 7-64 0,-16-1 8 16,-24-2-16-16,-9 6-32 15,-6 2 32-15,-13 8 0 16,-4-1 8-16,-24 4-8 0,-16-7 8 31,-11-6-8-31,-22-13-256 0,-18-16-848 16,-17-12 7-16,-12-26-151 15,25-25-936-15,20-16-4914 0</inkml:trace>
  <inkml:trace contextRef="#ctx0" brushRef="#br2" timeOffset="201506.83">24001 8883 3168 0,'0'0'1448'16,"0"0"225"-16,-36-12-345 15,24 9-1024-15,0-1 1409 0,8 4 207 16,0 0-536-16,0 0-456 0,4 0 73 31,0 0 47-31,0 0-192 16,0 0-152-16,0 0-208 0,0-3-128 15,0 3-48-15,8-3-39 16,20-4 151-16,48-8 40 0,39-7-272 16,33-1 64-16,-1 7-176 31,-8 1-8-31,-27 11-80 0,-20 4-80 15,-21 0 72-15,-26 0-32 16,-14 0-568-16,-3 4-529 0,-12-1-895 16,-4 6-248-16,-24-2-121 31,-20 2 345-31,-4-6-3162 0</inkml:trace>
  <inkml:trace contextRef="#ctx0" brushRef="#br2" timeOffset="201745.01">24240 8956 5705 0,'0'0'1392'0,"0"0"-576"16,0 0-456-16,0 0 48 16,0 0 240-16,0 0 321 15,76 0 111-15,-25-6-24 16,17 0-192-1,24-4-352-15,19 1-167 0,-2-1 39 16,-27 4-24-16,-26 6-288 0,-24 0-72 16,-4 0-520-16,-11 3-1201 15,-10 6-2152-15,-7-2-376 16</inkml:trace>
  <inkml:trace contextRef="#ctx0" brushRef="#br2" timeOffset="201970.37">24156 9051 8977 0,'0'0'1985'0,"0"0"-1521"0,0 0-264 16,0 0 184-16,88-2 472 15,-40-5 56-15,12 1-207 16,7 3-97-16,-3-1-168 0,4 4-440 31,-5 0-88-31,1 0-1248 16,-12 4-1337-16,-16-4-4089 0</inkml:trace>
  <inkml:trace contextRef="#ctx0" brushRef="#br2" timeOffset="204413.5">23256 12363 4656 0,'0'0'1409'0,"0"0"-17"31,0 0 649-31,0 0-729 16,0 0-144-16,0 0 80 0,0 0-375 15,0-73 31-15,0 67-64 16,0 6 144-16,0 0-128 0,0 0-328 15,0 0-280-15,0 0-208 16,0 0-40 0,0 3-72-16,-8 13-40 15,-3 13 104-15,-2 8 8 0,-7 11 64 0,8 19 184 16,1 15 73 0,7 30-9-16,4 2-72 15,0 0 32 1,7-6-56-16,-3-19-136 0,0-16 16 15,-4-13-96-15,0-15 72 16,0-7-72-16,0 3 8 0,0 4 48 16,0-4-56-16,-8-10-144 15,5-5-136-15,-1-13-424 16,4-4-313 0,0-5-863-16,0-11-505 15,15-9-567-15,-3-13-6402 0</inkml:trace>
  <inkml:trace contextRef="#ctx0" brushRef="#br2" timeOffset="205250.28">23196 12478 3952 0,'0'0'1777'0,"0"0"-609"0,0 0-336 15,0 0 80-15,0 0 385 16,0 0 39-16,4-10-384 16,-4 4-288-1,0-7 24-15,0 0-111 16,0-6 207-16,0-3-24 0,0-7-104 15,0-2-48-15,0-7-392 0,4-1-64 32,8-5 0-32,0-4 96 15,-3 4-56-15,-6-4-16 0,-3 4 216 16,0-7-23-16,0 0-17 16,0 1 88-16,0 5-144 0,0 4-176 15,0 3 96-15,0 6-136 31,0 6 16-31,0 8-96 0,4 1 8 16,-4 11-16-16,0 3-120 16,0 3-600-16,0 0-1049 0,0 6-831 15,0 20 479-15,0 2 249 16,0-8-2465-16</inkml:trace>
  <inkml:trace contextRef="#ctx0" brushRef="#br2" timeOffset="206329.36">23240 11620 6889 0,'0'0'1416'15,"0"0"593"1,0 0-1073-16,0 0-304 0,0 0 216 16,0 0-48-16,0 0-271 15,-3-9-177-15,3 9-224 0,3 0-128 16,13 0 0-16,4 0 16 0,8 0-8 15,8 6 80-15,7 0-80 16,9 1-8 0,20-1 16-16,23-3-16 15,34-3 8-15,9 0 0 16,2 0 64-16,-5-6-64 0,-7-4 0 16,-5 4 56-16,1-3-24 15,-5 2-32-15,-3 1-8 16,4 0 8-1,-5-1 40-15,0 4-32 16,5-4-16-16,-8 4 96 0,-9-3-88 16,-19 3 56-16,-20 0-64 15,-21 0-80-15,-2 3-24 32,-2 0-40-32,1 0-8 0,0 0 32 15,-12 0 32-15,-12 0 80 16,-4 0 0-16,0 0 0 15,-4 0 8-15,-4 0 0 0,3 0 0 16,-3-4 48-16,-4 4 184 0,0 0 224 16,5 0 32-16,-5 0-176 15,4 0-112-15,-4 0-112 16,4 0-88 0,-4 0 0-16,0 0 0 15,0 13 0-15,0 6 0 0,0 10 104 16,-4 12 72-16,-9 7 72 0,-6 2 56 15,3 8 32 1,-5 12 24-16,2 12-24 16,3 23 136-16,4 3 41 15,8-1-217-15,4-8-144 16,0 0-56-16,0 9 32 0,0-1-112 31,0 1 64-31,0-9-80 0,0-7 8 16,0-22 32-16,0-10-40 15,0-19 0-15,0-6 0 16,0 7 0-16,-4-1 0 0,1 3 0 16,-6-12 0-16,-3-7 0 15,5-6 0-15,2-9 0 0,1-4-8 32,-4 0-32-32,8-6 40 15,-4 4 48-15,4-4-40 16,-4 0 40-16,-8 0-48 0,-4 3 8 15,-12 0 96-15,-3 0-96 16,-9 4 0-16,0-1-8 0,-4 0 8 16,-4 4-16-1,-3 2 8-15,-22 4 0 16,-22 0-8-16,-25 0-32 16,-11-3 40-16,-13-7 8 0,5-3 0 15,-1-3 56 1,1 0-64-1,0 0 8-15,11-6 144 0,17 6-16 0,7 0-32 16,25 0-104-16,15 0 8 16,-8 10 80-16,12-1-16 15,0 1-24-15,-4 6-40 0,13-4 0 32,-5 4 0-32,0 0-8 15,4-3-56-15,9-1-256 0,7-2-376 16,1-10-609-16,10 0-791 31,9-3-905-31</inkml:trace>
  <inkml:trace contextRef="#ctx0" brushRef="#br2" timeOffset="207822.17">22073 13004 2512 0,'0'0'7850'0,"0"0"-5738"16,0 0-111 0,0 0-433-16,0 0-456 15,0 0-32-15,0 0-463 0,-20-60-249 16,20 48-144-16,7 2 104 15,6-6-264-15,2 3-8 0,2-2-48 0,-2-1 0 16,2 3 40-16,-2 3 112 31,1 1-96-31,-4 6-32 0,1-1-32 16,-2 4-80-16,1 4-88 16,0 12-32-16,0 6 88 15,-5 6 104-15,2 7-8 0,-5 0-64 16,-4 0 0-16,0-6 32 31,0-7-24-31,-4-3-40 0,0-9 96 16,-1-7 0-16,5-3 16 15,0 0 112-15,0-6 80 0,13-17-96 16,11-8-96-16,8-11-224 31,0 1 88-31,0 3 128 31,-9 9-72-31,-3 13 80 0,-8 4 80 16,-7 12-8-16,-2 0-72 0,1 6-368 16,0 13 135-16,0 3 145 0,0 10 88 15,0 3 48-15,-4-3-48 16,5-4 0-16,-5-2 0 16,0-7-40-16,0-6-240 0,0-7-112 15,0-6 16-15,0 0 376 16,0-13 144-16,7-22-144 0,5-9-40 0,8-13-192 15,4-7 216 1,3 4-40 0,1 9 56-16,-8 13 312 15,-3 19 264-15,-2 9-352 0,-3 10-224 16,4 10 72-16,-4 15-72 16,4 7 177-16,0 9-65 0,-4 4 0 31,0-4-104-31,-4 3-8 15,0 17-529-15,0-10-1095 0,0-10-3497 16</inkml:trace>
  <inkml:trace contextRef="#ctx0" brushRef="#br2" timeOffset="208585.42">24073 14018 12122 0,'0'0'2377'15,"0"0"-545"-15,0 0-264 16,0 0-607-16,51-67-409 0,-38 67-184 15,-2 0-368-15,2 3-56 32,6 16-96-32,-2 3-8 0,-2 10-216 15,1 3-65-15,-8 3 1 0,-8-6 144 16,0-4 48-16,0-9-320 16,0-3 368-16,-4-6 192 15,0-4 8-15,4-6 0 0,0 0 120 16,4-16-120-1,20-15-48-15,8-11-920 16,4-9 552-16,3-2 64 0,-3 8 352 16,-8 7 264-16,-8 12 1000 15,-4 14-160-15,-4 5-416 16,-8 7-536 0,4 0-152-16,0 19-88 15,4 7 88-15,-4 3 112 0,0 5 25 16,-4 4-137-16,0 1 0 15,0-2-305-15,-4 11-831 16,0-13-1552-16,0-10-4530 0</inkml:trace>
  <inkml:trace contextRef="#ctx0" brushRef="#br2" timeOffset="209330.82">23579 11728 9129 0,'0'0'1849'0,"0"0"-641"0,0 0 112 15,0 0-679-15,0 0-409 0,0 0 472 16,28-73-56-16,-20 44 112 16,-1-2-312-16,-3-4-40 0,0-6 136 31,-4 2-248-31,0-2-208 16,0 9 0-16,0 4-80 0,0 6-8 15,0 9-112-15,0 6-696 16,0 7-1384-16,0 0-1969 0,4 4-632 31,5 2 2192-31</inkml:trace>
  <inkml:trace contextRef="#ctx0" brushRef="#br2" timeOffset="209922.07">23662 11360 7313 0,'0'0'2417'16,"0"0"-553"-16,0 0-784 0,0 0-352 15,0 0-336-15,0 0-168 31,100-25-143-31,-56 25-33 0,12 0-48 16,7 2 8-16,13 15 0 16,24 1-8-16,19 8-40 0,9-1-81 15,-1-5-31-15,-12-8-104 0,-7-9-24 16,-1-3 160 0,1 0 72-1,-4-3 40-15,-4-6 16 0,-8-4-64 0,-13 3 56 16,-16 1 0-16,-14-1 0 15,2 1 16-15,5 3 32 16,11-7 184 0,6 0-32-16,-2 0-8 15,1 0-192-15,-4 1 0 16,-4 2-8-16,-4-2-136 0,-5 2-136 0,-7 0-40 16,-13 5-184-1,-7-2 296-15,-3 1 208 0,-14 2 72 16,2-2 224-16,-6 3-120 31,-3 3 160-31,0-4 248 16,-4 4-87-16,0 0-89 0,0 0-176 15,4 0-232-15,-4 4-32 16,4 12 32-16,5 12 88 0,-6 7 80 16,5 10-48-16,4 2-64 31,0 8-48-31,0 2 40 15,4 0 16-15,4 0-64 0,-8 0 96 16,0-3-96-16,-8 0 8 0,-4 0 56 0,-4 3-64 0,-17 7 16 31,-6 12 88-15,-9 13-104-16,4-7 0 16,4-9 0-16,9-9-32 15,6-16-296-15,-2 15-144 0,-2-6-417 16,9-19-1511-16</inkml:trace>
  <inkml:trace contextRef="#ctx0" brushRef="#br2" timeOffset="210528.73">24304 11360 4544 0,'0'0'2241'0,"0"0"-353"16,0 0 33-16,0 0-25 16,0 0-360-1,0 0 305-15,0 0-561 16,0-54 8-16,7 48-487 15,-7 2-145-15,5-2-88 0,-1-1-352 16,-4-5-152-16,4-4-64 16,0-9-176-16,0-7 32 0,-4-6-216 15,3-3-144-15,-3 0-56 32,0 9-601-32,-7 16-151 15,-14 12-1633-15,2 4-4376 0</inkml:trace>
  <inkml:trace contextRef="#ctx0" brushRef="#br2" timeOffset="211169.63">24283 11052 8569 0,'0'0'2089'0,"0"0"-433"16,0 0-152-16,0 0-567 15,0 0 295-15,73-76-392 16,-62 66-400-1,6 4-136-15,2 3-232 0,1 3-24 16,8 0-48-16,8 0-48 16,4 0 48-16,12 3-72 0,7 6-128 15,17 1 24-15,28 3 56 16,31-4 56-16,5-3 56 0,-1 4 0 31,-16-3 8-31,-15-5-320 16,-4 2-416-16,-9-4 248 0,-3 0 168 15,-8 0 176-15,4 0 136 16,-9 0-56-16,1 0 56 0,-9 0 8 16,-11 0 0-16,-16 0 0 31,-4 0-96-31,0 0-48 16,4-4 56-16,-1 4 16 0,-11-2 72 15,-8-2-8-15,0 1 16 16,-12 0 0-16,0 0-8 0,-4-1 8 31,-8 4 56-31,0 0 24 16,0 0 216-16,0 0 88 0,0 0-168 15,0 0-72-15,0 0 0 0,0 0-128 16,0 0-24-16,0 0-128 16,0 0-48-16,0 10 168 15,4 6 8-15,0 0 0 16,4 6 0-16,4 3 8 15,-8 1 80-15,8 6 104 16,-8 3 192-16,-1 6-160 0,-3 9 0 16,0 20-120-16,0 23-96 15,-19 24 40-15,-5 1-48 16,4-20-32 0,4-28-720-16,4-7-552 15,4-18-457-15,-4-10-1047 16</inkml:trace>
  <inkml:trace contextRef="#ctx0" brushRef="#br2" timeOffset="211774.83">25125 10976 6025 0,'0'0'3208'0,"0"0"-1215"0,0 0-273 16,0 0-824-16,0 0-87 31,0 0 55-31,0 0-8 16,0 0-552-16,-4-51-64 0,4 29-112 15,0-4-24-15,0-9-8 16,4 0-80-16,3-9-8 0,1-1-8 16,1 4 0-16,-5 6-216 0,3 10 104 15,-7 12 48 1,0 13-1784 0,0 13-1073-16,-3 12 721 0,-1-2-1065 15</inkml:trace>
  <inkml:trace contextRef="#ctx0" brushRef="#br2" timeOffset="212321.6">25132 10703 6665 0,'0'0'1336'31,"0"0"25"-31,0 0-753 16,0 0-16-16,0 0 96 0,0 0-96 16,92-29-328-16,-56 29-136 15,8 0-112-15,3 0-16 16,2 6 16-16,2 4-16 0,9-4 0 31,-4 4 0-31,7-1 0 16,5 1 56-16,12-4-56 0,19 0 8 15,-7 1 8-15,-12-4-16 16,-12-3 72-16,-12 0-72 31,0 0 0-31,7 0 8 0,-7 0 0 0,-5 0 0 16,1-3 24-1,1 0-24-15,-2 3-16 0,5 0 8 16,0-4-8-16,-4 4 8 16,-1 0-8-16,-3-2 8 0,-8 2-8 15,-12 0-16-15,-4-4 16 16,-13 4 16-16,-7-3 48 16,0 3 312-1,-4 0 144-15,0 0-144 0,0 0-200 16,0 0-168-16,0 3-48 0,-4 13-8 15,0 3 56-15,0 9 88 16,1 11 24 0,-1 2 89-16,0 10-25 15,0 19-24-15,-9 22 24 16,2 19-24 0,-5 6-104-16,4-2-48 15,-1-17 0-15,10-25-72 16,-9-16-360-16,8-19-385 0,-4-9-303 15,0-7-760-15,0-9-1161 0</inkml:trace>
  <inkml:trace contextRef="#ctx0" brushRef="#br2" timeOffset="212690.06">26188 10652 2600 0,'0'0'9778'15,"0"0"-7809"-15,0 0-153 16,0 0-808-16,0 0-632 0,13-54-192 31,-13 50-168-31,3 4-16 0,5 0-760 16,12 0-1608-16,-4 0-1 15,4 0-2632-15</inkml:trace>
  <inkml:trace contextRef="#ctx0" brushRef="#br2" timeOffset="212990.24">26670 10261 10066 0,'0'0'1752'0,"0"0"-176"0,0 0-815 0,0 0-497 16,0 0-96-16,0 0 32 16,0 0-200-1,0-50-728-15,0 50-3849 0,8 0-233 0</inkml:trace>
  <inkml:trace contextRef="#ctx0" brushRef="#br2" timeOffset="213948.16">26403 10020 6889 0,'0'0'2064'16,"0"0"-575"-16,0 0-641 16,0 0 136-16,0 0 216 0,0 0-343 15,0 0-401-15,0-3-272 16,0 3-184 0,0 0 0-16,9 0-72 15,2 0 16-15,14 0 56 16,6 6 56-16,9 4-56 0,8-1 0 15,12 1-144-15,15-1-168 16,-3 1 64-16,4-4-281 0,-1 0 145 31,-11-2 128-31,4-4 152 16,-4 0 104-16,-4 0-8 16,-5 0 8-16,-3-4 0 0,-4 2 0 15,-4-5 0-15,-9 4 0 31,-3 0 0-31,-4-1 0 0,-8 4 0 16,0 0 0-16,-8 0 0 0,-4 0 0 16,-4 0 0-16,-4 0 56 15,4-3 128-15,-4 3 448 0,0 0 81 16,0 0 119-16,0 0 88 0,0 0-328 0,0 0-224 31,0 0-120-15,0 0-240-16,0 0-8 0,0 0-48 15,0 0-128-15,0 0-208 16,0 10 32-16,-4 2 256 0,-4 8 96 31,4-1 0-31,-3 6 0 16,2 4 0-16,-3-1 8 16,0 4-8-16,1 6 0 0,-6 3 0 15,1 7 0-15,0 6 0 0,0 0 0 16,-3 6 0-16,2-3 8 31,-2-3 0-31,2-3-8 16,2-3-8-16,-6-7 0 0,6 1 8 15,-1-8 0-15,4 1 8 16,-4-6-8-16,8-4 8 0,0-3-8 16,0-2 0-16,4-11 0 15,0 0-192-15,0-2-184 31,0-4-608-31,4 0-849 0,-4-3-3216 0</inkml:trace>
  <inkml:trace contextRef="#ctx0" brushRef="#br2" timeOffset="-209442.28">21236 15268 8873 0,'0'0'1633'15,"0"0"-217"-15,-8-9 288 16,4-4-663-16,4 4 175 0,0-4-64 16,0-3-352-16,0 0-216 31,7-3-279-31,10 0-105 0,3 0-32 16,3 0-120-16,5 3 152 15,4 0-128-15,0 4-72 16,0 5 8-16,0 4-8 0,-4 3 0 15,-4 0-8-15,-8 3-96 0,0 16-112 16,-13 10 48-16,-3 12 32 16,0 7 128-1,-7 2 0-15,-14 1-8 16,2-3 8-16,3-10-41 16,-3-9 49-16,10-10-8 0,1-10 0 15,8-9 8-15,0 0 16 16,0-6 281-16,12-23 55 15,16-21-352-15,16-24-192 16,-1-2 72-16,-3 3-241 16,-3 13 129-16,-14 22 96 15,-3 0 136-15,-3 6 56 0,-10 16-48 32,-3 16-16-32,0 0-80 15,-4 19-216-15,4 13 304 0,-4 6 96 16,4 6-24-16,-4 1-16 15,0-4-56-15,0-6 16 0,0-6-8 16,-4-11 8-16,4-1-8 16,-4-11-8-16,4-3 0 0,-4-3 128 31,4-13 144-31,0-15-272 16,4-26-120-16,16-7-368 15,8-2-40-15,4-4 232 0,4 23 152 16,-1 0 112-16,-7 21 32 31,-3 14 392-31,-14 9-288 0,1 12-48 0,-4 20 8 16,0 12 232-16,-8 4-40 15,0 3-112-15,0 3-136 16,0-4 80-16,0-2-88 0,0-3-8 16,0-1-624-16,8-9-1176 15,36-12-521-15,-8-14-1767 16,7-9-2338-1</inkml:trace>
  <inkml:trace contextRef="#ctx0" brushRef="#br2" timeOffset="-209075.79">22455 15068 8105 0,'0'0'1849'0,"0"0"239"16,0 0-744 0,16-73 89-16,-16 57-105 15,0 10-200-15,-8 3-480 16,-12 3-400-16,-11 3-160 0,-14 16-88 15,-6 9 0-15,-1 1 112 32,9 3-104-32,6 0 104 0,14-7-104 15,6-2-8-15,10-5 0 16,7-8-16-16,0-7-40 16,19-3 56-16,13 0 176 0,8-13 41 15,4-5-129-15,-5-2-72 16,-11-2 32-16,-4 10-48 0,-16-1 64 31,-3 6 80-31,-5 7 200 0,0 0-72 16,0 13-272-16,-9 16 0 15,-2 5 0-15,-1 8 0 0,7 5 0 16,1-2-8-16,4-1-504 16,0-6-633-16,28-9-1127 15,4-10-137 1,0-9-1543-16</inkml:trace>
  <inkml:trace contextRef="#ctx0" brushRef="#br2" timeOffset="-208878.8">22949 14913 9097 0,'0'0'2481'16,"0"0"-337"-16,0 0-223 0,0 0-953 15,0 6-696-15,-15 26-184 0,-10 12-88 16,-6 7 0-16,-1 6 16 15,-4 3-8-15,-1 1 0 32,6-4-8-32,4-3-1056 0,-1 0-784 15,7-19-1105-15,10-16-3184 0</inkml:trace>
  <inkml:trace contextRef="#ctx0" brushRef="#br2" timeOffset="-208689.58">22634 14961 11018 0,'0'0'2584'0,"0"0"41"16,0 0-617-16,0 0-1271 16,0 0-553-16,0 0-176 0,0 0 152 15,72 94 64 1,-28-40-72 0,0 3-32-16,0 7-56 15,-1 3-64-15,-7-3-72 0,-4-5-1097 16,-4-1-1935-16,-8-20 191 15,-8-16-3832-15</inkml:trace>
  <inkml:trace contextRef="#ctx0" brushRef="#br2" timeOffset="-208441.99">23379 14986 11322 0,'0'0'3249'0,"0"0"-313"16,0 0-1103-16,0 0-985 31,0 0-696-31,0 0-152 0,0 0 0 16,21 95 0-16,-6-13 104 15,1 27-16-15,-4 5-88 0,1-13 8 16,-10-18-8-16,1-33-248 31,-4-18-920-31,0-6-737 16,-4-4-895-16,-12-9-257 0,4-10-3016 0</inkml:trace>
  <inkml:trace contextRef="#ctx0" brushRef="#br2" timeOffset="-208177.23">23431 14744 11962 0,'0'0'2193'15,"0"0"183"-15,0 0-896 16,0 0-551-16,84-63-409 0,-44 59-272 0,-1 4-200 15,1 23-48-15,-3 25-72 32,-22 24-216-32,-15 5-112 15,0-8 176-15,-32-5 151 0,-7-19 57 16,-13-1-24-16,-4 3 40 16,0-15 0-16,16-6-8 0,16-10-176 31,20-10-1368-31,49-15-1641 15,14-14 1633-15,9-12-2529 0</inkml:trace>
  <inkml:trace contextRef="#ctx0" brushRef="#br2" timeOffset="-207881.35">23997 14820 10802 0,'0'0'2736'0,"0"0"-39"31,0 0-1257-31,0 0-928 0,0 0-360 16,0 0-56-16,-68 87-88 15,48-40-8-15,8 4 0 0,9-1 0 0,3-11 0 16,0-1-8-16,19-13-384 16,5-9-128-1,4-6 48 1,0-10 280-16,0-7 56 0,0-18 88 16,-13-13 48-16,-6-10 96 15,-9-9 88-15,0 3 384 0,-20 7 24 16,-8 15-144-1,-8 16-223-15,-3 16-217 16,-2 3-8-16,1 25-121 16,12 7-871-16,21 19-1424 0,7-9-785 15,11-10-4337-15</inkml:trace>
  <inkml:trace contextRef="#ctx0" brushRef="#br2" timeOffset="-207537.42">24348 14909 11978 0,'0'0'1976'0,"0"0"-159"0,0 0 207 16,0 0-1160-16,0 0-447 15,-88-28-209-15,56 54-192 32,4 5-16-32,0 14 0 0,12 2-64 15,12 4-64-15,4-3-208 16,0-4-553-16,20-6-15 15,8-9-376-15,4-10 96 0,4-13 647 16,-4-6 465 0,0-13 72-16,-8-15 281 15,-5-13 431-15,-6-7 824 0,-13-6-184 16,0-3-496-16,-13-1 9 16,-10 5-329-16,-5 18-192 15,-4 16-176-15,0 19-168 0,0 6-96 16,4 29-768-1,8 9-841-15,20 26-1079 16,0-12-385-16,8-11-3848 0</inkml:trace>
  <inkml:trace contextRef="#ctx0" brushRef="#br2" timeOffset="-207053.33">24495 15135 5417 0,'0'0'7401'16,"0"0"-4864"-16,0 0-1073 15,0 0-416-15,0 0-480 16,40-38-368-16,-12 28-200 0,8-9-8 31,11-3-104-31,1-10-48 16,8-21-16-16,-4-30 56 0,-4-31 8 16,-16-20-72-16,-21 4-16 15,-11 25 200-15,-4 32 24 16,-15 28 272-16,-1 20 384 0,-1 6 25 15,-6 10-1-15,-9 9-64 16,0 25-560 0,0 45-80-16,12 31 0 0,20 20-48 15,16 0 40-15,29-10 0 16,6-19-168-16,-3-22-368 16,-8-19-256-16,-8-23-241 0,0-9-1127 15,-1-9-241 1,17-10 129-16,0-32-881 15,-12-13-1328-15,-5-8 3409 0,-18 12 1080 16,-9 2 2657-16,4 7 1263 16,-4 4-63-16,0 12-736 15,0 10-929 1,0 6-1599-16,0 25-593 16,0 13-8-16,8 13 8 0,-1 9-8 15,6 4 8-15,-5-4-385 16,3 0-1575-16,-3-12-833 15,-8-19-5280-15</inkml:trace>
  <inkml:trace contextRef="#ctx0" brushRef="#br2" timeOffset="-206907.19">25188 14462 11386 0,'0'0'4137'0,"0"0"-2321"0,0 0-552 31,0 0-1264-31,0 0-496 16,0 0-208-16,0 92-1256 0,8-32-1129 0,-8-2-4368 16</inkml:trace>
  <inkml:trace contextRef="#ctx0" brushRef="#br2" timeOffset="-206111.52">25213 14897 11162 0,'0'0'3097'0,"0"0"-457"0,0 0-896 0,0 0-575 15,31-92-561-15,-11 66-256 16,0 1-152-16,4 3-80 16,0 6-120-16,-5 7-8 0,-2 9-40 31,-2 0-64-31,-2 15-48 16,-9 14 56-16,3 9 8 0,-3 6 8 15,-4 1-120-15,0-4-88 16,0-6 40-16,0-13 24 0,0-9-152 15,0-13 384-15,0 0 96 32,13-26 656-32,10-15-752 0,5-9-112 15,4-4 112-15,4 2 0 16,-5 11 0-16,-7 13 144 16,-3 18-144-16,-2 10-64 0,1 10-32 31,1 22-24-31,7 5 112 15,3 8-40-15,5-1-272 0,4-5-593 16,8-8-679-16,8-12 8 0,8-12 512 16,-1-7 79-16,5-19 49 15,7-29-112-15,1-22 440 16,-25-25 392 0,-14 9 224-16,-29 17 976 15,-8 24 1424-15,-28 23 329 0,-4 0-769 16,-11 2-655-16,-10 8-625 15,5 12-336-15,5 0-264 0,15 16-16 16,8 9-64-16,12 0-72 0,8 7 64 31,20-3-176-31,16-1-328 16,16-6 160-16,3-6-56 16,1-6-136-16,-8-7 143 0,-12 0 225 15,-8 0 168-15,-13 4 8 0,2 3 8 31,-2 15-8-31,1 22-8 16,-8 33 8-16,-4 31 8 16,0 16 40-16,-4 0 24 0,0-16-72 15,0-28-64-15,0-20 56 16,0-22-456-16,-8-15-152 0,0-1 216 16,-16-12 400-16,-4-7 152 31,-7-6 968-31,-17-28-239 15,-12-29 167-15,-4-29-384 0,12-28-288 0,32-17-120 16,33 1-160 0,47 13-8-16,27 21-88 0,17 20-432 0,11 26-648 15,-23 21-1641 1,-17 13-3152 0</inkml:trace>
  <inkml:trace contextRef="#ctx0" brushRef="#br2" timeOffset="-205984.37">26902 14497 12186 0,'0'0'5513'0,"0"0"-3872"15,0 0-345-15,0 0-1296 16,0 0-296-16,0 0-2609 0,0 0-7865 16</inkml:trace>
  <inkml:trace contextRef="#ctx0" brushRef="#br2" timeOffset="-205444.13">21523 15827 5521 0,'0'0'4201'0,"0"0"-3025"0,0 0-192 16,0 0-368-16,107-12 120 16,1 2 153-16,40 0 679 0,22 4-56 31,2 6-392-31,-9 0-535 16,-32 6-585-16,-15 1-144 15,-12-7-1321-15,-8 0-991 0,-9-4 231 16,-23-5 409-16,-16-4-721 0</inkml:trace>
  <inkml:trace contextRef="#ctx0" brushRef="#br2" timeOffset="-205150.25">24188 15605 13394 0,'0'0'4313'0,"0"0"-2728"16,0 0-593-16,92-29-552 16,-48 26-248-16,23 3-112 0,33 0-80 15,40 3 8-15,23 7-8 16,12-4-176 0,0-3-480-16,-23-3-328 15,-16 0 351-15,-41 0 393 16,-31-6 88-16,-25 3-592 0,-15-7-720 15,1 1 712-15,3-1 528 16,-5-3-24-16,17 1-408 0,-12 2-1113 16,0 1-2136-16</inkml:trace>
  <inkml:trace contextRef="#ctx0" brushRef="#br2" timeOffset="-202430.81">27722 14255 9554 0,'0'0'3192'0,"0"0"-2040"0,0 0-183 15,0 0-265-15,0 0-248 16,24-12-360 0,0 31-32-16,4 6 0 15,-4 7-64-15,-4 6-408 16,-12 3-440-16,-8-3 208 0,-8-3 287 15,-16-6 353-15,-12-7 377 32,4 0 679-32,0-6 8 0,12-3-416 15,5-7-200-15,7 1-160 32,3-4-112-32,5 3-72 15,20-6-32-15,25 6 368 0,34-2 9 16,24-4-449-16,5-7-248 15,-20-5-1417-15,-36-1-2776 0</inkml:trace>
  <inkml:trace contextRef="#ctx0" brushRef="#br2" timeOffset="-202213.26">28659 14268 14899 0,'0'0'2360'0,"0"0"-1488"0,0 0-696 16,0 0-176-16,0 0 0 0,-92 64 112 31,48-23 8-31,4 6 40 16,1 4-95-16,-2 0-65 16,6 0-361-16,-13 0-1535 0,12-13-2161 15,4-13-7833-15</inkml:trace>
  <inkml:trace contextRef="#ctx0" brushRef="#br2" timeOffset="-202045.66">28320 14332 9962 0,'0'0'7121'16,"0"0"-5240"-16,0 0-1073 0,0 0-640 16,0 0-88-16,0 0 16 15,104 69 80-15,-65-27 24 31,2 5-200-31,-2 17-504 0,-15-10-2009 16,-12-16-4448-16</inkml:trace>
  <inkml:trace contextRef="#ctx0" brushRef="#br2" timeOffset="-201725.84">28901 14249 14819 0,'0'0'2088'0,"0"0"-528"16,0 0-455-16,0 0-689 31,84-38-216-31,-56 38-192 16,0 22 24-16,-8 10-32 0,-4 12-8 16,-12 4-592-16,-4 3-72 15,-23-7 255-15,-5-2 225 0,-4-7 160 31,4-10 32-31,11-9 8 16,10-7 64-16,7-2-16 0,11-4 40 16,45 3 153-16,36-3-57 15,39-3-192-15,17 0 0 0,-5-12-168 16,-43-4-945-16,-40 0-3368 0</inkml:trace>
  <inkml:trace contextRef="#ctx0" brushRef="#br2" timeOffset="-198147.25">24017 11671 672 0,'0'0'2840'0,"0"0"-1680"15,0 0-231-15,0 0-169 0,0-6-16 32,0 2-120-32,4 1-432 15,0-3-64-15,-4 3 56 16,4 0-64-16,-4 0 64 0,0 3 104 15,0 0 56-15,0 0-7 16,0 0-137-16,0 0-120 0,0 0-72 16,0 0-8-16,0 0 0 15,0 0 8 1,0 0-8-16,0 0 0 16,0 0 0-16,0 0 16 0,0 0 152 15,0 0 64-15,0 0-24 16,0 0-200-16,0 6 0 0,0 3 8 0,0 7 152 31,-4 6 8-31,4-3 24 16,-4 3-88-16,0 1 96 15,4-1-40-15,0 0-56 0,0 4 16 16,0-1 16-16,0 4 152 16,0-4-144-1,0 7-88-15,0-7 104 16,0 7-24-16,0-4-32 15,0 1-40-15,0-6-64 0,0 2 0 16,0-3 72-16,0 0-80 16,0 0 8-16,0 0 0 0,0-2 0 0,0-1 8 15,0-3-8 17,0 3 48-32,0 0-56 15,0 0 0-15,0 0 0 0,0 0-176 16,0-3 128-16,-8 0-96 15,0-7-136-15,4 0 176 0,0 1-88 16,-4-3 96 0,4-1 24-16,1 1 16 15,-2-5 56-15,5 2-16 16,-4-4 16-16,0 3-8 0,0 0 8 16,4 0 0-16,-4-3 0 15,0 0 8-15,-3 0 8 16,-2 0 136-16,1 0 192 15,-8 0 32-15,4-3-40 16,-3 0 16-16,-2 0-152 16,-3-1-120-16,1 4-32 0,-1-2 56 15,-1 2 33-15,2 0 39 16,-1-4-104-16,4 4 48 0,-4 0 32 31,5 0 0-31,-6 0-80 16,-3 0-56-16,0 0 56 0,1 0-64 15,-1 4 0-15,-4-2 0 16,0 2-8-16,4-1 16 0,-4 0 160 31,9-3-16-31,-2 0-8 16,1 0 248-16,5 0-96 16,-2 0-120-16,2 0 8 0,2 0-112 15,-2 0 16-15,-2 0-40 16,-2 0 32-16,3 0 48 31,0 0-40-31,4 0 0 0,0 0 88 0,8 0 56 16,0 0-16-16,4 0-120 15,0 0-104-15,0 0 0 0,-3 0 0 16,-6 0-56-16,1 3 56 16,-8 4-8-16,0-1 8 15,-4 0 0-15,5-3 0 16,2 1 0-16,5-4 0 15,4 0 0-15,4 0-8 16,0 0-208-16,17-7-1104 0,2-5-1369 16,5-1-2336-16</inkml:trace>
  <inkml:trace contextRef="#ctx0" brushRef="#br2" timeOffset="-192844.96">29030 11941 7297 0,'0'0'2489'0,"0"0"-1129"0,0 0-120 16,0 0 64-16,3 0 33 15,9 0-649-15,4-6-320 16,16-1 144 0,4 1 56-16,28-4 16 0,35 1-80 0,41-1-80 15,23 4-55 1,9-1-73-16,-17 5 24 15,-20 2-72-15,-28 0-80 0,-34 0-40 16,-26 0-88-16,-23 0 8 0,-4 0-96 31,-8 2-184-31,0 2-512 16,-12-1-633-16,0 0-783 16,-12 13 960-16,-7-7-353 0,-2 1-1719 15</inkml:trace>
  <inkml:trace contextRef="#ctx0" brushRef="#br2" timeOffset="-192327.72">29097 11906 7281 0,'0'0'1960'0,"0"0"321"32,0 0-697-32,0 0-215 15,0 0 639-15,0 0-768 16,0 0-552-16,0 0-456 0,0-19-232 16,0 28-48-16,0 14 48 0,4 12 64 31,0 19 281-31,0 25 7 15,-4 29-104-15,0 9-136 16,0 1 8-16,0-7 224 0,0-13-200 16,0-12-88-16,-8-22-48 15,4-17-8-15,0-18-8 0,4-4-480 16,0 1-312-16,0-4-193 31,0-13-1127-31,8-2-185 16,0-7-3320-16</inkml:trace>
  <inkml:trace contextRef="#ctx0" brushRef="#br2" timeOffset="-192021.81">29021 12855 8857 0,'0'0'3065'15,"0"0"-1809"-15,0 0-263 16,0 0 463-16,0 0-16 16,100 0-232-16,-36 0-391 15,35 0-393-15,36-12-64 0,25-1-208 16,4-3-72-16,-13-3 8 16,-24 3-88-16,-31 3 8 0,-28 1 56 31,-24 5-64-31,-17 4-344 15,1 0-80-15,-8 3-160 0,-3-3-105 16,-14 3-247-16,-3 0-1376 16,0 3-2041-16,0 3 1504 0</inkml:trace>
  <inkml:trace contextRef="#ctx0" brushRef="#br2" timeOffset="-191514.07">30296 11887 8553 0,'0'0'2641'0,"0"0"-193"15,0 0-495-15,0 0-393 16,0 0-592-16,0 0-624 0,8 6-344 31,-8 23 0-31,0 25 128 16,0 22 57-16,0 22-1 16,-4 10-40-16,-3 0-56 0,2-6 0 15,1-10-80-15,0-3 0 16,4-19-8-16,0-16 0 15,0-19 0-15,0-13-8 0,-4-3-424 16,0-3-9 0,-12-3-519-16,1-11-944 15,3-2-433-15</inkml:trace>
  <inkml:trace contextRef="#ctx0" brushRef="#br2" timeOffset="-190463.83">29208 12097 4865 0,'0'0'3904'0,"0"0"-2775"15,0 0-401-15,0 0-160 0,0 0-32 31,0 0-176-31,0 0-248 16,0 0-104-16,0 0-8 0,0 0 0 0,9 0 8 16,-5 3 48-16,-1 0-32 15,5-3 56-15,0 0-80 16,1 0 224-16,2 0-96 16,-7-6 8-1,4-4-136-15,-8-3 48 0,5 0 8 16,-5 1 0-16,0 2-48 0,0 4 192 15,0 3-72-15,-5 3-56 32,-3 0-64-32,-4 9-8 15,5 7 8-15,-2 3 48 0,5 0-56 16,4 3 8-16,0-5 8 16,0-5-8-16,4-9 48 0,5 0 104 15,-2-3 409-15,1 0 23 16,0-9-336-16,-4-4-16 0,1-3-136 31,-5 1-96-31,0 2 168 16,0 0-48-16,0 7 64 15,-5 2-168-15,5 4-24 0,0 0-328 16,-4 4 160-16,4 9 40 31,-8 6-448-31,8-4-929 0,-4-2-2656 0</inkml:trace>
  <inkml:trace contextRef="#ctx0" brushRef="#br2" timeOffset="-188286.09">24188 11620 3976 0,'0'0'1665'16,"0"0"-961"-16,0 0 136 31,0 0-64-31,0 0-256 16,-4-6-32-16,4 6-47 0,0 0-105 15,0 0 48-15,0 0-112 16,-4 0-120-16,4 0-80 0,-4 0-72 16,0 0 0-16,-7 9 8 15,2 1 0-15,-2 3 80 31,-2-1-80-31,5 1 0 0,-3 3 144 0,7 0-136 16,0 0 48-16,-1 0 8 16,1 3-64-16,4 3 152 0,-4 0 16 15,1 3 8 1,-1 1-8 0,-4-1 32-16,4 4 56 15,-5 3 16-15,2 2-72 0,3 1 48 0,4 4-104 16,-4-4-80-16,4 2-8 15,0-2-56-15,0-3 56 0,4-3-56 16,0-1 0-16,0-5 40 31,-1-1-48-31,-3-3 0 16,0-3 16-16,0 0-16 0,0-4 16 16,0 1-8-16,-3 0-8 15,3 0 8-15,0-4-8 0,0-3-8 16,0 4 8-16,0 0-400 31,0 2-720-31,0-2-1080 0,0-4-2625 16</inkml:trace>
  <inkml:trace contextRef="#ctx0" brushRef="#br2" timeOffset="-187483.41">24088 12436 4705 0,'0'0'1856'0,"0"0"-488"16,0 0-352-16,0 0-311 15,0 0-161 1,0 0-64 0,0 0-16-16,36-13 104 0,-16 7-136 15,5 0-64-15,3 3-56 16,3-4 32-16,1 1-112 0,4 2-48 0,-4-1-88 15,-4 1-88-15,0-2 120 32,0 6-24-17,0-3-24-15,-1-1-23 0,1 1-57 0,0 0 0 16,4 0 40-16,3 3-40 16,2-3 0-16,2 3-8 0,5 0 8 31,-4-3 0-31,-4 3-57 15,-8 0 57-15,-9 0 0 0,-6 0 0 16,-9 0 0-16,-4 0 17 16,0 0-17-16,0 0 8 0,0 0-8 15,0 0 8-15,0 0 24 16,0 0-24-16,0 0-16 31,4 0 16-31,-4 0-8 0,0 0 48 16,0 0 48-16,0 0 112 15,0 0 544-15,0-4 136 0,0 1-440 16,0-6-376-16,0-1-64 16,0-3 0-1,0-5 0-15,3-1-8 16,-3-7 40-16,4-5-40 0,-4-1-48 16,0-3 40-16,0 0 8 15,0-4-8-15,0 5 8 0,0-1 0 16,0 0 0-1,0 0 0-15,4 0 8 16,1 3 0-16,-1-3-8 16,-4 0-8-16,4 0 0 0,-4-6-168 15,4 0 0-15,-4-3-48 16,0-1 24-16,0 7 144 0,0 3 56 31,0 10-8-31,0 9 16 16,0 6-8-16,0 4 0 0,0 6 0 15,0 0 0-15,0 0-64 16,0 0-456-16,0 0-112 16,0 0-33-16,0 10 329 0,0 2-224 31,0 13-672-31,-4-3-792 16,0-2-2977-16</inkml:trace>
  <inkml:trace contextRef="#ctx0" brushRef="#br2" timeOffset="-177395.14">29460 12065 3080 0,'0'-4'2145'16,"0"4"-745"-16,0-3-600 31,0 0-144-31,0 3 96 16,0 0-151-16,0-3 215 0,0 3 48 15,0-3-120-15,0 3-128 0,0 0-56 16,0 0-208-16,0 0-240 15,0 0-112-15,0 0 64 32,0 0-64-32,-5 0-8 0,1 0 8 15,0 0 0-15,4 0 0 16,-3 0-16-16,3 0-24 0,0 0 32 16,0 0 8-16,0 3-104 15,0 0 88-15,0 0-40 31,0 4 56-31,0-4-72 0,0 0-56 0,0 0-176 16,0 1-184-16,3-4 232 16,1 0 184-16,5 0 72 0,-5 0 232 15,0 0 0-15,-4-7-104 16,0 1 104 0,0-4-32-16,0 7-16 15,0 3-32-15,-13 0-144 0,5 0 32 16,-3 0-40-16,3 9-168 15,-1 4 168-15,6-3-80 0,3 3 72 16,0-4-40-16,0-3 32 31,0 1 8-31,3-7-64 16,6 0 72-16,-5 0 488 0,0 0-344 16,-4-7 120-16,0 1-23 0,0-3-153 15,0 2-24-15,-8 4-64 16,3 0-16-16,-2 3 16 31,3 0-481-31,0 6-351 0,4 10-424 16,0-3-912-16,0 0-4106 0</inkml:trace>
  <inkml:trace contextRef="#ctx0" brushRef="#br2" timeOffset="-176674.86">29734 12106 3592 0,'0'0'3921'16,"0"0"-2665"-16,0 0 105 31,0 0-113-31,0 0-456 0,0 0-184 16,0 0-96-16,0-22-120 15,0 22-192-15,0 0-152 0,-4 0-48 0,-7 6-8 16,3 4-48-16,-5-1 48 16,9 1 0-1,1 3-64 1,-1-7 64-16,4 0-96 0,0-3-80 0,0-3-144 16,7 0 56-1,1 0 272-15,9-3 64 0,-10-6-64 0,1-1 16 16,1 0 16-16,-9 1-16 15,0 0 120-15,0 2-64 16,-13 7-64 0,2 0 32-16,-6 0-40 15,6 0-8-15,-1 10 0 16,3-1-72-16,5 1 72 16,4-4-48-16,0 1-16 0,0-7 16 31,0 0-200-31,0 0 104 0,0 0-120 15,0 0-304-15,4 0-2553 0</inkml:trace>
  <inkml:trace contextRef="#ctx0" brushRef="#br2" timeOffset="-175044.24">23495 12080 8281 0,'0'0'1249'0,"0"0"-593"0,0 0-320 15,0 0-216-15,0 0-32 32,0 0 192-32,99-31-48 0,-63 28 0 15,9 3-136-15,11-3-96 16,2 3 0-16,22 0-8 16,24-4-56-16,32 4 56 0,11 0 16 15,5 0 72-15,-13 0-32 31,-20 0 136-31,-7 0 16 0,-25 10 0 16,-23-4-64-16,-20 0-136 0,-12 4 0 16,4-3-176-16,3 2-48 15,-2 1 72-15,-10-1 88 0,-11 0-32 16,0 1-40 0,-11 0-120-1,-5 2 88-15,0 4 88 0,-21 0 72 16,-7 6 8-16,-11 0-8 0,-13 1 8 15,-20 9-360-15,-23-4-80 16,-25 7-296-16,-3-3 255 0,3-4 313 16,8-6 152-16,17 1 16 31,7-1 0-31,9-6 288 16,19 3 217-16,8-7-209 0,5 5-64 15,-6 1-136-15,-10 1-96 0,-5 7 0 16,8 0 0-16,-3-4-120 31,11 0 112-31,3 3-184 16,10-6 144-16,7 0 24 0,4 4-96 15,8-5 112-15,4 2 8 16,9-5-120-16,7-2-72 0,3 0-81 16,25-7-151-16,8 1 320 31,16-7 56-31,23 0 48 15,21 0-136-15,24 0 128 0,-21 0-1272 16,-23 0-1457-16</inkml:trace>
  <inkml:trace contextRef="#ctx0" brushRef="#br2" timeOffset="-174395.52">24973 12934 1240 0,'0'0'1448'0,"0"0"-704"0,0 0-208 16,0 0-224-16,-91 45-40 0,46-35 17 15,-2-1 111-15,-13 4 8 31,4-3-32-31,-8-1-128 16,1 1-168-16,-5-4-72 0,1 3-8 16,-2-2 72-16,-6 2 56 15,0 1 32-15,2-1-24 0,2 1 408 16,3 2 288-16,0-2 144 31,4 2-407-31,4 1-145 16,2 0 56-16,5 0-160 0,5-4 16 15,12 1-64-15,8-1-112 0,13-2-96 16,6-1-64-16,5 3 0 0,4-2-80 16,0 3 32-16,4-1 40 15,13 4-48 1,-2 0 56 0,9-1 8-16,4 1 8 0,8-1 8 15,8-5 64-15,4-1-64 16,24-3-16-16,24-3-16 0,18-6 56 0,15-13 32 31,-26 3 136-31,-23 7 248 16,-33-1-104-16,-7 4-288 15,12-4-32-15,0 4-40 0,8-4 0 16,-4 1 88-16,-1 3-88 0,-3-1 0 16,0 1 0-16,-1 2 0 31,-3 1 0-31,-4 3-72 15,-4-3-112-15,-8 3 8 16,-4 0-488-16,-9 0 208 0,-2 0-192 16,-6-3-184-16,2 0-537 0,-9 0-1431 15</inkml:trace>
  <inkml:trace contextRef="#ctx0" brushRef="#br2" timeOffset="-173980.95">25041 12992 8025 0,'0'0'2201'16,"0"0"-625"-1,0 0-560-15,0 0-456 16,0 0-320-16,0 0-88 0,0 0-80 16,0 0 24-16,0 0 289 15,63 0-81-15,-35 6-128 16,4 4-104-16,0-1-72 0,-4 1 0 31,-4 3 0-31,-4 2 0 16,-8-2-8-16,0 3 0 0,-8 0-40 15,-4 0 40-15,0 2 8 16,-16 5 0-16,-4 2 0 16,-12 1 0-16,-4 2-16 0,-3 1-24 31,-10 3-256-31,6-4-641 16,11-12-2015-16</inkml:trace>
  <inkml:trace contextRef="#ctx0" brushRef="#br2" timeOffset="-170044.47">28177 12623 4905 0,'0'0'2584'15,"0"0"-1264"-15,0 0-215 16,-12 0-145-16,7 0-464 15,1 0 328-15,1 0 192 0,3-2-320 32,0-2-143-32,-4-2 103 15,4-1-272-15,0 1 544 0,0-3-672 16,0-1-8-16,0-3-72 16,4-3-112-16,8 4 120 31,-4-4 16-31,-1 3 16 0,1 4 128 0,1 2-96 15,-5 4-104 1,0 0-144 0,-1 3-72-16,1 0 0 0,4 0-64 15,-4 3 24-15,5 10-136 16,-2-1 40-16,-3 8 96 16,4 2-16-16,-3 0-24 0,-5 0 72 15,0-2-168-15,0-5 0 0,0-5-192 16,0-4 224-16,0-3 136 0,0-3 8 15,0 0 72-15,0 0 232 16,0-6 248-16,0-13-280 16,7-3-120-1,5-4-72-15,1-6 96 16,2 7 0-16,-3 6 88 0,-4 3 176 16,0 10-160-16,-8 2 64 15,4 4-272-15,0 0-72 31,0 4-224-31,-1 12 184 0,-3 6 64 16,5 3 32-16,-5 1-160 16,0-1-80-16,0-6-136 0,0-3-240 15,0-6 256-15,0-4 104 16,-5-6 160-16,5 0 112 16,0 0 152-16,0-19-128 0,9-7-24 31,7-5-328-31,4-1 280 15,0-6 48-15,-4 9 0 0,0 10 96 0,-8 7 144 16,-1 5 536-16,-7 7-696 16,0 0-80-16,4 10-256 15,-4 9 184-15,0 6 72 16,0 0 0 0,0 4 0-16,0 0-8 15,0-4-120-15,-4-2-512 0,0-1-208 0,-3-3-665 16,3-7-1439-16,-5-2-2482 15</inkml:trace>
  <inkml:trace contextRef="#ctx0" brushRef="#br2" timeOffset="-169708.33">28647 12417 4456 0,'0'0'2401'16,"0"0"-633"-16,0 0-287 0,0 0-273 15,0 0-8-15,0 0-280 16,7-13-271 0,-7 13-249-16,0 4-288 15,-4 11-104-15,-7 11 264 16,-1 5 304-16,0 8 192 15,-4 2-168-15,0 7-128 0,0-1-144 0,0 4-88 16,1 0-80 0,-2 0-24-1,6-7-136-15,-2-6 48 0,1 0-8 16,0-9-40-16,4-4 0 16,0-3-320-16,5-5-688 15,3-5-984-15,0-2-969 0,0-10-3448 16</inkml:trace>
  <inkml:trace contextRef="#ctx0" brushRef="#br2" timeOffset="-169057.43">28650 12811 7377 0,'0'0'2305'0,"0"0"143"0,0 0-1160 15,0 0 337 1,0 0-241-16,0 0-256 15,0 0-152-15,0 0-479 0,0-32-145 16,4 29-112-16,1 0-48 16,3 3-8-16,0 0-184 15,-1 0-8-15,2 0-144 0,-5 6-56 32,3 7 144-32,-7 6 0 0,0 3 56 15,0 3-40-15,0-3-64 16,-11 1 56-16,-2-4-40 15,2-3 8-15,-2-3 80 0,6-4-32 16,-1-3-24-16,4-3 64 31,4 1-144-31,0-4 88 0,0 0 48 16,12 0-32-16,8 0-41 16,12-10 89-16,-1 1-8 15,1-1 8-15,4 0-8 0,-4 1-56 16,-4 3-488-16,0-4-848 15,-8 7-720-15,-4-3-2217 0</inkml:trace>
  <inkml:trace contextRef="#ctx0" brushRef="#br2" timeOffset="-167748.53">29818 13208 7153 0,'0'0'2961'15,"0"0"-1233"-15,0 0-344 16,0 0-455-16,0-48-65 0,0 39 336 16,0 2-480-16,8-3-184 15,-4 4-56-15,4 0-104 0,0 0 41 16,-4 2-145-1,3 1 168 1,2 0-264-16,-5 0-112 0,4 3-64 16,-1 0-16-16,2 0-56 15,-1 6 8-15,0 7-80 0,-1 3-16 16,-2 3-96-16,-1 3-57 31,-4-3 113-31,0-3-224 16,0-3 32-16,0-4 248 0,0-5 40 0,0-1 104 15,0-3 8-15,0 0 112 16,0 0 328-16,8-10 64 0,-4-2-352 16,12-11-160-1,-4 4 8 1,4 0-8-16,-5 3 8 16,-3 4 0-16,0 5 161 0,-8 4 55 15,0 3-216-15,0 0-8 16,0 6-256-16,0 13 256 0,0 3-48 0,-8 4 40 15,4 0-73-15,-3-4-527 32,3 0-488-32,0-3-664 15,4-3 87-15,0-4-1519 0,0-5-2554 16</inkml:trace>
  <inkml:trace contextRef="#ctx0" brushRef="#br2" timeOffset="-167545.61">30216 13208 5433 0,'0'0'6209'16,"0"0"-5089"-16,0 0-776 0,0 0 256 15,0 0 393-15,0 0-89 32,-52 79-208-32,37-54-344 15,-5 7-104-15,4 3-80 0,-4 0-160 16,1 3 88-16,-2 0-96 15,5 1-152-15,-3-2-984 0,6-2-2873 0,5-13 888 16</inkml:trace>
  <inkml:trace contextRef="#ctx0" brushRef="#br2" timeOffset="-167105.83">30300 13382 6665 0,'0'0'2312'0,"0"0"-759"0,0 0-153 16,0 0-184-16,0 0-143 31,0 0 47-31,0 0 16 0,0 0-488 15,28-6-456-15,-16 6-72 16,4 0-40-16,4 0 16 16,0 0 160-16,-5 10-104 0,2 2-104 31,-6 4-8-31,-6 3-32 16,-1 0-8-16,-4 0 0 0,0 0 0 15,-9-3-8-15,-2-3 16 16,-1-3 0-16,3-5 112 15,6-1-112-15,3-1 96 0,0-3-56 16,3 0-48 0,22 0 8-16,10 0 64 15,21 0-72-15,8-12-32 0,3-5-672 16,6-8-1352-16,-13 0-873 16,-25 6-5713-16</inkml:trace>
  <inkml:trace contextRef="#ctx0" brushRef="#br2" timeOffset="-164577.35">29232 11909 3696 0,'0'0'1897'15,"0"0"7"-15,0 0 305 0,0 0-569 16,0 0-488-1,0 0-384-15,0 0-224 16,4 0-143-16,-4 0-201 16,0 0-48-16,0 0-144 0,0 0-8 15,0 0 16-15,0 0-16 0,0 0 64 16,0 0 48-16,0 0 104 31,0 0 200-31,0 0 136 16,0 0 16-16,0-6-72 0,0-1-304 15,-4-9-112-15,-4 1-80 16,8-4 8-16,0-7 56 31,0-5-64-31,0-1 0 0,0 0 16 16,0 7-8-16,4 5 0 16,0 11-8-16,-4 6-96 0,0 3-1416 15,-4 16-873-15,-7 6 681 16,-2-3-2585-16</inkml:trace>
  <inkml:trace contextRef="#ctx0" brushRef="#br2" timeOffset="-163823.96">29245 11750 6857 0,'0'0'1520'15,"0"0"-391"-15,0 0 103 16,0 0-664-16,0 0 208 15,0 0-352-15,0 0-312 16,91-25-32-16,-71 25-72 0,4 0 0 16,8 0 152-16,0 3-32 31,7 4 168-31,9-5-240 0,4 5 80 16,8-4 80-16,4 0 24 15,3 1-71-15,-7-4-65 16,-4 0 80-16,-8 0-40 0,-4 0 384 15,-5 0-144-15,-3-4 112 32,8-2-384-32,0 3 0 0,-1-3-48 15,6 3-64-15,-2-4-576 16,-3 7 576-16,-4-3-232 0,-12 0 224 16,-8-1-104-16,-8 4 56 15,-8 0 56-15,-4 0-272 16,0 0 120-16,0 0 96 0,0 0-72 15,0 0 48 1,0 0-112-16,0 0 144 16,3 0 48-16,1 4 0 0,-4 2 0 15,5 1-8-15,-5-2-32 16,0 5 32 0,0 0 8-1,4 0 0-15,-4-1 0 0,0 0-8 16,4-2 8-16,0 2 0 0,0-2 0 15,-1-1 40-15,1-3-40 0,0 3 0 16,-4-6 0-16,0 7-48 31,0-4 48-31,0 3 0 16,0 1 0-16,0 5 8 0,-4-2-8 16,0 6 0-16,-3 3-8 0,3 3 16 15,-4 0-8-15,-4 7 0 16,8-1 0-16,-4 7 8 31,4-3-8-31,-1 3 0 0,5 3 8 16,0-6-8-16,0 3 8 15,0-3 8-15,0-1-16 0,0-2 48 16,0 0-48-16,0-7 0 16,0 0-8-16,-7 3-329 31,-1-3-1615-31,-4-9-2257 0</inkml:trace>
  <inkml:trace contextRef="#ctx0" brushRef="#br2" timeOffset="-162986.93">29619 11719 3448 0,'0'0'880'16,"0"0"-616"-16,0 0-135 16,0 0 207-16,-12 6 480 0,8-6 456 31,4 0-160-31,0 0 185 0,0 0-81 15,0 0-128-15,0 0 8 16,0 0-328-16,0 0-87 16,0 0 159-16,0 0-272 0,0-10-120 15,0 1 24-15,0-7-200 32,0-3 24-32,0-3-120 0,0-4-8 15,7-2 8-15,2-7-104 16,-1 6 40-16,-4 1-112 15,0 5 88-15,-1 8 168 0,-3 8-168 0,0 4-88 16,0 3-376-16,0 0-1016 16,-7 10-48-16,-1 5 480 15,0 8-953 1,0-1-735-16,8-6-2105 16</inkml:trace>
  <inkml:trace contextRef="#ctx0" brushRef="#br2" timeOffset="-162081.34">29619 11537 4560 0,'0'0'2169'16,"0"0"-593"-16,0 0-311 15,0 0-329-15,0 0-8 16,0 0-288-16,0 0-248 0,12-9-160 31,-8 9-16-31,-1 0 16 16,2 0-128-16,3 0-96 0,0 0 104 15,8 0-104-15,0 0 48 16,4 0 0-16,3 0-56 0,1 0 128 16,4 0-72-16,8 3-48 15,-1-3 96-15,2 0-96 0,7 0 0 32,-5 4 56-32,9-4 24 15,4 0 41-15,0 0 23 16,7 0-24-16,-3 0 200 0,0 0-152 15,0 0 72-15,-8 0-248 16,-13 0 48 0,-7 0-56-16,-7 0 8 0,-6 0 0 15,-3 0 120-15,0 0-112 16,1 0-8-16,6 0-8 16,1 0-72-16,4 0 72 0,-8 0-120 15,4 0-80 1,-12 0 208-16,-1 0 8 15,2 0-8-15,-5 0 104 0,4-4-96 16,-1 4-8-16,10-3 0 16,-6 0-104-16,10 0 104 15,-6 0-96-15,2 3 88 0,-10 0 0 32,1 0 8-32,-3 0 48 0,-5 0-48 15,0 0 8-15,0 0 48 16,0 0-56-16,0 0-56 15,0 0 48-15,0 0 16 0,0 0 0 16,0 0-8-16,0 0-72 31,0 0 64-31,0 0-80 0,0 0-24 16,0 0 104-16,-13 12 8 16,6 1 0-16,-1 3 0 15,-5 3 0-15,6 6 0 0,-1 1 8 16,-1 2-8-16,1 1 8 31,5 6 0-31,-1-7 0 0,0 7-8 0,0-3 8 16,0 0-8-16,-1 3 0 15,1 0 0-15,1 0 48 16,-1-4-48-16,0 4 0 0,0-3-8 16,-5-4 8-1,9 4 24-15,-4-3-24 16,1-4 0-16,3 0 0 0,0-2-8 15,0 2 8-15,0-2 0 16,0-1 0-16,3 0-16 16,-3-3 16-16,4 0-152 0,-4-6-56 31,0-4-137-31,0 1 193 0,-11-7-464 16,-5 4 128-16,-28-7-96 15,4 0-1744-15,1 0-2545 0</inkml:trace>
  <inkml:trace contextRef="#ctx0" brushRef="#br2" timeOffset="-161711.96">30396 11458 10578 0,'0'0'1416'0,"0"0"-72"16,0 0-391-16,0 0 135 0,0 0-536 31,0 0-344-31,0 0-208 32,0 0-48-32,0-44-1520 0,8 37-1065 15,-1-5-3360-15</inkml:trace>
  <inkml:trace contextRef="#ctx0" brushRef="#br2" timeOffset="-161585.68">30607 11239 5633 0,'0'0'1024'31,"0"0"-1024"-31,0 0-728 0</inkml:trace>
  <inkml:trace contextRef="#ctx0" brushRef="#br2" timeOffset="-161434.58">30755 11106 5753 0,'0'0'4721'15,"0"0"-3505"-15,0 0-672 0,0 0-296 0,0 0-240 16,0 0-8-16,0 0-936 15,4-48-4017-15</inkml:trace>
  <inkml:trace contextRef="#ctx0" brushRef="#br2" timeOffset="-160478.11">30654 10671 6937 0,'0'0'1864'0,"0"0"-575"15,0 0-585-15,0 0-216 31,0 0 256-31,0 0 0 0,0 0-208 16,0 0-104-16,4 0-160 16,5 0-63-16,-1 0-137 0,12 0-72 15,-5 0 8-15,13 0 0 32,4 0-8-32,8 0 48 15,4 3-48-15,12 3 0 0,-1 1 0 16,5-1 0-16,-4 1 0 15,-8-1 0-15,-8-6 0 0,-5 3 8 0,-10-3-8 16,-5 0 8-16,-5 0 56 16,-2-6-56-1,-2-4 248 1,-3 4-32-16,5-1-144 0,-2-2 88 16,-3 6-120-16,1 0-48 15,-2 3 32-15,-7-4-16 0,0 4-16 0,0 0 80 16,0 0-72-16,0 0 112 31,0 0-120-31,0 0 16 16,0 0 80-16,0 0-8 0,0 0 112 15,0 0-32-15,0 0-160 16,0 0-8-16,0 0-64 16,0 10 24-1,0 2 40-15,0 11 168 16,-4-1 152-16,-4 7-176 0,4-1-128 15,-4 7 48-15,4 3-56 16,0 4 88-16,4 2 0 16,0 1-96-16,0-1 72 0,0-3-72 31,0-3-48-31,0-9-608 16,0-1-752-16,0-8-729 0,0-11-5800 0</inkml:trace>
  <inkml:trace contextRef="#ctx0" brushRef="#br2" timeOffset="-153733.21">19607 17154 8857 0,'0'0'4241'16,"-13"-13"-2608"-16,9 7 31 0,-3 3-392 31,7 0-7-31,0 0-217 16,0 3-264-16,0 0-248 15,0 0-200-15,0-3-24 0,0-1-120 16,0-2-16-16,0-3-32 0,3-4-144 16,5-13 112-16,9-2-104 31,-2-7-8-31,1 0 56 15,4 6-56-15,-8 7 0 0,0 10 0 16,-5 5 0-16,-2 7-48 16,3 0-216-16,0 0-144 0,3 13-392 15,6 9 400-15,-1 7 288 32,0 9 8-32,-9 0-112 15,-7 3 72-15,0-3 48 0,0-6-16 16,-4-10 104-16,1-6-80 15,-1-9 40-15,4-7 48 0,0-4 64 0,7-31 328 16,14-6-344 0,3-10-48-1,4-9-8-15,-5 16 8 16,1 2 8-16,-12 17 0 0,0 12 0 16,-8 13-8-1,-4 0-80-15,4 16-200 16,0 9 264-16,0 10-40 0,-1 0 56 15,2 0 0-15,-5-7-8 16,4-8-120-16,0-11-376 16,0-9-313-16,4 0 449 0,4-25 208 15,11-23 64-15,1-6-24 16,1-6 72-16,-1 0 0 16,-9 12 48-1,5 7 8-15,-8 15 296 16,-3 13 144-16,-5 13-168 0,-1 0-280 15,5 23-40-15,0 11 40 16,-4 11 72-16,1 9-56 16,-5-3-16-16,0 3-152 0,0-6-504 31,0-1-1280-31,0-12-697 16,0-13-2552-16</inkml:trace>
  <inkml:trace contextRef="#ctx0" brushRef="#br2" timeOffset="-153529.42">20591 16802 8617 0,'0'0'7370'0,"0"0"-5634"16,0 0-1336-16,0 0-392 16,0 0 208-16,-56 121 161 15,24-39-153-15,-12 26-56 16,4 3-112-16,1-16-56 15,11-25-112-15,11-29-825 16,6 13-1399-16,3-12-601 0,4-7-3736 16</inkml:trace>
  <inkml:trace contextRef="#ctx0" brushRef="#br2" timeOffset="-153170.77">20638 17202 12994 0,'0'0'3953'0,"0"0"-2489"16,0 0-39-16,0 0-609 0,0 0-184 16,36-76-400-16,-8 69-232 15,7 7-8-15,2 0-88 16,-10 10-232-16,-3 12-96 0,-11 7-56 15,-13 6 8 1,0 2 256-16,-17 2 216 16,-14 2 168-16,-5-3 104 0,-4-3 72 15,12-6 24-15,4-4-200 16,8-6-120-16,16-6-48 16,0-4 0-16,40-9-80 15,32 0 80-15,36-9 0 16,7-17 0-16,0-9-56 15,-19-9-568-15,-40 9-1473 0,-17 3-5056 16</inkml:trace>
  <inkml:trace contextRef="#ctx0" brushRef="#br2" timeOffset="-152538.7">21575 16824 6345 0,'0'0'6737'0,"0"0"-4504"15,0 0-633-15,0 0-1048 16,0 0-384-16,0 0-168 16,0 0 288-16,-80 95-40 0,48-41-200 31,0 10-48-31,0-1 0 0,8-2-96 15,4-5-752-15,1-1-1416 16,6-17-785-16,2-16-4817 0</inkml:trace>
  <inkml:trace contextRef="#ctx0" brushRef="#br2" timeOffset="-152336.83">21343 16875 9097 0,'0'0'5794'0,"0"0"-3450"0,0 0-415 15,0 0-1169-15,0 0-464 16,0 0-176 0,0 0 56-16,104 29 280 15,-45 8-192-15,18 24-136 16,-17-1-128-16,-4 7-72 0,-13 3-600 16,-7 0-824-16,-8-7-1473 15,-12-19-2448-15</inkml:trace>
  <inkml:trace contextRef="#ctx0" brushRef="#br2" timeOffset="-151797.03">22156 16472 12338 0,'0'0'3097'15,"0"0"-1001"1,0 0-343-16,0 0-905 16,0 0-768-16,0 0-80 15,0 0-152-15,0 0 152 16,88 121 24-16,-68-65-24 0,4 1-88 16,-12-2-440-16,-1-11 104 0,-2-12-137 31,-5-13 41-31,-4-10 104 15,0-9 224-15,4 0 192 16,3-19 272-16,2-16-272 0,6-9-120 16,2-7 104-16,2 0 16 15,-2 10 0-15,-2 12 360 0,-2 14 256 32,-6 15-183-32,1 0-433 15,0 22-104-15,4 13 104 16,-4 12 0-16,0 7-113 0,0 3-439 15,0 20-880-15,0-14-1152 0,-1-15-2426 16</inkml:trace>
  <inkml:trace contextRef="#ctx0" brushRef="#br2" timeOffset="-151616.55">22801 16758 13586 0,'0'0'4161'0,"0"0"-3152"16,0 0-593-1,0 0 32-15,-99 126-8 16,59-37-176-16,-8 25-168 16,5 7-96-16,3-6-96 15,8-17-1488-15,12-28-377 0,16-20-1224 16,-3-14-5160-16</inkml:trace>
  <inkml:trace contextRef="#ctx0" brushRef="#br2" timeOffset="-151287.39">22794 17170 13658 0,'0'0'2425'0,"0"0"-609"15,0 0-551-15,0 0-753 0,0 0-264 16,91-70-248-16,-51 70-8 15,-3 16-48-15,-6 9-128 0,-11 10-288 16,-17 4 72 0,-3-2 159-16,-11-1 241 15,-13-5 0-15,0-5 104 16,4-7 137-16,4-3-17 0,8-10-24 16,8 0-192-16,8-6 0 15,28 0 160-15,23 0 192 0,42-9-128 16,19-13-216-1,-2-10-16-15,-30 0-1400 16,-32 0-4338-16</inkml:trace>
  <inkml:trace contextRef="#ctx0" brushRef="#br2" timeOffset="-150657.3">23873 16640 5761 0,'0'0'7393'31,"0"0"-5784"-31,0 0-185 16,0 0-808-16,0 0 8 0,-84 32-24 16,53 6-192-16,-5 13-79 15,0 18-129-15,0-5-184 31,8 3 32-31,0 2-48 0,8-12-753 0,-7 7-1487 16,11-16-977-16,0-20-3600 16</inkml:trace>
  <inkml:trace contextRef="#ctx0" brushRef="#br2" timeOffset="-150435.74">23574 16719 11922 0,'0'0'2072'0,"0"0"729"15,0 0-432-15,0 0-1457 0,0 0-624 16,0 0-288-16,0 0 8 31,41 44 160-31,-9 1 56 0,20 25-64 16,3 16-96-16,1 15-56 31,-12-8-8-31,-17-21-240 0,-7-5-976 16,-12-29-913-16,1-6-2944 0</inkml:trace>
  <inkml:trace contextRef="#ctx0" brushRef="#br2" timeOffset="-150154.54">24300 16593 12762 0,'0'0'2369'0,"0"0"287"16,0 0-943-16,0 0-881 15,0 0-440 1,0 0-392 0,11 18-72-16,-2 30 72 0,3 31 48 15,-5 20 0-15,-3 12-48 0,-4-7-8 16,0-21 8-16,0-25-336 0,0-2-888 15,0-21-2497-15,0-9-2288 16</inkml:trace>
  <inkml:trace contextRef="#ctx0" brushRef="#br2" timeOffset="-149467.25">24762 16687 12482 0,'0'0'1905'16,"0"0"-1001"-16,0 0-64 16,0 0-608-16,0 0 72 0,-103 80 40 15,79-26-168-15,3 6-80 32,10 4 0-32,11-1-96 0,0 1 0 15,20-10-216-15,16-13-608 16,3-13-336-16,10-15 568 15,2-13 592-15,1-19 32 0,0-29 1008 0,-9-24 464 16,-15-21 121 0,-20 4-473-1,-8 20-216-15,-19 24-312 0,-9 17-256 16,-13 2-128-16,-23 11-192 16,-27 15-48-16,-16 15-1056 15,15 11-2033-15,25 2-7569 0</inkml:trace>
  <inkml:trace contextRef="#ctx0" brushRef="#br2" timeOffset="-146630.67">19248 16449 8513 0,'0'0'2033'16,"0"0"-377"-16,0 0-232 16,0 0-479-1,0 0-121-15,0 0-360 16,0 0-32-16,91-34-112 0,-55 34 32 15,4 0-160-15,12 0-80 16,4-4-40-16,4 1 0 16,23 0-64-16,13-4 0 0,19-2 0 15,4-4 40-15,-3 4 56 16,-13-1 192 0,-11 1-120-16,-8-1 192 15,4 7-120-15,4-6-111 16,3 2 15-16,4-2-56 0,10-4 48 15,6 3-56-15,0 1 32 32,1 0 40-32,-13 5-32 15,-2 1-32-15,-15 3-40 0,-2 0-56 16,0 0 16-16,4 0-16 16,0 0 0-16,-1 0 64 0,9-3-64 15,0 0-8-15,3-3 0 16,4-1 8-1,-3-3-8-15,4-2 8 16,3 2-8-16,1-3 8 0,-5 1 0 16,2-1 16-16,-10 3 24 15,-7 1-32-15,-17 3 24 0,-11 3-32 16,-17-4-72 0,6 4 72-1,7 0 0-15,15-3-8 0,4 2-96 16,9-2-88-16,-4-1 112 0,-8 4 8 15,-9 1-24-15,-10-2 88 16,-18 1-24-16,-3 3 32 0,-8-3 8 31,-8 0 0-31,8-4 16 16,8 7-24-16,3-6-56 16,17 0-72-16,16-7-80 0,24 4 32 15,23-4-25-15,-15 3-215 0,-20 4 208 16,-33 6 120-16,-19 0 88 31,0 0 0-31,-4 0 0 0,0-3 0 0,-8 0 8 16,0-1 0-1,3 1-8-15,9-3 80 16,4 2-80-16,4 1 0 0,8-3-56 16,4 3 40-16,-4-3 16 15,-8 6 0-15,-4 0 0 31,-17 0 136-31,-6 0-136 0,-2 0-80 16,-7 0-56-16,0 0-24 16,0 0 48-16,0 0 0 0,0 0 96 0,8 9 8 15,0 4 8 1,4 3 0 0,4 3 8-16,0 6 0 15,0 0 0-15,-4 7-8 0,-4 0-8 0,-4 3 8 16,-4 3 8-16,0 3 72 15,0 7-72-15,0 6 8 0,0 0 40 16,0 3-48-16,0 3-8 31,0 4 8-31,0-1 0 16,0 1-8-16,0 0 16 0,0-5-16 16,0-1 112-16,0-4 56 0,0-3-48 15,8-1-40-15,0 1 88 31,12-3 24-31,-4 3-16 16,4-7 17-16,-1 3-65 0,-2 1-56 16,-6 0 0-16,-7-3-72 15,0 2 0-15,-4-5 0 0,0 2 0 16,0-6 0-16,0 0 0 31,0-6 0-31,9-1-8 16,2-5 16-16,1-1-8 0,1-6 48 15,-6-3-40-15,-3 0 48 0,0-7-48 16,-4 1-8-16,0-1 8 0,-8 1-8 16,-7 3 0-1,-9-1 0 1,3-2 0-16,-7 2 0 16,4-2 0-16,-7 0-88 0,-1-4 24 15,-8 0-16-15,1-2-8 0,-14-1 0 16,1-3-24-16,-11 0 55 0,-1-3-39 31,-7-3-8-31,3-1 40 16,-4-3-32-16,4 4 32 15,1-1 16-15,-1 2-24 0,1 1 64 16,-14 1-8-16,-14 0 8 0,-13 3 8 16,-3-3-16-16,7-1 16 31,4-2-8-31,16 0 8 15,-2-1 0-15,2-2 8 0,-4 0 0 16,8-1 104-16,-7 3 16 16,3 1-8-16,-4 0-40 0,17 3-24 15,7 3 32-15,16-3-39 32,-4 3-41-32,-3-4 0 15,-25-2-8-15,-20 3 8 0,-19-7-8 16,3 7 0-16,5-3 8 0,14-1-8 15,14 7 0-15,-4-3 0 0,3 3 8 16,-8 0-8 0,4 0 0-1,-4 0 8-15,6 0-8 16,9 0-73-16,21 0 25 0,9 0 48 16,-5 0 0-16,-15 0-8 15,-25 0 8-15,-20 0-8 16,1 3 8-16,3 1-8 15,29-1 0-15,23 0 8 16,11 0 0-16,6 0 0 16,-9 0 0-1,-7 4 0-15,-9 2 8 16,-5 1-8-16,2-1-40 16,-1 1 40-16,-3 0 0 0,2-1-8 15,2 0 8-15,3 1-24 16,4-7 24-16,1 3 0 0,11-2-8 15,0-4 8-15,5 3 0 16,-2-3 0-16,2 0-8 16,-5 0 16-16,0 0-16 0,-4 0-32 31,-4 0-88-31,0 0 120 16,9 0 8-16,-1 0-8 0,8 0 8 15,5-3-8-15,7-7 8 16,0 4 16-16,7-4 32 15,2 4 8-15,-1-3-56 0,4-1 48 16,4-6 96 0,4-6 1-16,-4-4 7 15,4-2-104-15,4-4 0 0,-4-3 48 16,4 0-96-16,-3 0 0 16,-2 0 48-16,-3-2-40 15,1-2 0-15,2-5 72 16,1-1 88-16,1-5 24 15,3-2-112-15,0-2-16 16,-1-3-16-16,1 0-40 0,4 0 40 16,-4 3-48-16,1 3 0 15,-1 1 64-15,-4 5-64 16,3 1 56 0,-3 6-8-16,1 6-40 15,-1 3 136-15,-1 1-72 0,5-1-72 16,4-6 64-16,0-3-64 15,-3-3-8-15,3 3-112 16,0 3-368-16,0 6 24 0,0 16-145 31,0 4-1727-31,0 9-3817 0</inkml:trace>
  <inkml:trace contextRef="#ctx0" brushRef="#br2" timeOffset="-124918.89">31408 10541 5113 0,'0'0'344'16,"0"0"1816"-16,0 0-688 16,0 0-711-16,0 0 215 0,0-4 208 15,0 4 0-15,0 0-231 16,0 0-9-16,0 0 8 0,0 0-192 31,0 0-40-31,0 0-168 16,0 0-168-16,0 0-55 0,0 0-129 15,0 0-128-15,0 0-24 0,0 0-40 16,0 0-8-16,0 0 8 16,0 0-8-16,0 0 8 15,0-2 40 1,0-2 120-16,12-2 256 16,16-7-240-16,16-6-176 0,23-9 40 15,37-11-40 1,27-11-16-16,1-1-8 15,-25 9-40-15,-31 11 56 16,-36 12 8-16,-12 3 40 0,0 0 32 16,0 3-32-16,-9 1 80 15,-2 2-56-15,-10 4-64 16,1 3 40-16,-4 3-48 0,-4 0-8 16,0 0-144-16,0 0-608 0,5 0-473 15,-1 0-695-15,3 0 552 31,-3 0-1169-31,0 6 1 16,-4-3-1841-16</inkml:trace>
  <inkml:trace contextRef="#ctx0" brushRef="#br2" timeOffset="-124506.14">32109 9988 7817 0,'0'0'1689'15,"0"0"-657"-15,0 0-48 16,0 0 192-16,0 0-208 16,0 0-247-16,0 0-121 0,-16-28-168 0,16 28-328 15,12 0-40-15,12 6-80 16,0 3 32-16,12 8 168 0,12 2-104 31,3-1-16-31,9 2-56 16,-8-1-8-16,0-4-72 15,-16 1 64-15,-12-6-96 0,-13-4 32 16,-11-3-224-16,0-3 240 0,0 7 48 31,-20-1 8-31,-3 3 216 16,-9 8 192-16,-8 2-256 15,0 3 0-15,4 6-152 0,1 4 0 16,3 3 0-16,4 3-512 16,-17 23-464-16,14-11-697 0,-1-9-2432 0</inkml:trace>
  <inkml:trace contextRef="#ctx0" brushRef="#br0" timeOffset="-113238.85">8674 16884 6953 0,'0'0'2112'0,"0"0"49"0,0 0 23 16,0 0-455-16,28-12-281 16,-21 5-200-16,1 4-400 0,-4 0-215 15,-4 0-169-15,0 3 24 32,0 0-112-32,0 0-32 15,0 0-80-15,0 0-120 0,0 0-56 0,0 0-24 16,0 0-56-16,0 0 0 15,0 0 8-15,-12-4-16 16,-4 1-64-16,-7-3-104 16,-10 3 120-1,1 0 48-15,-4 3 0 16,5 0 0-16,-1 0 8 0,-4 3 8 0,4 9 56 16,0 1-64-16,4 6 40 15,0 1-32-15,0 2-8 16,4 3 40-1,1 4 0-15,3 2-48 16,5 1 0-16,-2 3 0 16,9 0 8-16,1 3 32 0,2 0-32 15,5-3 40-15,0-3 16 16,0-4 32-16,9 1-16 0,6-1 8 31,5-2 8-31,4-1-24 16,3-5-24-16,5-2 40 15,9-5 56-15,-2-7-72 0,6-6 24 16,2 0-8-16,1-6-88 16,-4-10-240-16,-1-6-256 0,-10-10-576 31,-6 4-1281-31,-15-1-3808 0</inkml:trace>
  <inkml:trace contextRef="#ctx0" brushRef="#br0" timeOffset="-112647.18">8940 17230 9602 0,'0'0'5489'16,"0"0"-3785"-16,0 0-200 16,0 0 129-16,0 0-521 0,0 0-608 15,0-3-352-15,0 3-80 16,0 0-72-16,0 10-48 16,0 9 48-16,0 13 104 15,0 6 80-15,0 3-128 16,-4 7 8-16,4-1-56 15,-8 4 0-15,5-3-8 0,3 3-384 16,-4 12-784-16,4-15-1625 16,0-17-7601-16</inkml:trace>
  <inkml:trace contextRef="#ctx0" brushRef="#br0" timeOffset="-110308.89">9924 16970 10546 0,'0'0'5425'0,"0"0"-3409"16,0 0-1312-1,0 0-311-15,0 0 15 0,0 0-256 16,-11 32-96-16,11 3 112 15,0 15 0-15,0 4-160 16,3 7 112-16,5-4-72 0,-4 0-32 16,1-3 32-16,-1 0-48 31,-4-3 8-31,0-3-8 0,0-4-96 16,0-9-216-16,0-3-384 31,-9-13-585-31,-3-10-1167 0,9-6-425 15,-10-3-3584-15</inkml:trace>
  <inkml:trace contextRef="#ctx0" brushRef="#br0" timeOffset="-110022.73">9853 16897 10114 0,'0'0'2320'16,"0"0"-896"-1,0 0-279-15,35-79 71 0,-10 56-224 16,3 8-512-16,7 2-192 0,1 7-208 0,0 6-24 16,-1 2-56-1,2 21 8-15,-14 6 0 0,-3 8-8 32,-16 8 8-32,-4 6 0 15,-11 3 64-15,-21-4 240 0,-9 4 193 16,-6-6 31-16,-1-3-168 15,1-10-104-15,11-10-192 0,8-6-72 16,19-13-760-16,9-2-2177 16,0-4-7009-16</inkml:trace>
  <inkml:trace contextRef="#ctx0" brushRef="#br0" timeOffset="-109647.54">10362 17326 12050 0,'0'0'6513'0,"0"0"-5504"15,0 0-529 1,0 0 472 0,0 0-328-16,0 0-384 15,0 0-16-15,-19 79-104 16,11-44-48-16,3 3-64 15,2 3 0-15,-1-2-8 0,4 2-128 16,0 3-568-16,4-9-920 16,4-9-3393-16</inkml:trace>
  <inkml:trace contextRef="#ctx0" brushRef="#br0" timeOffset="-108936.87">11423 16995 12994 0,'0'0'3801'0,"0"0"-2785"16,0 0-168-16,0 0 281 0,0 0-233 15,-52-79-360-15,44 73-184 32,4 2-72-32,-9 4-152 0,-6 0-56 15,-5 10-56-15,-8 12 40 0,-4 4 160 16,1 9 48-16,3 6-24 15,8 0 0-15,3 4-88 0,14-1-80 16,3-3-64 0,4-3 0-1,19-6 8-15,9-3-16 0,9-4-48 16,6-6-120-16,9-9 16 0,0-7-120 16,0-3-152-16,-4 0-584 15,-1-6-968-15,-11-7-2441 0,-12 3-1305 16</inkml:trace>
  <inkml:trace contextRef="#ctx0" brushRef="#br0" timeOffset="-108608.68">11726 17275 15035 0,'0'0'5425'16,"0"0"-4449"-16,0 0-352 0,0 0 16 16,0 0-352-16,0 0-248 31,15-3-40-31,1 15 0 0,4 8-56 16,-12 2-176-16,-4 3-16 15,-4 7 184-15,-12 0 64 0,-8 0 16 16,-4-4 64-16,0-6 56 0,9-6 56 15,2-6-24 1,9-7-120 0,4-3-48-16,4 0-64 0,20 0-96 15,16-13 152-15,12-6-160 16,24-22-472-16,-12 5-1400 16,-9 2-4218-16</inkml:trace>
  <inkml:trace contextRef="#ctx0" brushRef="#br0" timeOffset="-108154.74">12446 16906 14475 0,'0'0'4481'0,"0"0"-3209"0,0 0-520 16,0 0-512-16,0 0-232 15,0 0 272-15,-24 96 112 16,20-42-200-16,0 9-112 0,4 1-8 16,0 2 0-1,0-5-32-15,0-1-32 16,4-3-16-16,0-6-32 0,0-3-368 15,1-10-128-15,-5-7-800 16,4-18-2545-16,0-3 944 0,-4-10-4480 0</inkml:trace>
  <inkml:trace contextRef="#ctx0" brushRef="#br0" timeOffset="-107871.71">12367 16805 11202 0,'0'0'3001'15,"0"0"-665"-15,0 0-584 32,-5-83-671-32,22 65-497 15,11 5-336-15,11 3-240 0,6 7-8 16,-2 3-8-16,1 13-8 16,-8 15-32-16,-13 7-184 0,-14 10-200 15,-9 5 216-15,0 1 152 16,-28 7 64-1,-8-5 48-15,-12 1 120 16,0 0 56-16,-3-6-80 0,6 0-96 16,6-11-48-1,15 2-432 1,12-11-1545-16,12-9-3056 0</inkml:trace>
  <inkml:trace contextRef="#ctx0" brushRef="#br0" timeOffset="-107568.75">12697 17249 15771 0,'0'0'4425'0,"0"0"-3257"16,0 0-352-16,0 0-128 0,0 0-296 16,0 0-392-16,28-25-8 15,-8 31-216-15,5 13-176 0,-6 7-16 16,1 9-24-16,-16 6 80 31,-4 3 264-31,0 4 56 16,-15-3 40-16,-10-4 80 0,1-6 184 15,4-4-64-15,1-5-64 16,10-10-88-16,9-6-48 0,0-8-104 16,16-2-728-16,16 0 32 15,48-19-977 1,-8-3-3672-16,-1-3-1784 15</inkml:trace>
  <inkml:trace contextRef="#ctx0" brushRef="#br0" timeOffset="-107376.8">13582 17421 15699 0,'0'0'3161'0,"0"0"-2337"32,0 0-776-32,0 0-48 15,0 0-1281-15,0 0-2479 0,0 0-1497 16</inkml:trace>
  <inkml:trace contextRef="#ctx0" brushRef="#br0" timeOffset="-107210.36">14020 17421 16547 0,'0'0'4401'0,"0"0"-3777"15,0 0-624-15,0 0-176 0,116-70-1072 16,-77 64-545-16,13 6-959 31,-12 0 15-31,1 0-2576 0</inkml:trace>
  <inkml:trace contextRef="#ctx0" brushRef="#br0" timeOffset="-107110.24">14830 17361 1016 0,'0'0'4537'16,"0"0"-4537"-16</inkml:trace>
  <inkml:trace contextRef="#ctx0" brushRef="#br0" timeOffset="-107000.46">15240 17338 9418 0,'0'0'7649'0,"0"0"-5944"15,0 0-1705-15,0 0-289 0,0 0-6168 0</inkml:trace>
  <inkml:trace contextRef="#ctx0" brushRef="#br0" timeOffset="-102417.49">13861 17456 13234 0,'0'0'1881'0,"0"0"-1497"16,0 0-384-16,0 0-1040 31,0 0 559-31,0 0 241 0,16-7-448 15,11 14 128-15,-3-1-904 16,8 1-3737-16</inkml:trace>
  <inkml:trace contextRef="#ctx0" brushRef="#br0" timeOffset="-102212.58">14471 17430 10538 0,'0'0'5121'0,"0"0"-4105"16,0 0-728 0,0 0-288-1,79-38-64-15,-55 38 16 0,4 0-104 16,0 0-496-16,4 3-432 16,3 7 55-16,29 0-575 15,-8-1-256-15,0-3-425 0</inkml:trace>
  <inkml:trace contextRef="#ctx0" brushRef="#br0" timeOffset="-102073.33">15144 17440 8513 0,'0'0'2817'15,"0"0"-1673"-15,0 0-800 16,0 0-280-16,0 0-64 0,107 0-400 31,-71 0-272-31,28 7-272 0,-8-1-528 16,0-3-1657-16</inkml:trace>
  <inkml:trace contextRef="#ctx0" brushRef="#br0" timeOffset="-101944.83">15762 17519 10058 0,'0'0'4169'0,"0"0"-2817"16,0 0-528-16,0 0-440 15,84 0-304-15,-61-3-80 16,5 3-904-16,-8 0-1777 0,-5 0-5456 0</inkml:trace>
  <inkml:trace contextRef="#ctx0" brushRef="#br3" timeOffset="-95586.58">8614 18069 6065 0,'0'0'5977'0,"0"0"-4673"16,0 0-335-1,0 0-433 1,0 0 472-16,0 0 320 0,0 0-96 16,8-64-359-16,-8 54-73 0,0-2-232 15,-8-4-208-15,-9 3-184 16,-7 1-104-16,-4 2-64 0,-7 7 8 31,-5 3-8-31,-12 0 8 0,1 7 24 16,-5 11-40-16,0 11 0 15,4 3 16-15,8 6 56 16,1 3 8-16,10 10-24 0,10-1-48 16,3 4 64-16,12 7-56 31,8-7-8-31,0 0 40 0,15-3-40 15,17-10 0-15,5-6 8 16,6-7 40-16,10-9-40 16,2-9 32-16,4-4-48 0,5-6 56 15,-8 0-56-15,-4-6-56 32,-12-6-528-32,-9-1-576 0,-6-9-937 15,-5 2-1791-15,-12 1-4410 0</inkml:trace>
  <inkml:trace contextRef="#ctx0" brushRef="#br3" timeOffset="-94776.34">8897 18380 12170 0,'0'0'4425'0,"0"0"-2969"31,0 0-79-31,0 0-233 0,0 0-360 16,0 0-352-16,0 0-256 16,0 0-104-16,-8 44-64 15,3 1 104-15,-7 2-8 0,5 4-96 16,-1 0 64-1,3-7-72-15,1-2-16 16,4-8-408-16,0-5-736 0,9-6-1425 16,6-14-4200-16</inkml:trace>
  <inkml:trace contextRef="#ctx0" brushRef="#br3" timeOffset="-94244.24">10004 18043 10058 0,'0'0'2696'0,"0"0"-1191"16,0 0-209-16,0 0-344 0,-28-16-416 16,4 16 56-16,-8 16 80 15,-7 10 161-15,-10 9-153 0,2 6-144 16,-1 9-88 0,1 4-80-16,10 1-88 15,5-1-80-15,13-4-104 16,11-5-40-16,8-4-40 0,8-9 32 15,24-3 0-15,11-7-48 16,13-9 0-16,8-7-80 0,-1-6-552 31,18-19-1096-31,-18-7-2809 16,-15-2-4353-16</inkml:trace>
  <inkml:trace contextRef="#ctx0" brushRef="#br3" timeOffset="-93926.88">10227 18259 11842 0,'0'0'4785'16,"0"0"-3321"-16,0 0-479 0,0 0-449 16,0 0-96-16,0 0-40 15,96-38-112 1,-68 51-192-16,0 9-32 0,-8 6-64 15,-9 4 0-15,-11 7 8 16,-3-2-8-16,-22 5 56 16,-3-4 152-16,-7-3-32 0,-1-7 88 15,8-3-24 1,8-8-72 0,12-4-96-16,8-4-24 0,0-6-48 15,28 0 8-15,8-3 40 0,31 0-48 16,25-6-56-16,20-16-624 15,-17 3-1176-15,-18-1-3329 0</inkml:trace>
  <inkml:trace contextRef="#ctx0" brushRef="#br3" timeOffset="-93485.5">11578 17967 12322 0,'0'0'3185'0,"0"0"-1809"16,0 0-360-16,-92-13-175 0,53 17 79 0,-6 18-48 15,2 10-280-15,-1 12-256 16,4 7-72-1,0 9-72-15,9 7-88 16,10-4 8-16,14 0-64 16,7-2-48-16,3-4 8 0,22-12-8 15,10-8 0-15,9-11-136 16,40-16-424-16,-13-7-1072 0,-7-3-3417 16</inkml:trace>
  <inkml:trace contextRef="#ctx0" brushRef="#br3" timeOffset="-93043.75">11745 18437 11122 0,'0'0'2384'16,"0"0"-1695"-16,0 0-1 0,0 0 192 15,0 0-192-15,104-42-400 16,-80 42-152-16,3 7-88 16,-7 6-40-1,-3-1-8-15,-9 1 0 0,-5 0 0 16,-3-4 48-16,0 4 264 0,0 0 176 16,-3-4 64-16,-5 1-63 15,3-1-169-15,1 4-120 16,4 0-136-1,0 3-56-15,0-1 40 16,13 4-48-16,2 1-8 16,2 2 8-16,2 0-8 0,-3 3-64 15,0-2 64-15,-8 2 0 16,-4-6-184-16,-4 0 136 0,0-6 56 31,-16-1 136-31,-7-2 96 16,-5-4 48-16,-9 1-72 0,5-4-208 15,-15-13-24-15,11-12-1721 16,4-6-8817-16</inkml:trace>
  <inkml:trace contextRef="#ctx0" brushRef="#br3" timeOffset="-92008.46">13096 18190 12050 0,'0'0'3001'16,"0"0"-841"-1,0 0-503-15,0 0-449 16,0 0-240-16,0 0-360 0,0 0-296 16,0-4-232-16,0 30-72 15,-4 24 56-15,4 4 40 16,0 13-24-16,0 3-16 16,0-10-56-16,0 10 48 15,0-10-48-15,4-2-8 16,-4-14 8-16,4-3-8 15,-4-12-224-15,0-4-368 0,3-9-336 16,-3-10-648-16,9-6-1289 16,-1 0-1136-1,0-15-1056-15</inkml:trace>
  <inkml:trace contextRef="#ctx0" brushRef="#br3" timeOffset="-91679.06">13176 18160 9914 0,'0'0'1968'16,"0"0"-696"-16,-20-79-63 15,20 54 375-15,-4-1-600 0,4 11 24 16,0 2-87-16,0 0-353 16,11 4-320-16,2 6-184 0,2-4-56 15,13 4 0-15,0 3-8 16,0 0 0-1,4 0 0-15,0 6 0 16,-4 4-8-16,0 6-40 0,-8 0 40 16,-8 9-88-16,-5 1 40 0,-7 2 8 0,-3 7 48 31,-22 3 48-31,-10-3 80 16,-5 0 24-16,-8-3 16 15,-3 0-64-15,-1-4-104 16,3-2-64-16,2 5-648 0,11-5-1897 15,16-11-3784-15</inkml:trace>
  <inkml:trace contextRef="#ctx0" brushRef="#br3" timeOffset="-91355.81">13494 18469 13866 0,'0'0'3209'0,"0"0"-1945"16,0 0-543-16,0 0-113 0,0 0-168 15,0 0 520-15,13 98-360 0,-9-57-312 16,-4 4-160-16,0-1-80 16,0-3-32-16,0-2-16 15,0-4-144 1,0-3-608-16,0-10-1200 16,7-10-3682-16</inkml:trace>
  <inkml:trace contextRef="#ctx0" brushRef="#br3" timeOffset="-90112.08">14817 18332 10066 0,'0'0'2232'15,"0"0"-1264"-15,0 0-408 16,0 0 81-16,0 0 543 15,-36-48-472 1,12 42-144-16,-8 6-336 0,-3 0 208 16,-9 3 184-16,-4 13 89 0,0 10 7 0,0 6-64 15,0 5-168 1,5 8-144-16,11 2-128 0,8 1-56 31,8 0-48-31,12-1-16 16,4 1 16-16,16-7-16 0,16-2-88 15,11-11 80-15,22-6-88 16,30-12 64-16,-12-7-32 0,1-3-32 16,-16-10-176-16,-20-6-848 31,-4-21-1249-31,-13 2-2319 0,-14 6-3858 16</inkml:trace>
  <inkml:trace contextRef="#ctx0" brushRef="#br3" timeOffset="-87830.7">15216 18564 9089 0,'0'0'2537'16,"0"0"-1057"-16,0 0-231 16,0 0-17-16,0 0-144 15,0 6-560-15,-12 10-352 0,-1 6-64 0,-2 10 40 16,2 0-48-1,-2 3-24 1,7-4-72-16,0-2 8 0,4-6-8 16,4-11-8-16,0-2-152 15,12-10-32-15,8 0 136 16,8-7 48-16,3-15 0 0,1-3 56 16,-4-1-40-1,-8 1 160-15,-8 6 496 16,1 6 433-16,-13 7-73 15,0 3-264-15,0 3-488 0,0 9-192 16,-9 10-88-16,-3 10-8 16,5 9 8-16,-2 0 0 0,5 3 0 31,0-6 0-31,4-3-176 16,0-4-424-16,0-8-456 0,17-11-937 15,-2-9-2640-15,1 0-6041 0</inkml:trace>
  <inkml:trace contextRef="#ctx0" brushRef="#br3" timeOffset="-87380.99">16188 18291 9938 0,'0'0'2824'15,"0"0"-1239"-15,0 0 359 16,0 0-664-16,0 0-424 0,0 0-231 31,-88 6-9-31,48 23 8 16,0 5-200-16,-3 11-32 0,7 3-128 16,4 0 24-16,8 2-144 15,12-2 0-15,4 0-64 0,8-4-32 16,8-6 0-16,12-3-48 31,4-7-8-31,12-5-168 16,-1-7-40-16,10-10-168 0,15-6-392 15,-9-3-848-15,-7-13-3145 0</inkml:trace>
  <inkml:trace contextRef="#ctx0" brushRef="#br3" timeOffset="-87044.59">16471 18577 11690 0,'0'0'4345'16,"0"0"-3145"-16,0 0-264 15,0 0-367 1,0 0 55-16,0 0-112 15,-73 35-176-15,73-10-16 16,0 4-96-16,0 2-152 0,21 1-8 16,-1-3-56-16,4-1 0 15,3-2 0-15,1-1-8 16,-8-6-8-16,-3 0-72 0,-6 0-504 16,-11-6-40-16,0 0 472 0,-4-4-40 15,-16-3 136-15,-12 4-296 31,-11-10-801-31,7 0-1663 16,8-7-2794-16</inkml:trace>
  <inkml:trace contextRef="#ctx0" brushRef="#br3" timeOffset="-86893.56">16555 18659 10922 0,'0'0'3024'0,"0"0"-1735"15,0 0-249-15,0 0-248 0,90-16-72 16,-62 16-296-16,4 0-280 16,-4 10-144-16,0-1-2192 0,-11-5-3529 15</inkml:trace>
  <inkml:trace contextRef="#ctx0" brushRef="#br3" timeOffset="-86098.27">17248 18447 11682 0,'0'0'4033'0,"0"0"-2505"31,0 0-128-31,0 0-519 16,0 0-97-16,0 0-184 0,0 0-272 15,0 0-208-15,0 0-120 0,0 0 48 16,-4 111 192-16,4-54-112 15,4-3-8-15,3 3-48 16,-3-6-56 0,5-7-8-16,-5-3 0 15,-4-6-8-15,0-6-488 0,0-4-200 16,0-9-432-16,0-3-553 0,0-10-1127 16,0-3-2417-16</inkml:trace>
  <inkml:trace contextRef="#ctx0" brushRef="#br3" timeOffset="-85799.42">17227 18301 10906 0,'0'0'2072'0,"24"-74"-687"0,-3 37-353 0,3-2 272 15,-1 11-184 1,5 6-199-16,8 5-257 15,4 11-224-15,7 6-200 16,2 3-72-16,-2 20-64 0,-3 11 0 31,-4 11-104-31,-20 6 0 16,-8 3 0-16,-12 3 0 0,-16-3 0 16,-20-4 0-16,-12-2-8 15,-8-7 8-15,-3-2 0 0,-1-4-224 16,-16 0-824-16,17-7-1881 15,19-12-3224 1</inkml:trace>
  <inkml:trace contextRef="#ctx0" brushRef="#br3" timeOffset="-85505.7">17618 18679 11258 0,'0'0'3833'0,"0"0"-2545"0,0 0-64 16,0 0-216-16,80-10-223 16,-68 10-393-16,-8 6-296 15,-1 10-24 1,-3 6-16-16,-3 7 48 16,-13-1 136-16,-4 1 24 0,-4-1-96 15,4-6-88-15,4-2-8 16,12-8-64-16,4-2-8 15,12-4 0-15,16 0-56 0,16-6-16 32,7 0-424-32,5 0-608 15,24-31-673-15,-12 3-1239 0,-12-4-4130 0</inkml:trace>
  <inkml:trace contextRef="#ctx0" brushRef="#br3" timeOffset="-85333.58">18295 18697 8209 0,'0'0'3273'0,"0"0"-2081"16,0 0-784-16,0 0-360 16,0 0-48-16,0 0-1264 15,0 0-3705-15</inkml:trace>
  <inkml:trace contextRef="#ctx0" brushRef="#br3" timeOffset="-85195.51">18742 18742 12978 0,'0'0'2969'16,"0"0"-1985"-16,0 0-408 0,0 0-280 15,0 0-296-15,92-29-280 16,-65 29-2048-16,1 0-2105 0</inkml:trace>
  <inkml:trace contextRef="#ctx0" brushRef="#br3" timeOffset="-85051.66">19287 18691 11082 0,'0'0'2568'0,"0"0"-1551"15,0 0-1017 1,0 0-392-16,80-32-1921 15,-56 26-6385-15</inkml:trace>
  <inkml:trace contextRef="#ctx0" brushRef="#br3" timeOffset="-84913.46">19858 18637 17643 0,'0'0'3873'0,"0"0"-3065"15,0 0-448-15,0 0-128 16,63-82-136-16,-63 59-96 0,-12 4-896 31,-11-3-8362-31</inkml:trace>
  <inkml:trace contextRef="#ctx0" brushRef="#br3" timeOffset="-78808.34">8841 18170 1560 0,'0'3'4497'0,"0"-3"240"16,0 4-3937-16,0-4-560 0,0 0 288 15,0 3 224 1,0-3-152-16,0 0-312 16,0 0-103-16,0 0 111 15,0 0 464-15,3 0-64 0,14 0-200 16,6-7-24-16,14-8 416 15,14-8-64-15,13-5-359 0,8-1-153 16,-5 0-240-16,1 4-32 16,-8 3-40-16,-12 6-304 15,-12 3-104 1,-12 4-17-16,-9 3-87 16,-7 6-64-16,-4-4 80 0,-4 4 0 15,0 0-320-15,0 0-144 16,0-3-337-16,-4-3-1519 15,0-1-3882-15</inkml:trace>
  <inkml:trace contextRef="#ctx0" brushRef="#br3" timeOffset="-78507.62">9267 17792 8489 0,'0'0'2481'0,"0"0"-993"16,0 0-288-1,0 0 545-15,0 0-273 16,0 0-760-16,0 0-488 0,0 0-184 16,0 0-32-16,28-9-8 15,4 12 208-15,0 6 40 16,7 1-112-16,-3 6-136 16,-4 0 8-16,-8 0 0 15,-4 3 0-15,-8 3 0 16,-12 3-8-16,0 4 0 15,-12 3 0-15,-16 3 8 0,-7 6-8 16,-6-6 0-16,-14 9-192 16,11-9-1096-1,8-10-3081-15</inkml:trace>
  <inkml:trace contextRef="#ctx0" brushRef="#br3" timeOffset="-76326.31">23538 9369 7513 0,'0'0'5033'32,"0"0"-4193"-32,0 0-384 0,0 0 633 15,0 0 119-15,4 0-424 16,9 0-264-16,6 0-192 0,14 3 128 16,10 0 65-16,25 1 95 15,35-1-80-15,45-3-40 16,27 0-128-1,13 0-152-15,-5 0-96 0,-20 0-24 16,-19-3-96-16,-21-4-8 16,-35 4 8-16,-28 3 0 0,-32-3-8 15,-13 3 0-15,-7 0-240 16,-3 0-120 0,-5-3-112-16,0 3-464 15,-48 0-161-15,-1 0-1823 0,2 0-1809 16</inkml:trace>
  <inkml:trace contextRef="#ctx0" brushRef="#br3" timeOffset="-76017.5">23810 9528 8849 0,'0'0'2537'31,"0"0"-1801"-31,0 0-528 0,0 0 48 16,0 0 864-16,0 0 377 15,119 35-137-15,-27-29-288 0,39-6-248 16,13 0-95-16,7 0-129 16,-16-9-168-16,-19-1-160 15,-32 7-176 1,-24 0-16-16,-32-1-72 0,-13 2-8 15,-7 2-256-15,-4 0-128 16,1-4-256-16,-5 4-681 0,-13 0-855 16,-2-3-1961-16,-2 0-2848 15</inkml:trace>
  <inkml:trace contextRef="#ctx0" brushRef="#br3" timeOffset="-72340.77">13455 18002 2600 0,'0'0'6978'0,"0"0"-5666"15,0 0-824 1,0 0-296-16,0 0 440 15,0 0 344-15,43-64-7 0,-34 62 119 16,-9-2-80-16,0 1-256 16,0 3-40-16,0 0-184 0,0 0-128 15,0 0-135 1,0 0-97-16,0 0 8 16,0 0-24-1,0-3 16-15,-9-7-16 0,1-2-136 0,-3-4-8 16,-6 0 0-16,2-3-8 15,-1 3-8 1,0 0-168-16,-4 0 56 16,3 3 112-16,2 4-48 15,-5-1 40-15,4 1-32 0,-4 3 40 16,-4 2-8-16,8-2-64 16,0 3 72-16,-3 3-64 0,2 0-16 15,2 0-64-15,-1 0-65 31,-5 0 33-31,2 9 96 16,-5-2 80-16,4 2-40 0,-4 1 40 16,0-1 8-16,0 4 0 15,0 0-8-15,5-1 8 0,-2-2-8 16,5 2 8-16,1 1 0 31,-6 0 0-31,6 3 0 0,-1-1-8 16,0 8 8-16,-4-1-8 0,4 4 8 15,0 2 0-15,1 1 0 16,-2-1 0-16,6 4 0 0,-2-7 8 16,1 7-8-1,5-3 0 1,-6-1 0-16,5 1 8 0,1 0-8 16,-6-1 16-16,9 1-16 0,-7-4 0 15,7 4 16-15,0-1-16 16,-1-2 8-16,5 5-8 0,-4-2-8 31,4 3-40-31,-3 0-8 16,3-1 40-16,-4 1 16 15,0 3-8-15,0-4 0 0,0-2 8 16,-1 0-8-16,-2-4 8 16,3 4 0-16,0-7 0 0,0-3 0 31,4 0 0-31,0 0-192 15,0-3-80-15,0 0-48 0,4-3 72 16,7-1 72-16,2-2 120 16,-1 3-16-16,0-4 0 15,3 0 72-15,2 4-16 0,-2-3-40 32,2-4 48-32,2 1 0 0,5 2 8 15,0-6 0-15,4 3-8 0,0-2 8 16,-1-1 0-16,6 0-8 15,-6-3 8-15,5 3-8 16,-4-3 8-16,0 0-8 16,0 0 0-1,4 0 8-15,-4 0 0 16,0 0-8-16,-4 0 8 0,0 0-48 16,-1-3 40-16,-3 0-48 0,4-4 0 15,4 4-64-15,-4 0-24 16,0-3 24-1,0 3-128-15,4-4-144 16,-4-2 160-16,4 3-40 16,0-1-88-16,-5 1-80 0,1-1-41 15,-4-2 137-15,-4-1 232 16,0 4 56-16,0-7 56 0,0 1-8 31,3-1 8-31,-2-3 0 16,3-3 8-16,3 3-8 0,1-6 16 15,-3 6 56-15,3-6-8 16,-1 6-56-16,-3-3 0 16,0 3-8-16,0 0 8 0,-4 0-8 31,0-3 16-31,-4-3-8 16,0-1 0-16,-1-2-8 0,-2-3-88 15,-1-1 72-15,-1 4 8 16,2-4-32-16,-5 7 40 0,0-3 8 15,0 6 80-15,-4-4 8 16,0 4 80 0,0 0 32-16,0 0-32 15,0-3-47-15,0-4-33 0,0 1-24 0,-4 0-8 16,0-4-56-16,-5-3 0 16,5 4-8-16,-3-4 48 15,-1 3 400 1,-1 1 192-16,-2 6-64 15,-1-4 0-15,0 7-208 16,0 0 136-16,0-3-208 0,0 3-168 16,4 0-48-16,-3 0-64 31,-6-3-8-31,1 2 8 0,0-2-16 16,-8-3 8-16,5 0 0 15,-9-1 0-15,4 4 128 0,0-1-72 16,0 8 72-16,0-1 88 15,0 7-119-15,0-1-41 16,4 3 88-16,-12 4-144 0,4 3 40 31,-4-3 0-31,-3 3-48 16,-5 0-48-16,0 0-200 0,-4 10-265 16,-3 8-1103-16,6-1-1041 15,9-2-2736-15</inkml:trace>
  <inkml:trace contextRef="#ctx0" brushRef="#br3" timeOffset="-68467.16">13598 17672 9826 0,'0'0'2104'0,"0"0"-1232"0,0 0-520 16,0 0 64-16,0 0 489 31,0 0 311-31,0 0-312 0,0 0-440 15,-36-25 128-15,36 18-168 16,0-3-104-16,16-5-200 16,4-8-112-16,4-5-8 0,7-7 40 15,14-10-24-15,2-5-16 32,17-20 0-32,16-19 0 0,-5 3 48 0,-10 10-48 15,-18 12 0-15,-15 30 56 16,4-5-56-16,-8 8 0 15,-8 5 0-15,-5 11 8 0,-6 8 33 16,-9 1-41 0,4 2 0-1,-4 4 0-15,0 0 0 0,0 0-8 16,0 0-329-16,0 0-735 16,0 7-1296-16,0 9 759 0,0 0-1487 15,-9-4-4058-15</inkml:trace>
  <inkml:trace contextRef="#ctx0" brushRef="#br3" timeOffset="-68112.92">14048 16872 2600 0,'0'0'7818'0,"0"0"-5970"0,0 0-784 16,0 0-183-16,0 0 503 15,0 0-360-15,-40-20-528 16,40 20-368-16,0 0-128 0,16 0-80 16,12 0 80-16,12 4 80 31,12-4 48-31,7 0-40 0,1 0 16 16,-4-10-64-16,-12 1-32 15,-13-1 40-15,-18 7-48 0,-9 3 64 16,-4 0 72-16,0 0 456 0,-8 10-295 15,-12 5-217 1,0 14-72 0,0 6 0-16,8 3-8 0,4 13-8 15,4-4-8-15,4 23-649 16,4-16-1711-16,8-12-2937 0</inkml:trace>
  <inkml:trace contextRef="#ctx0" brushRef="#br3" timeOffset="-35834.24">9080 16240 8489 0,'0'0'1737'0,"0"0"-1089"0,0 0-480 16,0 0-160-16,4-51 256 15,3 35 136-15,6-9-32 0,-1-1-32 16,8 1-32-16,-1-4 24 16,9 1 24-16,0-1-64 31,4 7 40-31,8 0 25 0,0-1 31 16,3 8 0-16,-3 2-144 0,1 3-88 15,-2 7-96-15,5 3-48 0,-4 3-8 16,0 13 8-1,8 10 0 1,-1 2 48-16,5 4-40 16,4 3 160-16,4 0 24 0,4 0 56 15,-1-3 0-15,1-4-104 16,-4-6-80-16,-4 1-64 0,-1-4-8 0,-7-6 0 16,-1-4-192-16,-6-6-8 31,-2-3 120-31,1 0 40 15,-3 0 32-15,-5-10 16 0,3-5-8 16,1-1 56-16,-4-7-48 16,-4-5-8-16,0-1 8 0,0-3 0 15,0-5 88-15,4 2-16 32,3 0-72-32,1 0 72 0,3 3-16 15,1 3 16-15,1 7 0 16,-6 6-32-16,1 0 48 0,-4 4 72 15,0 5 56-15,-4 4 8 16,0 3-88-16,3 0-48 31,1 0-16-31,4 13 0 0,5 3-32 0,-2 3-48 16,-3 3 0 0,7 7 0-16,-6-1-224 0,-1 4-256 0,-5-3-56 15,-6-1-40 1,-2-2-72-1,-3-7 0-15,0-4 88 16,-4-5 360-16,0-4 96 0,-4-2 104 16,8-4 0-16,-1 0 224 15,1-10 72-15,8-9-16 0,4-3-24 16,4-7-24-16,0-2-216 0,8-4-8 31,-4 6 0-31,3-3 0 16,-6 7 8-16,-2-1 168 0,-3 4 264 15,-4 6 136-15,-5 4-312 16,2-1-72-16,-5 6-48 0,4 4-96 31,-1 0-40-31,1 3-8 16,4 0-8-16,4 6 8 0,8 11-8 16,0 8 160-16,0 7-64 15,-5-1-80-15,1 4-8 0,-4-3-8 16,-8 0-96-16,-4-7-112 15,0-9-216-15,-8-7-40 32,4-9 120-32,0 0 96 0,-1-19 192 15,6-9 48-15,3-7 8 16,-5 0 200-16,1 0 488 0,1 7 208 16,-2 2-160-16,1 7-247 15,4 3-169-15,0 7-184 16,0 2-128-1,4 4 72-15,0 3-80 0,-1 0 0 16,1 3 0-16,-3 7-72 16,-1 3-56-16,-1-1-128 0,-3 1-121 15,-4-6-191 1,-8-1-200-16,-4-6-424 16,-4 3-184-16,0-3 103 15,-4 0-135-15,0-7-1761 0</inkml:trace>
  <inkml:trace contextRef="#ctx0" brushRef="#br3" timeOffset="-35526.17">12869 15611 12042 0,'0'0'3233'0,"0"0"-1849"0,0 0-384 15,0 0 281-15,0 0-129 16,0 0-520-16,0 0-208 31,4-6-312-31,11 6-104 0,9 10 40 16,4 5-48-16,4 5 0 15,0-2-8-15,0 5-176 0,0-1-144 0,-4-3 48 16,-8 3-112 0,-5-3 112-1,-6 3 24-15,-9 3 32 16,-4 7 224-16,-20 7 0 0,-12 2 96 15,-12 7 0-15,-8 2-24 16,0 1-72-16,-15 13-224 16,15-14-2537-16,12-12-5537 0</inkml:trace>
  <inkml:trace contextRef="#ctx0" brushRef="#br3" timeOffset="-30195.26">25316 7007 6769 0,'0'0'1152'16,"0"0"-760"-16,0 0 977 15,0 0-489-15,-40-25-112 16,28 18-24-1,4 4-184-15,-4 0-200 16,0-3-208-16,4 2-144 0,-3-2 88 16,-2 3-40-16,-6-4-32 15,-2 1 48-15,-3 0-72 16,-4-1 0-16,0 1 56 0,5 3 0 31,-5-1 16-31,0 4-64 16,0 0 0-16,-4-2 48 0,1 2-48 31,-5 0 0-31,-1-3 120 16,5 3-8-16,-3 0-40 15,7 0 1-15,0 0-65 0,5 0 88 16,-2 0-96-16,1 5 56 16,0 2-56-16,1-1 8 0,-5 4 48 0,-4-1-56 15,-3 1-8-15,-2 2 56 16,1 1-48-16,0 0-8 15,1-4 0-15,7 4 8 16,-8-3 48-16,4-1-56 16,0 4 0-1,1-4 16-15,-1 4 32 0,0-3 80 0,0 2 0 16,0 1-24-16,-4 0 0 16,4 3-40-16,-4 0-64 15,0 0 80 1,1-4-64-16,3 4 40 15,4 0-48-15,4 0-8 16,-1 3 8-16,2-3 0 0,-5 6-8 16,0 0 16-16,0 0-16 15,-3-3 8-15,-5 1 8 0,4 2-16 32,0-3 8-32,4 0 0 15,0-3-8-15,4 3 72 0,4-6-72 0,1 2 0 16,-2-2 0-1,1 3 8-15,1 0 48 16,-5 3 40-16,3 0-40 0,2 0 64 31,-1 0-112-31,4 3 0 16,-4 3 0-16,4-2 0 0,0-1 40 16,0 4-48-16,4-4 0 0,-4 0 56 15,4 0-56 1,-3-3 0-1,-2 3 8-15,1 0 144 0,-3 1 8 16,-2-1-72-16,2-3-80 16,-1 0 120-16,3 4-120 0,2-5-8 15,7 5 8-15,-4-1 0 0,4 4 56 16,-3-4-64-16,-2 6 0 16,5 1 48-1,1-1-48-15,-6 4 16 16,5 0 48-16,1 3-56 15,-2 3 80-15,5-3-88 0,0 6 0 16,4-6 56-16,0 6-56 16,4-3 8-16,5 4 0 0,-2 2 0 31,5-3 48-31,-3 0-48 16,2 1-8-16,-3-4 56 0,5-3-56 15,-2-4-8-15,-3-2 0 16,4 0 8-16,0-1 0 15,3-2 0-15,2-1 0 0,7-6 64 32,0 0-56-32,3 1 0 15,6-5 56-15,-1 1-56 16,7 3 0-16,-7-6-8 0,0 3 0 0,0-4 0 16,-8 1 0-1,-5 0 0-15,1-4 0 0,-3 1-8 16,-2 0 8-1,6-1-8-15,-2-3 0 16,9 1 8-16,4-1 0 16,8-3 0-16,-4-3 0 0,7 3 0 15,-7 0 8-15,5 1-8 16,-6-4 0-16,-3 3 0 16,-8 0 8-16,3-3 32 15,-3 3-40-15,4-3-8 16,0 4 8-16,4-4 0 15,4 0 8-15,0 0 24 0,4 0-32 32,-4 0 0-32,-1 0 0 0,-3 0 0 15,-4 0 8-15,-4 0-8 16,-4 0 0-16,0 0 0 16,-4 0 0-16,4 0 0 0,0 0-8 15,8-4 16-15,0 1-8 16,4-3 0-16,3-1 0 0,1-2 0 31,-4-1 0-31,0 4 8 16,-8-3 64-16,-4 2 40 15,-8 1 48-15,3-1-72 0,-6 1 88 16,2-3 168-16,2-1-184 16,2 0-56-16,6-2-104 0,2-4 8 15,5 3 0 1,4-6-8-16,-4 6 0 15,4-3 16-15,-5 4-16 16,-2 2-8-16,-5-2 8 0,-5 2 0 16,2 0 0-16,-2-2 0 15,-2 2 8-15,2-2-8 16,2 2 0-16,-2-6 8 16,1 4-8-16,8-5 0 15,0 2 8-15,0 2-8 16,4-6-8-16,4 3 8 0,-8 3 0 15,-1-2 8-15,-3-1-8 16,-7 0 8 0,2 0 0-16,-3 3-8 15,0-6 0-15,0 3 40 16,4-3-40-16,4-3 0 0,-4 3-8 16,-1-3-40-16,6 3 48 15,-5-1-72-15,3 2 64 0,-6-1 0 31,-5 3-48-31,-1-3 56 16,-3 3 8-16,0 0-8 16,1-6 16-16,-1 2-16 0,3-5 0 15,1 3-16-15,0-3 16 32,1-1-8-32,-2 4 0 0,1-4 8 0,0 1 0 15,-3 3 0-15,-2 0 0 16,5 0 248-16,-4-1-120 15,4-2 17-15,0-1-89 0,0 1-56 16,8 0 40-16,-8-1-24 16,4 4-16-16,-1 3 64 15,-2 0-56-15,-1 0 0 16,3 0 48-16,-2 0-8 16,-1-3 24-16,-1 0-72 15,1-1 0-15,1 1 24 0,-1 0-16 16,-1 0-16-16,-3 5 8 15,0-1 0 1,-4-1 0-16,0 2 0 16,0-5 0-16,0 3 80 15,0-3-72-15,0 0-8 0,-4-4 8 16,-4 1-8-16,-3 0 40 16,2 3-40-16,1-1 0 0,-3 1 0 31,2 0 0-31,-6 3 0 15,3-1 0-15,-8 2 8 16,0-1-8-16,-3-1 0 0,-2 1 0 16,1 1-8-16,4-2 8 15,-3 1 0-15,-1 0-48 0,0 3-8 32,-1 1 56-32,1-2-8 0,1-1 0 15,-5 5 0-15,0-6-8 16,4 3 16-16,-4 3-16 0,0-2 16 15,4 2-8-15,-3 0 8 16,3 0-80-16,-4 4 8 16,0-1-16-1,-8 4-169-15,-8 3 17 0,0 3 32 16,-4 0-184-16,-7 0-248 16,-1 0-104-16,-11 13-520 0,11-1-345 31,11 1-1471-31</inkml:trace>
  <inkml:trace contextRef="#ctx0" brushRef="#br3" timeOffset="-25251.45">8235 8426 5881 0,'0'0'1088'15,"0"0"-640"-15,-40-19-312 0,25 16-8 32,-2 0 544-32,2 3-104 0,-5 0 1 15,-1 6-329-15,-3 7 88 16,1 3 112-16,-5 6-128 0,0 0 0 15,0 10 48-15,-4 6 16 16,-3 7-88-16,3 5 40 16,0 8-24-16,4 2 8 15,0 0-184 1,4 3-72-16,0 4 40 0,1-3-88 16,2-1 96-16,5 1-56 0,0 2 56 15,5-2 24-15,6-4-112 16,5 0-8-16,0-3 112 15,13-2-72 1,15-8 8-16,3 1 25 16,13-7-73-16,0 4 64 15,3-1-48-15,2 0-24 0,-14-2-56 16,-7-4-97-16,-8-3-15 31,-15-3 112-31,-5-4 56 0,-9 1 0 16,-19-1 8-16,-12 1 0 15,-3 6 48-15,-5-3-48 0,0 0 0 16,0-1 48-16,5-3-48 16,2 1-8-16,9 0 8 15,4-4-8-15,13-2 0 0,2-5 0 32,13 5 8-32,0-7-8 0,5-1 0 15,7 1 0-15,8 0-16 0,7 0 8 16,1 3-16-16,0 7 16 15,4-4 8-15,-8 3 0 16,-4 0 0-16,-4 1 0 31,-8 3-8-31,0-4 0 16,-8 4 0-16,0-1 8 16,-13 4 8-16,-2 3-8 0,-5 3 16 15,1-3 48-15,-6 0 8 16,9-1 73-16,-3-5 63 15,6 0 96-15,9-7 24 0,4 0-224 16,0-6-88-16,17-3 88 0,6-1-96 16,14 1-8-16,2 3 8 15,-3 7-8-15,-1 2-192 16,-7 7-64-16,-3-1 152 0,-18 4-96 31,-7 0 48-31,0 7 152 16,-15-1 48-16,-13 3 312 0,-8 0 88 15,4-3-136-15,1-2 736 16,10-7-424-16,5-1-392 16,12-2-128-16,4 0-104 0,8 2-88 31,12 1-104-31,8 9-88 16,0 7 32-16,0 0 72 0,-13 9-1456 0,-2-3 1216 15,-13 3 344-15,0 3 72 16,-17-6 24-1,-11 3 312 1,0-3 616-16,-3-3-56 0,3 3-152 16,8 0-296-16,4 16-136 15,12 19 32-15,4 15-240 0,20 5-32 0,5-8-64 16,-6-25-16-16,-3-25 8 16,-8-13-56-16,-4-3-40 15,3 0 88 1,2-3 0-16,-1 0 0 15,0-10-120-15,-1-10 48 16,2-2-80-16,-1-4 48 0,3 1-104 16,-2-7-496-16,3 0-1440 15,-5 0 351-15,-3 0-3488 0</inkml:trace>
  <inkml:trace contextRef="#ctx0" brushRef="#br3" timeOffset="-25012.24">7490 13119 12842 0,'0'0'4209'0,"0"0"-2969"0,0 0-663 16,0 0-297-16,0 0-280 0,0 0 8 15,0 0-8-15,44 54 0 16,-12-19 8-16,0 0-16 15,4 0-136 1,-1-4-305-16,1-2-271 16,0-10-688-16,0-12-600 0,-4-5-801 0,-5-2-2848 15</inkml:trace>
  <inkml:trace contextRef="#ctx0" brushRef="#br3" timeOffset="-24833">8056 12979 13674 0,'0'0'2777'0,"0"0"-1881"31,0 0-640-31,0 0-32 0,0 0 88 16,-76 76-80-16,52-38-72 16,8 1-160-16,0 8 0 0,1 10-760 15,7-9-1664-15,3-10-2961 0</inkml:trace>
  <inkml:trace contextRef="#ctx0" brushRef="#br3" timeOffset="-16635.29">9745 7385 3592 0,'-20'3'1008'0,"-8"4"-175"16,0 2-225-16,-7-3-112 16,-1 1-64-16,-4-1-88 15,0 3 296-15,0-5 640 16,5 2-607-16,3-3-289 16,0 0-248-16,-1 1-128 15,-6 2-8-15,-9 3 8 0,-8 1 8 31,0 2 88-31,-19 5-96 16,-16 1 72-16,-21-2 16 0,-8-3-40 16,8-1 192-16,5-5 280 15,11-1 56-15,1-6-72 0,3 4-80 16,16-1-120-16,12-3-16 16,17 0-136-16,-1 3-40 0,-8-3-39 31,-23 7-73-31,-21-1 40 15,9 0-40-15,11 4-8 16,12-4 8-16,16 0 8 0,-12 1-16 16,-3 2 0-16,-1-2-96 15,-16-1 39-15,-11 0 57 0,-21 4-56 32,0-1 56-32,1 4 0 0,15-1 0 15,1-2 0-15,-1-3 0 16,1-1 0-16,2-3 0 0,11 6 8 15,9-2 0-15,14 3-8 16,10-4 8-16,6 0 0 16,-9 4 0-16,-4 3-8 15,-11-1 0-15,7 1 0 16,1-1-8-16,11 1 8 16,-1 0 0-16,14-4 8 0,7-2-8 15,8-1 8-15,5 0-8 31,6-3-8-31,5 1 8 16,5-1-8-16,-1-3-48 0,4 3-304 16,0-3-480-16,0 0-8 0,0 0 168 15,0-13-2225-15</inkml:trace>
  <inkml:trace contextRef="#ctx0" brushRef="#br3" timeOffset="-16226.81">5602 7565 7193 0,'0'0'1480'16,"0"0"-976"-16,0 0-328 0,0 0-151 15,0 0 111-15,-81 30 552 0,53-8 32 16,0 0 8-16,1 3-144 15,-4 4-200 1,3-4-96 0,0 0-104-16,4 1-80 0,-1-7-56 15,14-3-48-15,-2-3 88 0,9-10-88 16,4 3-16-16,0-3 8 0,0 4 8 16,0-1-8-16,13 1 0 31,-1 2 8-31,4 0 80 15,3 4-72-15,2-4 0 0,3 8 64 16,4-5-56-16,-1 4 40 0,4 0-56 16,2 0 8-16,7 3-16 15,-1-3-400-15,33 6-416 32,-12-3-592-32,-4-7-1721 0</inkml:trace>
  <inkml:trace contextRef="#ctx0" brushRef="#br3" timeOffset="-5123.17">4546 3994 7177 0,'0'0'3977'0,"0"0"-2681"16,0 0-944-16,0 0-248 0,0 0-8 15,4 0 272-15,-4 0-40 16,8-3-120-16,-1 3-96 15,10-3-7 1,2-1-97-16,5 4 48 16,0-3 32-16,4 3 48 0,0 0 8 15,0-3-96-15,4 3 16 16,-4-3 304-16,4 3-144 31,0-4-24-31,0 4-64 0,3-3-32 16,9 0 72-16,-4 0-88 15,7-3 24-15,2 3 224 0,-2-1-152 0,1-5 0 16,3 6-40 0,-2-4-16-16,-1 1-56 15,-5 3-32-15,1-4-32 0,0 7 64 16,-1-2-72 0,6-2 16-16,-2 4-16 15,1 0 0-15,4-3 16 0,3 3-16 16,1 0 8-16,4-3 120 15,8 0-80-15,-9-1 16 16,5 1 0-16,-4-3-64 16,0 3 48-1,-4-3-48-15,0 2 8 0,-4-2-24 16,-1-1 32-16,1 4-16 0,0-3 8 16,-1 3 8-16,1 0 32 31,1 0-48-31,-2-1 0 15,1 4-24-15,4-3 32 0,-9 0-8 16,1 0 8-16,1-1 0 0,-10 2 48 16,1 2-56-16,4-4 0 15,-4 1 32-15,3 3-32 32,5-3-8-32,-4 3 8 0,0-3-8 15,-1-1 8-15,6 4 0 16,-10-3 0-16,5 3-24 0,0 0 24 15,-1 0 0-15,2 0 0 16,-6 0 8-16,5 0 0 16,-4 0-8-16,4 0 8 0,-9 0 88 31,5-3-88-31,-3 3 120 0,-2-3-40 16,5 3-32-16,-8 0 8 0,3 0-64 15,-7 0 0-15,0 0 48 16,-3 0-48-1,-5 0 0 1,-5 0 0-16,-3 0 0 0,0 0 16 0,-8 0-16 16,0 0-88-1,0 0-320-15,9 0-824 0,-2 3-784 0,6-3-2097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2:16:48.7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26515 7029 6009 0,'0'0'7505'16,"0"0"-5176"-16,0 0-1273 16,0 0-512-16,0-6 0 0,0 6 32 15,0 0-103 1,0 0-153-16,0 0-176 15,0 0 32-15,0 0-64 0,0 6-16 16,-4 10 56-16,4 0 168 16,-4 6-56-16,4 7-120 15,-3 2-48-15,3 4 64 0,0 4-24 16,0 5-64 0,0 3 0-16,0 1-64 15,3 3 40-15,5-4-40 16,4 1 0-16,-4 0 0 0,0-3 32 15,0-1-32-15,0 0-8 16,-5-2 0 0,-3-1 0-16,0 0-8 15,-3-3-56-15,-5-3 0 0,-4-3-56 16,-4-1 24-16,0-2 48 16,0-6-40-16,1-5 16 15,-6-2-24-15,1-3-40 0,-3-4 16 16,-1-6 72-16,-4-3 48 31,-4 0 8-31,0 0-8 0,0-5 8 16,0-12-8-16,4-2 8 15,0 1 72-15,8-8 16 16,9-6-24-16,3 3 24 0,8-8-80 16,0 2 96-16,0 0-48 15,15 0-64 1,6 6 0-16,-6 4 0 15,1 6 0-15,0 3 0 0,0 3 8 16,-4 7 48-16,8 0 32 16,0 2 16-16,0 1-40 15,4 3-8 1,8 0 8-16,-4 3-16 16,0 10-40-16,0 3 0 0,3 3 72 15,-3 6-64-15,0-3 32 0,-4 7-40 16,0-4 72-16,0 1 40 15,0 0-48 1,-1-1 64-16,1-3-32 16,0-3-48-16,0 0 8 15,-4-6 8-15,4 0-16 0,0-1 8 16,4-6-56-16,0 1 0 0,8-7 80 16,-1 0-88-16,1-7 0 15,8-11-248-15,-4-11-256 31,24-41-640-31,-16 6-1809 16,-5 1-5577-16</inkml:trace>
  <inkml:trace contextRef="#ctx0" brushRef="#br0" timeOffset="3688.06">22455 6791 3744 0,'0'0'5489'16,"0"0"-4088"-16,0 0-353 16,-28-16-128-16,16 16 200 15,0 0-15-15,0 0-209 0,-3 0-160 16,2 0-240-16,-2 10-136 0,-5 2-24 31,-1 8 64-31,2 2-48 16,-9 3 17-16,4 13-121 15,0 0 24-15,-4 10-16 0,5 3-80 16,2 3-104-16,1 9 24 31,9-2-24-31,-2-1-64 0,5 0 48 16,8-9-48-16,0-3 40 16,8-4-40-16,5-6 40 15,11-3 0-15,4-6-40 0,-1-1 0 16,13-6 0-16,-4-2 0 0,3-5-8 15,6-2 0-15,-2-4 0 16,1-2-8-16,4-4 8 16,0 0-88-1,-4-3 80-15,-1 0-96 16,1 0 48-16,-8-3 48 0,0-3 0 16,3-7 0-16,-2 0-32 0,-1-2 40 15,-4-5 8 1,3-2-8-16,-3 0 0 0,0-1 8 15,-8-2-8 1,0 0 0-16,-1-1 48 16,-6 1-48-16,-2-3 56 0,2-1 32 31,-2-3 56-31,1-3-24 0,-4 1-8 16,4-1-16-16,0-4 112 15,-7 4 16-15,2 1-96 16,-3 5 56-16,-4 1 16 0,-4 2-48 15,0 0-56-15,0 1 40 32,0 3 8-32,-4 0-64 0,-4 2 64 15,4-2-40-15,-7 7-40 16,2-7-56-16,-3 2 0 31,1-2 0-31,-2 0 0 0,2 3 40 0,-6 0-48 16,-2-3 8-16,3 3 40 15,-5 2-40-15,2 2 64 0,3 2 0 16,0 4-64-16,0-1 0 16,0 4 0-16,0-1-8 15,-3 1 8-15,-2 0-8 0,-3-1 0 16,-4 4 0 0,-7 0 0-1,-1 0-8-15,0 3 8 0,-4 0 0 0,0 0 0 16,1 0 0-16,-1 0 0 15,3 0 0-15,5 3 0 16,1 3 0-16,-1 4 0 0,0-1 0 16,-4 4-8-16,4 6-112 15,1-3-296 1,-1 13-368-16,11-4-1512 16,6-3-3666-16</inkml:trace>
  <inkml:trace contextRef="#ctx0" brushRef="#br0" timeOffset="5736.99">23240 7204 6913 0,'0'0'2745'0,"0"0"-1161"15,0 0-328 1,0 0 297-16,0 0 87 16,0 0-424-16,0 0-504 0,0-7-360 15,0 7-112-15,0 0-64 16,0 0-32-16,0 0 8 0,0 0-55 0,12 0-25 16,12 7 8-16,12 2 40 31,11 1-16-31,9 2-24 15,4 5-32-15,3-5-32 0,-3 4 40 16,0-3-48-16,0 0 0 16,0-1 0-16,-4-2-8 15,0 2 8 1,0-2 40-16,-1-1-40 16,1 1 8-16,3-4 40 0,-3 4 64 15,4 0 0-15,0-1 8 16,-9-3-40-16,-3 4 40 15,-8-4-128-15,1 0 8 0,-6 1 8 16,-7-1-8-16,0 1 0 31,-1-1 8-31,-3-3-8 0,-3 0 8 16,-6 0-8-16,-6 1-8 16,-2-4-64-16,-7 0-208 15,0 0-144-15,0 0-425 0,-16 0-543 0,1 0-656 16,-6 0-2345-16</inkml:trace>
  <inkml:trace contextRef="#ctx0" brushRef="#br0" timeOffset="6061.96">24487 7324 3608 0,'0'0'7410'0,"0"0"-5378"0,0 0 17 15,0 0-73-15,0 0-344 16,0-25-367-16,0 25-569 16,0 0-384-16,13 3-264 0,-2 13-40 31,9 3 0-31,0 3 0 0,0 4 0 16,4-1-8-16,-5-3 8 15,-2 4 0-15,-2-4-8 16,-2-3 0-16,-6 0-48 0,-3-3 0 15,-4-3-32-15,0 3-24 32,-20-4-80-32,-12 4 152 0,-11 0 32 15,-29 6 0-15,-15-3-328 16,-22 4-1048-16,18-8-2817 16,27-8-4217-16</inkml:trace>
  <inkml:trace contextRef="#ctx0" brushRef="#br0" timeOffset="6914.46">24025 6257 10722 0,'0'0'2032'16,"0"0"937"-16,0 0-1113 0,0 0-495 31,0 0-409-31,0 0-472 0,0 0-296 16,0-22-184-16,0 39-8 15,0 1 8-15,0 8 8 0,0-1-8 16,11 0 16-16,6-2-8 16,7 2 0-16,4-6 8 0,8-6-16 15,-5-4 0 1,5-2-296-16,-4-7 32 16,-8 0 48-16,-8-16 88 15,-4-10 16-15,-4-2-88 0,-4-4 56 16,-1-3 88-16,-3 10 56 15,4 2 248 1,-4 8 72-16,0 5 152 16,0 7 8-16,0 3-376 15,0 0-104-15,0 13-168 16,0 2 128-16,9 11 40 0,-5 9 0 16,4 3 0-16,3 3 0 0,-2 10 8 15,-1 6-8-15,-8 3 0 31,0 4-48-31,-4 3-200 16,-20-7-208-16,-4-3 256 0,-4-6-88 16,-4-9 8-16,4-14 160 15,-3-6 72-15,3-9 48 0,8-13 56 16,-1 0 240-16,6-6 304 31,7-20-64-31,4-9-136 0,8-13 88 16,0-6-96-16,20-18 32 0,3 5-168 15,5 0-184-15,-4 4-72 16,-7 21-40-16,-2 7-176 16,-3 13-264-1,-3 10-1288-15,-9 9-3801 16</inkml:trace>
  <inkml:trace contextRef="#ctx0" brushRef="#br0" timeOffset="7365.14">23946 5972 11706 0,'0'0'2625'0,"0"0"-1057"16,0 0-856-16,0 0-64 16,0 0-56-16,0 0-248 0,0 0-128 31,0 0-64-31,0 3 89 16,0 0-41-16,0-3 80 15,7 0 248-15,13-3 40 0,4-9-248 16,8-14-160-16,3-2-80 0,2-7-8 15,-5 0 0-15,-9 0-64 0,-3 3 56 16,-8 6 104 0,-7 4 112-1,-1 13-72-15,-1 3-104 16,-3 6-104-16,0 2-72 0,4 18-96 16,8 8 120-16,4 7 40 0,4 10-152 15,8 5-448 1,20 27-656-16,-9-14-1153 15,-7-12-2768-15</inkml:trace>
  <inkml:trace contextRef="#ctx0" brushRef="#br0" timeOffset="7769.13">24857 6150 10362 0,'0'0'2136'0,"0"0"-151"0,0 0 79 15,0 0-296 1,0 0-463-16,0 0-505 16,0 0-432-16,0 0-224 15,-24-32-80-15,-4 54-48 0,1 4 32 16,-1 2 72-16,-3 10 80 16,6 0-80-16,1 3-24 0,9 4-48 0,6-1-40 31,9 4 56-31,0 0-64 15,13-1-8-15,15-5-240 16,4-7-360-16,31-10-400 0,-8-6-1201 16,-7-16-3120-16</inkml:trace>
  <inkml:trace contextRef="#ctx0" brushRef="#br0" timeOffset="8017.58">25065 6302 9570 0,'0'0'2896'15,"0"0"-255"-15,0 0-1097 16,0 0-552-16,-8-3-456 0,0 13-264 0,0 9 209 16,-4 3-113-1,4 6-112-15,0 1 16 16,0 3-152-1,8-1-72-15,0 1 16 0,0-3-64 16,0-4-184-16,4 4-648 16,0-7-1025-16,0-9-3064 0</inkml:trace>
  <inkml:trace contextRef="#ctx0" brushRef="#br0" timeOffset="8326.45">25236 6077 9722 0,'0'0'2600'16,"0"0"185"-16,0 0-1265 0,0 0-400 15,0 0-568-15,0 0-136 16,80 38 217-16,-45-3-89 31,1 9-64-31,1 1-200 0,-5 2-40 16,-5 4-112-16,-7 0-112 15,-7-4-8-15,-10 4 0 0,-3-3-8 16,-16-4-80-16,-16 0-272 16,-39 14-672-16,7-14-1649 15,0-9-7585-15</inkml:trace>
  <inkml:trace contextRef="#ctx0" brushRef="#br0" timeOffset="12306.97">17698 6483 7601 0,'0'0'2233'16,"0"0"-745"-16,0 0-384 15,60-98-360-15,-48 76 681 16,-5 2-65-16,-7 5-408 0,0 2-48 31,0 3 97-31,-11 1-409 16,-13 6-360-16,-8 3-144 0,-12 0-80 16,-8 0 56-16,0 16 32 15,1-1 128-15,3 7 24 0,4 1 24 16,8 5-104-16,12 7-80 0,12 3-80 15,8 3 88 1,4 7-24 0,24 0 48-16,16-1 24 0,-1-2-64 15,13 2 8-15,1-5-8 16,-1 2-24-16,-5-2-48 0,-8-1-8 16,-2 3-8-1,-14 1 8-15,-2 3 0 16,-18 2 0-16,-3 1 0 15,0 0 0 1,-20-7-8-16,-7 1 8 16,-1-10-8-16,-9-7-96 15,2-9-208-15,-5-6-656 0,-12-16-1081 16,5-17-2856-16,6-8-5185 0</inkml:trace>
  <inkml:trace contextRef="#ctx0" brushRef="#br0" timeOffset="12473.53">17164 6978 9602 0,'0'0'3048'31,"119"-22"-1455"-31,-3 3-185 0,23-3-280 16,-3 3 120-16,-29 3 41 16,-35 6-617-16,-24 4-672 15,4 6-376-15,-9-3-2649 0,-6 0-3440 0</inkml:trace>
  <inkml:trace contextRef="#ctx0" brushRef="#br0" timeOffset="13783.62">18220 5600 6449 0,'0'0'1936'15,"0"0"-135"-15,0 0-305 16,0 0-328-1,0 0 105-15,0 0-313 0,0 0-520 16,-12-32-248-16,12 32-120 16,0 0-72-16,0 13 0 15,0 6 168-15,0 4 104 0,0 2-48 16,3 10-32 0,1 0-48-16,1 6-8 0,-5 7 56 15,0 2-88-15,4 8-24 16,-4 2 112-16,4 4-40 15,0-4-8-15,0-3-72 16,3 0 104 0,2-3-24-16,-1 0-32 15,-1-3-16-15,-3 3-40 0,5 0-56 16,-5 0 96-16,-4 3 8 16,0-3-55-16,0 0 15 15,0-3 8-15,0-4-80 0,0-2 0 31,0 2 0-31,4-2 8 16,-4 3 0-16,4-1 0 16,-4 7 48-16,0 3-48 0,0 3-8 15,0 4 8-15,0 0 0 16,-4-4-8-16,0-3 8 0,0-3-8 16,-5-3 8-16,9 0 40 15,0-4 8 1,0 1-48-16,0-1 56 15,0 5 144-15,9-2-32 0,3 4-128 16,-5 3-32-16,6-3 256 16,-5 7-128-16,-5-1-136 15,1 4 184 1,-4-4-80-16,0 0-64 16,0-3 16-16,0-3 0 0,0-3 8 15,-4-3-24-15,1-1-40 0,-1 4 0 16,4-3 0-16,0 2 8 15,-4 4 32-15,4 0 24 0,0 3 32 32,0-3-8-32,0 3-24 15,0-3-72-15,0 1 48 0,0-4-48 16,0 2-32-16,0 1 32 16,0 0 0-16,0 3 0 0,-5-3 0 15,1 0 0-15,-4 1 8 31,5-1 8-31,-1-7-8 16,-4 1 0-16,-1-1 40 0,5 1-40 16,-3-1-8-16,7 1 8 15,-4-3 0-15,0-4-8 0,4 3 8 32,-4 1 0-32,4-1 0 15,-5 0 48-15,-2 8-48 0,3-2-8 16,-8 4 8-16,3 0-8 0,-2 0 0 15,3 3 0-15,-1-3 0 16,6 3 0-16,-1-5 8 16,4-2 40-1,0 1 0-15,-4-4-40 16,0 5 80-16,-4-5-32 16,-4-3-48-16,4 4 0 0,-7-4 8 0,6-2-8 15,-3-4 8-15,8-6 32 16,1-4-48-16,3-3 0 0,0-5 8 31,0-8-8-31,0-2 0 16,0-7-176-16,0-9-400 0,3-10-408 15,1-13-3273-15</inkml:trace>
  <inkml:trace contextRef="#ctx0" brushRef="#br0" timeOffset="14631.57">17523 11989 10234 0,'0'0'7033'0,"0"0"-5376"15,0 0-1073-15,0 0-40 0,-96 12 104 16,80 10-224-16,4 10-64 0,4 6-72 16,8 7-72-16,0-1-88 15,12 4 16 1,12 2-72-1,8-5-24-15,4-4-40 0,-1-3-8 16,1-3 0-16,-4-3-8 0,-16-3-72 16,-4-4 8-16,-12-3 64 15,-16 0 0-15,-19 4 8 0,-29-4 8 32,-5-3 48-32,-6-3-56 15,-5-10 0-15,16-6 0 0,-7-3-432 16,7-19-936-16,16-45-2481 15,20 10-1600-15,20-9-2969 0</inkml:trace>
  <inkml:trace contextRef="#ctx0" brushRef="#br0" timeOffset="14767.28">17268 12112 1072 0,'0'0'14515'0,"0"0"-11547"31,88-60-1295-31,-49 34-497 0,12 4-408 16,1 3-176-16,4 0-136 15,4 3-239-15,4 3-217 0,-4 4 0 16,-4 6-697-16,-5 3-711 16,-19 3-2585-16,-12 10-3904 0</inkml:trace>
  <inkml:trace contextRef="#ctx0" brushRef="#br0" timeOffset="15003.74">18017 11998 16307 0,'0'0'3769'0,"0"0"-2865"31,0 0-424-31,0 0-208 0,0 0 144 16,-8 82 256-16,-1-34-368 16,1 6-160-16,-3 3-96 0,-2 4-48 15,6-1-232-15,-5 1-376 16,-1-11-280-16,6 4-1192 31,-1-16-3337-31,4-15-7194 0</inkml:trace>
  <inkml:trace contextRef="#ctx0" brushRef="#br0" timeOffset="15366.79">18196 12115 14243 0,'0'0'4064'16,"0"0"-2967"0,0 0-265-16,0 0-40 0,0 0-232 0,88-9-200 15,-60 18-176-15,-9 11-112 16,-2 8-64-16,-14 7 0 0,-3 6-8 15,-12 7 56-15,-20 0-56 16,-11-1 0-16,-10-2 96 16,2-4 96-1,11-6 184-15,4-10-8 16,21-3-175-16,11-9-113 16,8-3-32-16,27-10-40 0,17 0-8 15,15-13-377-15,10-6-383 16,15-22-648-16,-21 3-2833 0,-11 3-6913 15</inkml:trace>
  <inkml:trace contextRef="#ctx0" brushRef="#br0" timeOffset="15727.14">18933 12071 14051 0,'0'0'4584'15,"0"0"-3751"-15,0 0-441 16,0 0 0 0,0 0 456-16,-72 86-240 15,45-42-272-15,-6 4-184 0,1 3-48 16,0-4-48-16,5-3-56 16,-6-5-296-16,6-11-440 31,-9-15-1192-31,13-10-3474 0,2-3-6456 15</inkml:trace>
  <inkml:trace contextRef="#ctx0" brushRef="#br0" timeOffset="15885.74">18677 12166 14547 0,'0'0'4889'0,"0"0"-4377"0,0 0-16 31,0 0 392-31,81 77-176 0,-50-46 80 16,-3 4-416-16,-3 3-376 15,-6 6-112-15,-3 1-760 0,-8 9-944 16,-4-9-3657-16,0-17-7450 16</inkml:trace>
  <inkml:trace contextRef="#ctx0" brushRef="#br0" timeOffset="16099.63">19439 12065 17971 0,'0'0'2969'16,"0"0"-1865"-16,0 0-712 15,0 0-176-15,-4 79 456 0,0-2-23 0,0 14-353 16,4-2-168 15,0-16-128-31,0-19-608 0,0-6-729 16,0-3-4424-16,0-17-6402 0</inkml:trace>
  <inkml:trace contextRef="#ctx0" brushRef="#br0" timeOffset="23908.67">22137 6458 7641 0,'0'3'2673'15,"0"6"-2001"-15,0 1-504 0,0 6-112 16,-4 3-48-16,0 3 88 16,4 4 272-16,0 2 184 0,0 3 16 31,0 5-32-31,4 2-8 16,0 6-247-16,-4 1-65 15,0-1 80-15,0 7 88 0,0 6-88 0,0 0-24 0,0 20-40 31,0-11-56-15,-4 4-104-16,-5-3 8 0,5-10 24 16,0 7-56-16,-3-7 64 15,3 3 24-15,-5-3 40 16,-3 3 8-16,1 4 40 0,-2-4 48 0,-2 0-96 16,2-2-88-16,6-1-80 15,-1-3 48 1,8-7-48-16,0 1 0 15,0 0 8-15,0-1 128 32,0-2 8-32,0 2 72 15,0 4-56-15,0-6-88 0,0-1 24 16,0 1-15-16,0-4-9 0,0 0 0 16,4-3-16-16,-4 7-16 15,4-1-40-15,-1 1 0 16,-3-1 8-16,4 0 64 0,1 4-16 15,-5-4 0-15,0 1 56 32,0 2-24-32,0 1-24 0,-5 0-64 15,-2-1-8-15,-1 4 8 16,4-3-8-16,4 3 8 16,0-1 8-16,0 4-8 0,0-3 8 0,0 0-8 15,0 3 0 1,4-10-8-1,0 1 0-15,0-4 8 0,-4-3 0 16,0-6-8-16,0 3 0 16,0-6 16-16,0-1-8 15,0 1 40-15,0-1-48 0,0 1 8 16,0 2 0-16,0-2 0 16,0-1 8-16,-4 1-8 15,0-3 64-15,0-4 0 16,0-3-64-16,-1-3 0 15,5-10-8-15,0 0-32 16,0-6-752-16,13 0-761 0,7-9-1199 31,-1-4-3002-31</inkml:trace>
  <inkml:trace contextRef="#ctx0" brushRef="#br0" timeOffset="25461.04">22049 10049 7009 0,'0'0'2545'0,"0"0"-1537"0,0 0-160 15,0 0 80-15,0 0 320 16,0 0 25-16,0 0-545 0,35 0-264 16,-14 0-144-16,3 0-40 15,8 0 40-15,3 0-8 16,13 3-40-1,19-3-112-15,17 0-56 0,20 0-8 16,-8 0 16-16,-13 0 96 16,-27 0-48-16,-12 0-112 0,7 0 0 15,5 0 16 1,4 3-64-16,-4 0 24 16,-4-3-16-16,-8 3 0 15,-1 0-8-15,-6-3 0 0,-14 4-8 16,-3-1 8-16,-8-3 0 15,0 0 0-15,-8 0 8 0,4 0-8 16,0 0 0-16,-4 0 0 31,4 0-8-31,-8 0 8 0,4 0 0 16,-4 0 8-16,0 0-8 16,0 0 48-16,0 0 24 0,0 0 89 15,0-7-49-15,0 1-104 16,0-6-8-16,0 2 16 31,0-6-16-31,0 3 8 0,0-6-8 16,0 0 0-16,0-6 0 15,0-1 0-15,0 1 0 0,-4-7 0 16,4 0 0-16,0-3 0 31,0 1 8-31,0-4-8 0,4-1 0 16,4-5 0-16,4-3 0 0,0-5-8 15,-5-5 0-15,1 0 0 16,-3 0 8-16,-5 0 0 0,4 0 40 16,0-1-40-1,0 1 16 1,3-3-8-16,1 3 0 0,1 0 0 16,2 3-8-16,2-3 0 0,-2 3-8 15,1 0 8-15,-8 3 0 16,5 0 0-16,-9 3-8 0,0 7 8 31,0 0 0-31,-9 3 0 16,5-3 8-16,-4 0 0 15,4-1 40-15,4-3-40 0,0 1-8 16,0 3 8-16,0-4 0 0,4 7-8 16,0 0 8-16,0 7-8 31,-4-1 0-31,0 0 40 15,0 3-32-15,0-2-8 0,0 2 8 16,0-3 8-16,0 0-16 16,-4-2 0-16,4 2-16 0,-4-3 16 15,4-3-8-15,-4 0 8 32,-3 3-8-32,-2 0 8 15,1 0 0-15,-3 0 0 0,2 4 0 0,5-1 0 16,-4 0 0-16,5-3 0 15,3 3 0-15,0-6 0 0,0-6 0 16,0-4 0-16,0-2 8 16,0-5-8-1,0 1 0 1,0 0 0-16,0 4 0 0,-12 2 0 16,3 7 0-16,-2 0 8 0,3 6-8 15,-1 3 24-15,5 0-24 0,4 3 0 31,0 1 0-31,0-1 8 16,0-3-8-16,0 1-8 16,4-4 8-16,-4 0 0 0,0-3-8 15,0 0 8-15,0 2-16 0,0-1 16 16,-7 2-8-16,-1 6 0 31,0-3 0-31,0 4 0 16,4-1 0-16,4 1 8 0,0 5 0 15,0-5-8-15,0 6 8 16,0 6 0-16,0 0 0 0,0 3 0 16,0 7 0-16,0 3 0 31,0 0 0-31,0 3 0 16,0 0-128-16,0 0-217 0,-4 0-47 15,-8 3 176-15,-8 3 144 16,0 7 64-16,-7-4 0 0,-1 1 8 15,-9 3 0-15,1-1 0 16,-11-2 0 0,-5 3 0-16,0-1 0 15,-3-2 0-15,-1 2 0 0,0-2 0 16,4-1 0-16,-4 4 0 16,1-7 0-16,-1 4 0 0,0-1 8 15,0-6-8-15,9 4 8 16,-2-1 0-1,10-2-8-15,-1-1 8 0,9 0-8 16,-2 3 8-16,6 1 0 16,6-1-8-16,1 0 0 15,5-2 0-15,6 2 0 0,-3-3 0 16,9 3-8-16,-5 1-480 31,8 8-1568-31,0-5-889 0,0 0-4592 16</inkml:trace>
  <inkml:trace contextRef="#ctx0" brushRef="#br0" timeOffset="26309.57">22526 7877 5977 0,'0'0'4257'16,"0"0"-2801"-16,0 0-336 0,0 0-56 16,0 0 281-16,-91-38-321 15,68 41-280-15,-5 16-192 16,-4 16-56-16,-4 6-104 16,-5 19-120-16,6 26 41 15,7 13-137-15,9-7-8 16,14-19-88-16,5-23-40 0,12-18-40 15,12 3-144-15,12-3-232 16,11-3 15-16,9-16-263 16,8-13 184-16,0-4 352 0,-5-24 88 31,1-20 408-31,-4-28 104 0,-16-29-135 16,-4-9-209-16,-20 5 8 15,-8 27 40-15,-8 25-96 16,0 22 8-16,0 7 112 0,-8 2 88 15,-8 4-120-15,-4 3-72 32,-12 12-48-32,-12 7-88 0,-7 4-16 15,-5 24-504-15,-8 11-408 16,-20 40-1105-16,21-12-2104 16,10 2-4048-16</inkml:trace>
  <inkml:trace contextRef="#ctx0" brushRef="#br0" timeOffset="26819.15">22427 8788 7761 0,'0'0'3081'0,"0"0"-1849"16,0 0-504-16,0 0 264 16,0 0 177-16,0 0-73 15,-99 51-360-15,78-29-208 0,2 3-160 31,6 7-48-31,6 0-176 16,7 0-56-16,0-4-88 16,11-5-120-16,17-5-88 0,13-5-88 15,14-9 32-15,5-4 8 16,3 0 160-16,2-19 96 16,-14-7 280-1,-3-9 368-15,-16-6-64 0,-12-13-79 16,-8-3-241-16,-12-4 64 15,-8 7 104-15,-20 7 104 0,-12 12-296 16,-7 13-144-16,-6 12-88 16,-3 10-8-16,5 7 0 0,3 18-120 15,9 13-536 1,7 29-969-16,11-14-2463 16,14-1-2914-16</inkml:trace>
  <inkml:trace contextRef="#ctx0" brushRef="#br0" timeOffset="27302.17">22507 9157 10306 0,'0'0'2440'0,"0"0"-1352"31,0 0-175-31,0 0 207 0,-80 25-96 16,61-3-344-16,2 7-192 0,6 9-296 15,7 0-136-15,4 6-56 16,8-3-360-16,11 4-1072 16,13-7 48-1,4-12 1040-15,4-14-513 16,3-12 577-16,2-6 280 16,-6-20 144-16,-7-12 769 0,-8-6 751 0,-8-7-248 15,-11-3-431-15,-5-3-241 16,-5 0-288-1,-18 3-40-15,-5 12-120 16,-4 11-128-16,-9 18-96 16,2 13-72-16,-5 3-136 15,0 29-528-15,-3 38-680 0,6-7-1577 16,18-2-3432-16</inkml:trace>
  <inkml:trace contextRef="#ctx0" brushRef="#br0" timeOffset="27726.68">22483 9642 9994 0,'0'0'3032'0,"0"0"-1575"16,0 0-425 0,0 0-144-16,-84 9-256 15,65 8-312-15,2 5-56 16,6 3-80-16,7 4-120 0,4 2-64 16,4 1-264-16,15 3-368 15,9 0-1072-15,8-6-657 0,8-7 1793 0,3-13-320 31,5-9 616-31,-3-6 272 16,-6-22 848-16,-7-11 768 0,-8-5 449 0,-8-7-161 16,-20-3-607-1,0-3-297-15,-16 6-288 0,-16 7-160 32,-4 9-232-32,-3 16-192 15,-1 16-128-15,3 3-200 16,-2 28-1144-16,11 7-1785 0,9-6-5113 15</inkml:trace>
  <inkml:trace contextRef="#ctx0" brushRef="#br0" timeOffset="29358.22">25232 6137 8489 0,'0'0'2153'16,"0"0"-121"-1,0 0-255-15,0 0-41 16,0 0-624-16,0 0-744 0,-79 32-264 16,19 12 216-16,-12 7-8 15,-8 6-112 1,17 0-104-16,-5 4-88 16,12-1 9-16,16-9-9 0,13-7 48 15,18-16-56-15,9-8-193 16,16-14-55-16,37-6 200 0,26-31 40 15,1-11-240-15,19-24 88 32,-28 2 40-32,-26 13 0 15,-9-9 40-15,-25 19 80 0,-11 5 8 16,-4 8 232-16,-48 19-40 0,-3 9-96 16,-17 32 208-16,-7 25-40 31,23 0-95-31,0 9-73 15,20 1-56-15,25-16 0 0,6 6-32 16,5-12-16-16,32-11 0 16,20-15-112-16,28-19-16 0,3 0-145 15,-7-19-351-15,-9-15 136 16,-11-8 88-16,0-5 24 31,4-14-1176-31,-20 7 383 0,-16 13 1169 0,-20 15 16 16,-8 17 961-16,-28 9-713 15,-20 22-8-15,-4 19 216 0,-4 10-112 16,4 0-184-16,9 3-104 16,15-6-64-1,12-7 0 1,12-12-8-16,8-7-88 0,12-10-168 16,20-9 56-16,16-3 40 0,12-6-496 15,3-19 112-15,-7-4 264 0,-5-5 216 16,-19 4 16-16,-27 5 48 15,-18 3 368-15,-54 12-248 16,-32 8-112 0,-1-2 88-16,20 1-48 15,24-3 40-15,28-1 0 16,-4-5 0-16,8-1-16 0,1-6-56 16,18-3-16-16,5-1-440 31,5-2-296-31,14-4 47 0,2 1 233 15,-6 2 240-15,-10 1 216 16,-5 9 672-16,-24 4 217 16,-17 12-505-16,-10 0-256 0,-1 0-56 15,9 12 48-15,11 4-72 32,23 3-48-32,9 0-192 0,16 3-48 15,24-3-216-15,12 1-217 0,8-8-271 16,47-5-760-16,-15-7-753 15,-5 0-1952-15</inkml:trace>
  <inkml:trace contextRef="#ctx0" brushRef="#br0" timeOffset="29626.89">25332 6410 5153 0,'0'0'4000'0,"0"0"-1879"15,0 0-1153-15,0 0-432 16,0 0 208 0,0 0 233-16,0 0 31 0,-24-16-176 15,52 16-608-15,19 0-224 0,9 6-296 31,8 1-400-31,0-4-240 16,-16 4 279-16,-20-4 361 0,-24-1 192 16,-25 2-128-16,-50-1 232 15,-5 0 8-15,4-3 232 0,16 3 176 16,32-3 265-16,17 4-1 31,7 2-448-31,44 10-224 0,55 6 88 16,40 4-24-16,9-1-72 15,-25 0-768-15,-35-12-553 16,-48-7-759-16,-28-6-5706 0</inkml:trace>
  <inkml:trace contextRef="#ctx0" brushRef="#br0" timeOffset="32331.22">19996 6845 9938 0,'0'0'2168'16,"0"0"-584"-16,0 0 161 16,0 0-129-16,0-32-160 31,0 32-671-31,0 0-521 0,-7 10-216 15,-5 12-48-15,-4 16 0 16,-8 26 64-16,0 28-56 0,-3 22 8 16,6-9-8-16,10-23 0 31,7-31 8-31,4-19-16 16,0-7-40-16,0 1-104 0,4-7-152 0,15-13-48 15,9-6 320-15,8-22 24 16,4-13 0-16,4-16 0 15,0-16-96-15,-4-22 88 0,-12 4 0 16,-5 12 8 0,-7 13 0-1,-8 15 8-15,0 7 208 0,0 6 88 16,0 10 40-16,-4 16-56 16,3 6-272-16,2 9-16 15,-1 23-16-15,3 9 8 16,2 10 0-16,-1 9 0 15,-5 4 0-15,6-4 0 16,-5-3 8-16,8-6-8 0,-1-7-40 16,6-12-120-16,2-7-136 15,1-8 80-15,4-11 80 0,-4-6 144 32,0 0 0-32,-5-16 0 15,2-13 64-15,-5-21 8 0,0-26 8 16,0-23 48-16,-1-9 32 15,-3 6-32-15,-3 23 184 16,-2 25-176-16,-3 16 72 0,-4 9 144 16,0 1 136-16,4 2-176 31,-4 7-112-31,0 10-104 0,0 9-96 16,0 0-328-16,0 32-1624 15,-4 6-393-15,-3 0-2520 0</inkml:trace>
  <inkml:trace contextRef="#ctx0" brushRef="#br0" timeOffset="34919.35">18769 6613 9217 0,'0'0'1553'31,"0"0"-145"-31,0 0-744 16,0 0-376-16,0 0-120 0,0-3-8 15,13 6 16-15,11 13 160 16,12 7 193-16,27 8 31 0,33 7-128 16,31 10-64-16,17 0-72 31,-9-4-88-31,-27-12-56 0,-44-10-40 16,-25-9-104-16,-15-4-8 15,-4 1 0-15,-4-4 8 0,-8 0-8 16,-8-2 0-16,0-4 0 15,0 0 72-15,-12 0 152 32,-4 0-104-32,0 0-40 0,4-7-80 15,12 4-384-15,5 3-1696 16,10 0-4714-16</inkml:trace>
  <inkml:trace contextRef="#ctx0" brushRef="#br0" timeOffset="35645.66">18614 9661 6281 0,'0'0'2472'16,"0"0"-1255"-16,0 0 199 0,0 0 224 16,0 0 393-16,0 0-321 0,0 0-344 15,0-6-183-15,0-7-529 16,16-9-264-16,8-13-168 0,24-28-144 15,36-42-80-15,47-54 32 32,37-41-32-32,19-19-128 15,0 9 8-15,-20 32 40 0,-44 52 72 16,-42 43 8-16,-38 42 0 0,-27 28 16 16,-4 3-8-16,-4 4 0 15,-4 3 0-15,-4 3-8 16,0 0 0-16,0 0-304 0,-8 6-368 31,-4 7-105-31,-4 9-495 16,0 0-1360-16,9-5-1993 0</inkml:trace>
  <inkml:trace contextRef="#ctx0" brushRef="#br0" timeOffset="42006.48">19833 6658 4624 0,'0'0'4361'16,"0"0"-3216"-16,0 0-833 15,0 0-104 1,0 0 696-16,-7 0 248 0,3 0-360 0,4 0-159 15,0 0-9 1,0 0 16-16,0 0-88 16,0 0-48-16,0 0 24 15,0-4-104 1,0-2-248-16,8-7-80 0,3 0-80 16,2-2 72-16,-2-1-24 15,1 0-56-15,4 0 112 0,0 0 8 16,0 1-112-16,-1-2-8 15,6 5 8 1,-5 2-8-16,0-2 0 16,4 5 0-16,-1-2 0 15,-2 2-8-15,3-2 8 0,3 6-8 16,-3-4 8-16,-3 1 0 16,2 3 0-16,-3-1 0 0,4-1 0 15,-4 1 0-15,-1 1-8 31,6 3 8-31,-1-3 0 16,3 3 0-16,1-3 0 0,0 3 40 16,4 0-40-16,-7 0-8 15,2 0 48-15,-3 0-48 0,-4 0 136 16,0 0-32-16,0 0 25 31,-4 0-113-31,-1 0-8 0,-2 0 8 16,3 0 32-16,4 6-48 0,0 4 8 15,0-4 32-15,-4 3-40 16,3 1 0-16,5 3 0 0,-3-1 0 16,-2 1 0-1,5 0 0 1,0 2 0-16,0-2 0 0,-4 3 0 16,4-3 0-16,-4-1 0 15,-4 1 0-15,-5-3 0 0,2 2-8 16,-5-2 8-1,4 2 0-15,-5 1 0 16,5 0 0-16,1 3 0 16,-1-3 0-16,-1 6 0 15,1-4 0-15,1 2 0 0,-2-5 0 16,-3 4 0-16,4 0 8 0,-3 0-8 31,-5-4 0-31,0 5-8 16,0-5-48-16,0 4 8 15,0 0 40-15,0 0 8 16,0 3-8-16,0 3 0 0,0-3 0 16,0 0-1-16,0 3 9 0,0 0-8 31,0 1 0-31,0-1 8 16,0 4 0-16,0-4 0 15,-9 3 0-15,-2 0 0 0,-2 1 0 0,1 0-8 16,-3 2 8-16,-1 1-48 15,4-4 48-15,-4 0-8 16,8-6 8 0,0-3-8-16,-1-6 8 15,2-1-8-15,-1-2 0 16,0 2 8-16,0-3-8 0,-4 4 8 16,0-3 0-16,4 2-8 0,-4-3 8 15,1 1 0 1,-2 2 0-16,-2 1 8 15,2-4-8-15,-2 4 0 16,-2-1 0-16,2 1 0 16,-5-1 0-16,4 0-8 0,0 1 0 15,-1-1 8-15,2-2 0 0,-2 2-8 16,2-2-96-16,-1 2 40 31,4-2 56-31,-8-1-64 16,1 4 8-16,2-4 64 0,-2 3 0 15,-5 1-8-15,3-3 0 16,1-1 0-16,5 0 8 0,-6 0-8 31,2-2 8-31,3 5 0 16,-4-6-48-16,0 4 0 16,4-1 48-16,-3 0 0 0,-2 0-48 15,1 1-56-15,1-1 32 16,-2-2 64-16,1 2 8 15,1-3-88 1,2 0 32-16,-2 0 48 0,3-3 8 16,-5 0-8-16,10 0-48 15,-5 0 56-15,4 0 0 0,0 0 0 16,-4-3 0-16,4-3 0 16,1 0 0-16,-6-1 8 0,1-3-8 15,1-2 8 1,-6-1-8-16,6 1 0 15,-2-1-8-15,2-3 8 16,2 0 0-16,2-3 56 0,3 3-48 16,4-3 0-16,-1 0 120 31,2 3 40-31,-1 0-24 0,4 1-32 16,0-5-40-16,-4 1-24 15,4 1-40-15,-4-2 64 0,0-2-72 16,0 3 8-16,0-3 112 15,4-1-23-15,-4 5-17 32,4-5-8-32,0-2-16 0,0-1-40 15,0 1-8-15,0 0 72 16,0-4 32-16,0 4-64 0,0-1 56 16,4 4-32-16,-4 0-16 15,0 3 16-15,0 0-56 16,0-1-8-1,0 2 120-15,0-1 0 0,0 0 16 16,0-1 104-16,0 1-64 16,0 3 0-16,0 1-112 0,0 2-72 15,0-3 48-15,0 3-40 16,0-2 0 0,0-2-8-1,0 2-8-15,4-4 0 0,8-1 0 0,-1-5 8 16,2 0 0-16,2-4 0 15,2-3 8-15,-2 4-8 0,2 2 8 16,-6 1 40-16,6 6 24 16,-2 0 40-16,2 3-24 15,7 3-80 1,-1 1 8-16,9-1-8 16,-4 1-8-16,8 2 8 0,-9 0-8 15,-3 4-104-15,1 0-192 16,-9 2-304-16,-4 4-392 31,-9-3-841-31,5 0-2840 0,-8 0-6049 0</inkml:trace>
  <inkml:trace contextRef="#ctx0" brushRef="#br0" timeOffset="43746.8">26272 8483 6585 0,'0'0'4521'16,"0"0"-3081"-16,0 0-408 15,0 0 289-15,-8-25-185 0,4 18-128 16,4 1-192-16,0-3-144 31,0 2-159-31,0-5-289 0,0-1-80 16,4-6-72-16,8 0-64 15,4-4-8-15,0 5 0 16,0-1-88-16,-4 9 80 0,-5 7 8 16,6 3-8-16,-1 0-160 31,8 9 72-31,-1 14 24 0,5 5 24 16,0 4 32-16,-3 0 8 15,2-4-40-15,-3-2 48 0,4-1-8 16,0-6-72-16,-8-3-89 0,4-7-151 15,-8-6 216 1,-5-3 96 0,2 0 8-16,2-9 0 0,-3-13 56 15,-4 0-56-15,1-10 48 16,3 3 0-16,-8-3 0 0,3 7 56 16,-3 9 169-16,0 7 87 0,0 5-80 15,0 4-280-15,4 0-8 16,-4 4-264-1,4 9 88-15,-4 6 136 16,4-3 40-16,1-1 8 16,3 1-8-16,-5-6 8 15,1-1-72-15,0 1-32 0,0-4-65 32,-4 0-103-32,0-2-128 0,4-4-64 15,-4 0 112-15,0 0 248 16,0 0 104-16,0 0 144 15,5-16-72-15,-1-3-64 0,11-7-8 16,5-5-8-16,1 2 0 31,-2 0 8-31,1 10 224 0,-4 7 72 16,0 5-40-16,-1 7-80 16,2 0-168-16,3 13-8 15,3 3 0 1,5 6 8-16,4 0-8 0,4-3 8 15,0-3 0-15,4-3 208 16,0-3 16-16,-5-7-15 0,1-3-41 0,-8 0-32 16,0-3 0-1,-4-10 32-15,-4-6-8 16,0-10-88-16,0 1-24 0,0-7-48 16,-8 0-8-1,-1 6 8-15,-6 4 0 16,-5 6 0-16,0 3-8 0,-24 3-448 15,-4 7-1329-15,0 2-3640 0</inkml:trace>
  <inkml:trace contextRef="#ctx0" brushRef="#br0" timeOffset="47399.34">4187 6420 9578 0,'0'0'2528'15,"0"0"-696"-15,0 0-439 0,0 0-457 16,0 0 384-16,0 0-296 16,0 0-415-16,-4-39-369 15,4 39-168 1,0 0-64-16,0 4-8 0,4 8 64 16,11 8-16-16,6 5 64 15,7 7-64-15,7 5 56 0,5 8 24 16,12 3-40-16,19 12 32 15,21 13-40 1,-4-6-32-16,-8-7 32 16,-9-3-72-16,-15-6-8 15,12 22-8-15,-4-3 0 0,-12 3 0 16,-9-3-48-16,-19-13 56 16,-7 3-72-16,-10-3 24 0,-7-6 0 15,-7-3 0-15,-17-4 48 31,-16-6 32-31,-12-3-24 16,-4-9 0-16,-12-7 88 0,-16-10 80 16,-11-9 64-16,-16-16 88 0,7-16-40 15,25-2-40-15,27-1-32 32,16 0 120-32,4-9 8 15,4-10-136-15,12-23-112 0,12 8-48 16,4-2-48-16,32 5-72 0,12 12-72 15,16 3-128-15,-1 13-64 16,5 16-680-16,-16 9-2729 16,-20 7-4593-1</inkml:trace>
  <inkml:trace contextRef="#ctx0" brushRef="#br0" timeOffset="49425.52">5849 6328 1192 0,'0'0'8458'0,"0"0"-6674"0,0 0-800 16,0 0-280-1,0 0 625-15,0 0 207 16,0-39-304-16,0 36-608 16,0 3-304-16,0 0-208 0,0 0-112 15,0 7-64 1,3 11 56-16,5 8 8 0,1 12 0 0,2 19 8 15,-3 22 0-15,5 17 8 32,-6 8 64-32,-3-8-80 0,-4-20 8 15,0-19 0-15,0-12-8 16,0-1-8-16,0 7 8 0,-7 3-8 16,-2 7 8-16,-3-11-8 15,1-6 8-15,-6-5 0 16,-2-11 0-16,-1-2 0 0,-4-8 8 31,-4-1-8-31,0-8 48 16,-4-3-40-16,0-2 0 0,0-4 40 15,4-7 16-15,4-9-16 16,5-12 40-16,6-7-88 16,13-7 0-1,0-12-64-15,13 0-80 0,11 7 24 16,4 3 112-16,-1 15-48 15,5 7-8-15,-1 12 64 0,2 7 48 0,-6 3 32 16,10 7 16 0,-1 12 48-16,3 3 49 15,1 9-65-15,-4 4 24 16,4 3-104-16,-4 0-48 16,-1 4 0-16,1-7 8 15,0 0-8-15,1-7 8 0,-10-6 56 16,0-6-56-16,-2-6 0 31,-5-1 48-31,-5-5 0 16,2-4 8-16,-2 0 32 0,-2-13-96 15,2-28-568-15,-6-1-1385 16,-1-5-3800-16</inkml:trace>
  <inkml:trace contextRef="#ctx0" brushRef="#br0" timeOffset="50135.92">4318 7960 11922 0,'0'0'3129'0,"0"0"-1409"16,0 0-808-16,0 0-48 15,0 0-167-15,0 0-177 0,56-10 136 16,8 13 24-16,35 4-168 0,45-7-104 15,23 0 40 1,21 0-48 0,11-7-160-16,0 1 16 0,12-1-87 15,-4 1-81-15,1 0-40 16,-21-1 16-16,-32 4-56 16,-39 3-16-16,-41 0 8 0,-35 0-96 0,-16 0-281 31,-11 0-135-31,-6 0-24 15,-7 10-96-15,0-1-504 0,-44 7 176 16,1 0-3353-16,-6-7-8122 16</inkml:trace>
  <inkml:trace contextRef="#ctx0" brushRef="#br0" timeOffset="51117.1">4681 8477 11898 0,'0'0'2289'0,"0"0"-313"0,0 0-632 16,0 0 25 0,0 0-409-16,-16-19-336 15,16 19-296-15,0 0-208 0,0 16-40 16,16 6 88-16,8 7-16 0,8 6 8 16,8 2-48-16,8 5-64 15,3 2-40-15,9-2 40 16,-4 2 0-16,4 1 0 0,-8 2-48 15,-1 1 8-15,-3-1-8 16,-8 4 8-16,-9 3-8 0,-3 0-56 31,-7 0-208-31,-6 0 184 16,-6-3 64-16,-1-7-24 0,-8-2 32 16,0-4 16-16,-13 0-16 15,-6-10 8-15,-13-2 0 0,-13-4 48 16,-6-6 56-16,-8-6 112 15,-9-8-16-15,-1-2 144 32,-2-6 80-32,4-16-16 0,-1-16-39 15,4-10-121-15,16-6-176 16,12-3 72-16,20 0 120 0,16-4-224 16,13 8-40-16,26 5-192 15,25 1-72 1,3 12-137-16,6 9-239 15,22 10-248-15,-27 13-1608 0,-12 0-5794 16</inkml:trace>
  <inkml:trace contextRef="#ctx0" brushRef="#br0" timeOffset="51831.36">5681 8804 13482 0,'0'0'2473'0,"0"0"-1041"0,0 0-688 16,0 0-352-16,0 0-224 16,0 0-111-16,0 0 231 15,0 108 136 1,0-57-128-16,5 3-152 0,-2 3 24 15,5-3-120-15,4 0 0 16,0-13-40-16,7-6-8 0,2-10-96 16,7-12-176-1,0-13 80 1,4 0 72-16,-4-22-24 0,3-13 8 16,-6-10 120-16,-6-11 16 0,-3-5 0 15,-8 1 8-15,0 3 120 16,-5 9 344-16,-3 16 152 0,5 13 72 31,-5 9-288-31,4 10-144 16,4 0-264-16,7 13-88 0,9 13 88 15,8 12 0-15,9 6 0 16,6 4 0-16,-3 0-16 0,0-4-208 16,-5-6-168-16,-7-6-48 15,-8-13-528-15,-12-10 472 31,-3-9 496-31,-2-9 664 0,-3-26 88 16,-4-25-336-16,0-32 48 16,-11-23-72-16,-10 10-200 0,6 23-104 15,2 28 48-15,6 32-24 32,-1 0-64-32,4 5-48 15,-1 15-440-15,5 2-1728 0,0 6-6634 0</inkml:trace>
  <inkml:trace contextRef="#ctx0" brushRef="#br0" timeOffset="55253.18">20550 6435 5753 0,'0'0'1824'16,"0"0"-600"-16,0 0-55 31,0 0 199-31,0 0-160 0,0 0-296 16,0 0-103-16,0 0 135 15,0 0-48-15,0 0-32 0,4 0-104 16,1-9-352-16,-1 0-192 15,7-8-64-15,6-2-32 16,6-6 9-16,5-7-9 0,8-6-48 31,12-19-72-31,-5 3 16 16,2-6-8-16,-10 2 40 0,-7 17-40 16,-3 0 40-16,-10 19-48 15,-7 9 16-15,-8 7-16 16,0 6-256-1,0 6-1625-15,-27 45-775 0,-1 0 319 16,-4 3-688-16</inkml:trace>
  <inkml:trace contextRef="#ctx0" brushRef="#br0" timeOffset="55605.03">20559 6705 8737 0,'0'0'1673'16,"0"0"-361"-16,0 0-696 16,0 0-48-16,0 0 280 0,0 0 369 15,23-44-249-15,-10 28-560 16,-2-7-72-16,10 1 32 31,3-9 24-31,3-7-144 0,4-4-120 16,14-5-120-16,2-1 56 15,1-6-64-15,1 7 8 0,-6-1-8 16,-7 13 0-16,-12 10 0 16,-13 9 8-16,-2 6-8 0,-9 10-848 15,-16 19-1976-15,-8 7 327 16,-4 2-1768-1</inkml:trace>
  <inkml:trace contextRef="#ctx0" brushRef="#br0" timeOffset="55920.49">20602 6750 8649 0,'0'0'1793'0,"0"0"-537"16,0 0-616-16,0 0-24 0,0 0 80 16,0 0 385-16,96-86-377 15,-53 57-464-15,9 1-176 31,8-7-56-31,8-3 0 0,4 0 8 16,-12 3 40-16,-13 9-56 16,-15 13 0-16,-19 4 0 0,-9 9-648 15,-13 0-1105-15,-14 16-887 16,-5-3 375-16</inkml:trace>
  <inkml:trace contextRef="#ctx0" brushRef="#br0" timeOffset="56448.3">20208 6556 8753 0,'0'0'1649'0,"0"0"-697"32,0 0-384-32,0 0 120 0,-24-79 208 0,4 54-175 15,-8-5-17-15,-3 2-424 16,-9-7-40-16,-4 0 96 15,0-3 32-15,4-3-160 0,4 0-48 16,12 3 112-16,5 3 352 16,6 9-432-16,5 10-120 15,8 7-72 1,-4 9-272-16,4 6-2392 0,-7 29 191 16,-2 0-472-16,1 0-4112 15</inkml:trace>
  <inkml:trace contextRef="#ctx0" brushRef="#br0" timeOffset="56752.49">20041 6622 8209 0,'0'0'1449'16,"0"0"-809"-16,0 0-152 0,-96-15 136 16,48 2 256-16,-4-3-176 31,-8 1-264-31,9-2-8 0,-1 2-79 16,9-1-41-16,7 3-72 15,12 4-136-15,7 2-96 0,10 7-8 16,7 0-48-16,0 0-945 0,3 23-103 15,14-1-448-15,-2-3-1745 16</inkml:trace>
  <inkml:trace contextRef="#ctx0" brushRef="#br0" timeOffset="57014.41">19790 6785 7465 0,'0'0'2273'0,"0"0"-689"0,-80-26-432 15,32 10 24-15,-7 1 137 16,-5-8-425-16,-4 4-392 0,0 0-184 31,9 4-120-31,6-2-64 16,10 2-56-16,3 5-64 15,12 0 8-15,4 7-16 0,12 3-528 16,8 7-1720-16,0 9-481 16,8-1-3040-16</inkml:trace>
  <inkml:trace contextRef="#ctx0" brushRef="#br0" timeOffset="59655.2">26124 6972 7433 0,'0'0'1128'15,"0"0"-568"-15,0 0-287 16,0 0-121-16,0 0 208 0,68-76 24 16,-48 63 136-16,4 4-8 15,0-4-152 1,0 4-120-16,0-1 192 16,0-3-136-1,-4 4-80-15,-1-1 120 16,2 4-112-16,-6-4 0 15,5 4-120-15,4 0-96 0,8-1 8 16,4 7-16-16,4 0 0 16,8 0-8-16,-1 0 0 0,5 0 8 15,-4 0 8-15,-4 0-8 16,-5 0 0-16,-2 3 8 0,-5 1 0 16,-4 2 0-16,4-3-8 31,0 6 0-31,3 1 0 15,5 3 0-15,-1-1 0 0,2 5 0 16,-2-5 0-16,1 4 0 16,1-3 0-16,-2 3 0 0,1-4 0 15,-1 4 0-15,-7 0 0 16,0 0 0-16,-8-3 0 16,4 9-56-1,-8-3 56-15,4 3 0 0,-4 4 0 16,-4-1 0-16,3 0-8 15,-6 4 8-15,-1-1 0 0,0 4 0 16,-4 0-8 0,0 0 8-1,-1 0 0-15,-3-1 0 0,5-5 0 16,-2 6 0-16,-3-4 0 0,0 3 0 16,0 4 0-16,5 4 0 15,-5 2 0-15,-1 0 0 0,-3 1 0 31,0-1-40-31,0-3-104 16,0 0 64-16,-3-3 80 0,-10 0-8 16,9-3 8-16,-7 3-8 15,-2-4-8-15,2 4 8 0,-1-6-40 16,-1 2-32-16,6-2 80 16,-5 0-8-16,0 2 0 31,-4-2 8-31,4 3-8 0,-4-4 8 15,0-2-8-15,-7 2 8 16,-2-2 0-16,-3-1 8 16,-3 0-8-16,-5 1 8 0,0-4 0 31,0 4 48-31,-4-8-48 31,0 5-8-31,0-7 8 0,4-1-8 16,-3-5 48-16,-5-3 152 0,4-4 8 15,-8-1-32-15,0-2 25 16,1 4-121-16,-9-4 0 0,4 0-64 16,0 3-8-16,4 0-8 15,-4 0 0-15,1 4-8 0,3-1-40 16,5-2-64-16,-6-2 104 0,6-2 0 16,2 0-48-16,2 0 48 15,-1-9 0 1,8-7 0-16,-8 0-56 15,4-3 7-15,4 0 9 16,0-3 40-16,5 0 8 0,-5-4 8 16,0 4-8-16,0-7 8 15,-4 1 0-15,-7-4 0 0,2 3-8 32,-2 1 0-32,3 0 0 15,4-1 8-15,8 3 0 0,8 1 105 16,4 0-9-16,12-1-32 15,0 4-64-15,0 0 40 16,4-3 56-16,0 5-24 0,0-2-24 31,0 0-48-31,-7-1 0 16,3 1 0-16,-1 0-8 0,1-3 0 16,0-1-16-16,0-2 16 0,4-1-8 15,0-2 8-15,4-1-8 16,9-7 8-16,-2 2 0 0,1 2 56 15,1 0 112 1,-6 0 216 0,1 3-152-16,0 4 48 0,0-1-32 15,4 6-144-15,1-2-88 16,2 3-8-16,5-3-8 0,3-4 0 16,2-6-72-1,2 3 72-15,5-3 0 16,-4 3 0-16,0 4 8 15,-4 0-8-15,-4 5 0 0,0 4 0 16,0 0 0-16,-4 0 0 16,4 7 0-16,-1-5 0 0,5-1-8 31,4 1-112-31,4 2-8 16,4-4-120-16,4-1 0 0,0 2 72 15,3-1 120-15,-2-1-48 16,2 5 104-16,-7-1 0 15,0 3 0-15,-12 7-200 0,-4-1-424 32,-20 7-705-32,0 0-1887 15,0 0-1986-15</inkml:trace>
  <inkml:trace contextRef="#ctx0" brushRef="#br0" timeOffset="66776.66">20411 8172 7057 0,'0'0'2465'0,"0"3"-1249"16,0-3-608-1,0 0 16-15,0 0 136 0,0 0-72 16,0 0 177-16,0 0 207 0,0 0-32 15,0 0-208-15,0-12-400 16,-3-1-256-16,3-9 64 0,-4-4 112 31,4-5-176-31,0-11-7 16,0-5-1-16,0-7 0 0,0-3 40 16,-5-1-192-16,5 5-8 15,-4 8 0-15,4 10 0 16,0 9 64-16,0 14-64 0,0 9-8 15,-4 3-96-15,0 6-1201 32,-3 20-175-32,-21 37 40 0,0-6-609 15,-4-3-2864-15</inkml:trace>
  <inkml:trace contextRef="#ctx0" brushRef="#br0" timeOffset="67131.09">19940 8239 7865 0,'0'0'1737'16,"0"0"-1201"-16,0 0-184 16,0 0 880-16,0 0 472 15,0 0 305-15,-3 0-433 16,3-7-552-16,0-5-584 0,0-11-288 15,0-8-47-15,8-7 191 16,4-13-176 0,4-3 8-16,0 0-40 15,0-7-40-15,-4 7-48 16,-5 7 0-16,-3 9 0 0,0 9-8 16,-4 7 8-16,5 12 0 15,-5 8-8-15,0-2-344 0,0 4-649 31,0 0-1039-31,-13 26-865 16,-11-1 929-16,-3 4-1121 0</inkml:trace>
  <inkml:trace contextRef="#ctx0" brushRef="#br0" timeOffset="67476.25">19227 8029 8993 0,'0'0'1673'0,"0"0"-177"16,0 0-752-16,0 0 425 15,0 0 503-15,0-73-424 0,13 54-392 16,6-6-240-16,9-1-400 15,4-2-159 1,9-1 55-16,2-5 48 16,5-1-144-16,3 0-16 15,2-4-224-15,-5 7-161 0,-12 4-135 16,-13 9-136-16,-15 9 360 16,-4 4-752-16,-4 6-640 0,-24 6-697 15,0 10-120-15,-8 0-1695 0</inkml:trace>
  <inkml:trace contextRef="#ctx0" brushRef="#br0" timeOffset="67803.03">18997 7763 160 0,'0'0'6737'0,"0"0"-5017"15,0 0-343-15,0 0 7 16,0 0-16-16,0 0-120 16,8-80-343-16,20 61-17 0,7 0-272 15,17-3-168-15,16-6-8 16,-4 5-136-1,7 1-80-15,-6 0-80 16,-22 9-72-16,-3 0-72 16,-20 7-152-16,-9-1-200 0,-11 7-136 15,0 0-608-15,-24 0-921 16,5 0-1023-16,-9 0-1577 0</inkml:trace>
  <inkml:trace contextRef="#ctx0" brushRef="#br0" timeOffset="71552.13">7255 7645 2832 0,'0'0'8690'0,"0"0"-5809"15,0 0-1369 1,0 0-304-16,0 0-64 15,0 0-79-15,-24 0-209 0,24 0-304 16,0 0-184-16,0 0-32 16,0 0 56-16,0 0-48 0,16 0-144 15,4-3-64 1,12 0-80-16,11 3 8 0,9-3-64 16,16-1 0-1,20 1 16-15,-4 3-8 0,-9 0-8 16,-12 0 0-16,-18 0-200 15,2 0-136-15,-6 7-104 0,-13-4-112 32,-13 0-312-32,-7 0-432 15,-8-3-585-15,-16 7-1007 0,-8-5 375 16,0 5-4561-16</inkml:trace>
  <inkml:trace contextRef="#ctx0" brushRef="#br0" timeOffset="71827.03">7387 7953 7961 0,'0'0'2329'16,"0"0"-1609"-16,0 0-200 16,0 0 504-1,0 0 424-15,0 0 169 16,28 38-169-16,-4-28-392 0,8-1 1 15,11-6-1-15,5 1-192 16,11-4-216-16,6-4-192 0,-2-5-160 16,1-4-144-1,-13 4-64-15,-10-1-88 16,-13 4-88-16,-17 3-352 16,-11 0-288-16,0-4-880 0,-11 1-3593 15</inkml:trace>
  <inkml:trace contextRef="#ctx0" brushRef="#br0" timeOffset="75268.74">9132 6356 7521 0,'0'0'4081'0,"0"0"-2817"15,0 0-15 1,0 0 15-16,0 0 176 15,0 0-176 1,0 0-535-16,-9-22-401 0,9 22-176 0,0 0-88 16,4 0-56-16,16 6 0 31,5 10 48-31,6 3-8 0,17 10-40 16,4 6 40-16,24 12 64 15,16 10 48-15,-5-3-88 16,-7-3 24-16,-9-3-16 0,-15-10-72 15,4 10 24-15,3 2-24 16,-7 4-16-16,-12 0-32 16,-7-3 32-16,-14-3-8 0,-3 2 8 31,-8-2-80-31,0 0 16 16,-8-4 24-16,-4 1 32 0,0-7 8 0,0-3-56 15,-4-4 56-15,-12-2 8 16,0-7 0-1,-8 1 0 1,-4-8 0-16,-8-2 8 0,-8-7 56 16,-7-6-16-16,-9 0 48 15,-7-19 40-15,-2-9 104 0,1-7 152 16,1-10 24-16,11-8 88 0,9-8-240 31,6-2 8-31,18-1 24 16,14 4-56-16,9 2-168 0,17 8-72 15,22 6-32-15,13 5-160 16,12 11-240-16,15-7-512 0,-10 13-1857 16,-30 3-7041-16</inkml:trace>
  <inkml:trace contextRef="#ctx0" brushRef="#br0" timeOffset="76955.52">10566 6448 10818 0,'0'0'1680'0,"0"0"-440"16,0 0-703-16,0 0 103 31,0 0-112-31,0 0-352 0,0 13-104 15,0 6 152-15,0 6-16 16,4 4 16-16,8 0-48 16,0-1-88-16,8-2 24 0,3-1-56 15,5-6 24-15,0-6-32 32,4-10 40-32,-4-3-24 0,4 0-48 0,-8-13 40 15,0-12 112-15,-5-10-120 16,-6-6-40-16,-2-4 56 15,-7-3-8-15,0 10 144 0,-4 3 176 16,0 13 280-16,0 6-7 16,0 7 39-16,0 5-336 15,0 4-320 1,0 0-32-16,0 7-176 0,9 9 88 16,2 12 88-16,6 7 0 15,11 7 8-15,-1 8 40 0,10 20-32 31,-2 16-8-31,5 25 8 16,-8 7 40-16,-8 2-56 0,-17-6-16 16,-3-25-136-16,-4-19-144 15,0-19-208-15,0-16 304 0,0 3 152 16,-4-3 40-16,1-3 0 31,-5-13 8-31,-1-10 8 0,-6-9 288 16,-9-3 440-16,-8-19-344 15,-8-16 160-15,-20-25-168 16,-7-33-32-16,-5-28 24 0,12-3-168 16,28 7 24-16,24 34 104 15,8 29-184-15,13 12-120 0,10 14-32 32,5-1-424-32,20 0-280 0,-1 7-1184 15,-15 9-2953-15</inkml:trace>
  <inkml:trace contextRef="#ctx0" brushRef="#br0" timeOffset="77496.06">10371 6064 11746 0,'0'0'2072'0,"0"0"-335"0,0 0-697 16,0 0-200-16,0 0 224 31,0 0-535-31,0 0-441 0,0-32-88 16,0 32-168-16,0 0 40 16,0 0 112-16,4 0 16 0,3 3 8 15,1-3 112-15,5 0 184 0,6-19 88 16,1-6-88-1,1-10-56 1,3-6-48-16,-9-4-72 0,5 1-56 16,-8 3 192-16,-4 6-48 15,0 6 0-15,-4 7-112 16,4 9 32-16,-4 10-136 0,4 3 0 0,8 0-192 16,12 16 120-16,11 6 64 15,14 13 8 1,3 6-16-16,35 36-888 15,-19-11-1217-15,-9-9-3336 16</inkml:trace>
  <inkml:trace contextRef="#ctx0" brushRef="#br0" timeOffset="78288.14">9310 8207 8617 0,'0'0'2889'0,"0"0"-953"16,0 0-55-16,0 0-225 0,0 0-408 16,0 0-455-16,-15-6-377 15,15 6-144 1,8 0-40-16,12 0-8 15,27 0 128-15,41 0 176 0,56 0-88 16,39-10-80-16,29-9-48 16,18-3 16-16,6 3-64 0,18-4-80 15,1 5-88-15,-8-5 8 16,-23 7-104 0,-37 1-48-16,-28 5 40 15,-35 7 0-15,-40 3 0 0,-33 0-152 16,-23 0-56-16,-17 0-72 0,-2 6-104 0,-9 1-200 15,0 2-104 17,-9 4-120-32,-34 3-401 15,0-4-3063-15,-2-2-5747 0</inkml:trace>
  <inkml:trace contextRef="#ctx0" brushRef="#br0" timeOffset="82083.28">9988 8588 8065 0,'0'0'4569'0,"0"0"-2856"31,0 0-729-31,0 0-280 16,0 0 208-16,0 0-88 0,0-6-216 15,0 6-288-15,0 0-151 16,0 0-89-16,0 3-32 31,16 7 0-31,12 9 32 0,8 6 120 16,11 7 16-16,13 5-16 16,9 2-112-16,-2 2 32 0,4 3-112 15,6 1 64-15,-10-1-72 0,-7 4 0 16,-9 0 8-1,-6-1 0 1,-14 7-8-16,-6-3 0 0,-6 9 0 16,-10 4-8-16,-6 0 0 15,-3 2 8-15,0-6-16 0,-8-9 0 16,-12-6 8-16,-4-10 0 0,-11-7 8 31,-1-12 16-31,-9-6 96 16,-2-10 192-16,-5-4 184 0,-8-24 96 15,-11-23-264-15,-5-31-32 16,8-23 16-16,16-3 8 0,24 12-96 16,24 30-120-16,8 28 24 31,20 6-120-31,32-3 0 0,28 0-240 16,4 10-320-16,4 15-464 15,-29 10-2977-15,-43 0-9066 0</inkml:trace>
  <inkml:trace contextRef="#ctx0" brushRef="#br0" timeOffset="83009.98">11088 8797 12978 0,'0'0'2817'0,"0"0"-793"0,0 0-831 15,0 0 79-15,-4-28-376 16,4 28-528-16,0 0-312 0,0 16-56 16,0 13-56-16,0 12 56 15,0 10 8 1,0 3 8 0,12 3 24-16,4-3-40 0,-1-7-104 0,6-5-176 15,3-8-88-15,0-11-152 16,-1-7 104-16,5-13 112 0,0-3 208 15,-4-19 96-15,4-16 48 32,-4-7-32-32,-1-5 32 0,-2-4 24 15,-1 3 0-15,-12 14 320 16,-1 8 128-16,1 17-112 0,-8 9-264 16,9 0-144-16,2 22-168 15,6 13 96-15,10 12 72 31,1 1 8-31,12 6-8 0,4-3-16 16,8-7-160-16,-1-12 8 16,1-13-24-16,-8-16 128 0,-8-3 64 15,-4-22 104-15,-17-26-8 16,-11-28 296-16,-4-22 48 0,-8-13-96 0,-11 15-176 16,3 27-48-1,8 30-48 1,-1 11 128-16,2 2 8 15,3 8-128-15,0 5-80 0,4 22-456 16,0 13-2072-16,4 7-2697 0</inkml:trace>
  <inkml:trace contextRef="#ctx0" brushRef="#br0" timeOffset="83849.64">12837 7753 11522 0,'0'0'3185'0,"0"0"-1065"15,0 0-928-15,0 0-279 16,0 0-305-16,0 0-312 0,-20 7-224 0,-4 18-16 31,-12 10 120-15,0 9-56-16,1 4-56 0,-1 3-56 15,8-4 0-15,0-3-8 0,8-5-40 16,4-7-216-16,4-7-392 16,4-6-721-16,0-16-1039 0,4-3-793 31,1 0-3320-31</inkml:trace>
  <inkml:trace contextRef="#ctx0" brushRef="#br0" timeOffset="84059.77">12566 7810 10306 0,'0'0'2840'16,"0"0"105"-16,0 0-1121 0,0 0-599 31,0 0-537-31,0 0-200 16,0 0-256-16,0 0-136 15,28 26-8-15,-4 9-88 0,-5 2 48 16,-2 11-48-16,-2 3-8 31,-6 0-576-31,-5-7-512 0,0 1-369 16,-4-7-1111-16,-4-13-297 16,-4-12-3672-16</inkml:trace>
  <inkml:trace contextRef="#ctx0" brushRef="#br0" timeOffset="84261.68">12463 7925 9353 0,'0'0'2529'0,"0"0"-417"15,0 0 9 1,0 0-273-16,0 0-703 0,0 0-561 0,0 0-288 16,32-17-104-16,7 27 112 15,13 0-88 1,8-1-72-16,4 1-80 15,-1-4-64-15,-3 1-128 16,12-1-784-16,-16-3-1753 0,-13-3-4208 16</inkml:trace>
  <inkml:trace contextRef="#ctx0" brushRef="#br0" timeOffset="86405.68">13761 6235 3440 0,'0'0'5073'16,"0"0"-3864"-16,0 0 7 15,0 0-136-15,-56-89 256 16,49 74 705 0,-1 2-297-16,-1 4-288 0,6 2-495 15,3 1-89-15,-4 6-248 0,4 0-296 16,0 0-224-16,0 0-104 16,0 0-48-16,0 3-8 15,7 16-40 1,10 6 88-16,11 13 8 15,11 1 0-15,10 5 0 16,6 1 0-16,8-1 48 0,6 3-48 16,6 5 8-16,-4-2-8 15,6 4-96-15,-6-3-24 0,0 3 56 32,-11-4-136-32,-4 2 80 15,-11-2-80-15,-10-2-136 0,-11-3 128 16,-8-1 88-16,-8-6 0 15,-8-6 72-15,0-4 32 16,-8-2 8-16,-20-7-40 0,-8-3 48 31,-7-7 0-31,-17-6 16 16,-4-3 88-16,-8-3 16 0,0-22 72 16,1-10 168-16,7-13 8 0,12-3-120 15,13-2 240-15,15-5-224 16,24-2-120-16,3 0-144 15,25-1 0 1,16 7-168-16,4 10-48 16,-1 15-440-16,2 13-424 0,-14 13-3185 15,-14 0-2729-15</inkml:trace>
  <inkml:trace contextRef="#ctx0" brushRef="#br0" timeOffset="87234.27">14885 6204 9778 0,'0'0'1552'0,"0"0"32"0,0 0 73 15,0 0 215 1,0 0-360-16,0 0-327 0,0 0-545 31,-12-58-344-31,12 62-296 16,4 15-80-16,12 6 32 0,0 10 48 15,8 13 8-15,0 3 88 0,-1 6-88 16,-7 16-8-16,-8-10 48 16,-8 7-40-16,0-3 0 15,-4-14 0 1,-7 1 0-16,-2-9 0 15,6-13-8-15,-1-10 0 16,8-9 8-16,0-10-8 0,11-3 0 16,38 0 0-16,34-10 136 0,36-8-128 15,17-8 40 1,-1 4-48-16,-27 9 64 16,-40 7-64-16,-25 6 0 15,-15 0-296-15,-11 0-904 16,-6 3-913-16,-11 9-1008 0,-20 5-39 15,-8-8-3298-15</inkml:trace>
  <inkml:trace contextRef="#ctx0" brushRef="#br0" timeOffset="87675.81">13869 7493 264 0,'0'0'11930'16,"0"0"-9865"-16,0 0-1281 16,0 0 176-16,111 0 688 0,-7 0-143 15,51-7-369 1,37-2-328-16,18-7-296 16,6 3-232-16,-5-3-64 15,0 1-56-15,-16 2-48 0,-27-3-40 16,-48 6-72-16,-41 4-120 15,-39 3-104 1,-20 3-112-16,-8 0-32 16,0 0-104-16,-12 0-440 15,0 6-889-15,-52 10 689 0,0 0-1432 16,0-3-6770-16</inkml:trace>
  <inkml:trace contextRef="#ctx0" brushRef="#br0" timeOffset="88498.08">14259 7896 13274 0,'0'0'2945'16,"0"0"-889"-16,0 0-711 0,0 0-305 31,0 0-408-31,0 0-264 0,-4-13-200 16,4 13-72-16,16 13-88 15,12 9 0-15,12 10 40 0,15 6 24 16,9 10-24-16,8 2 0 15,-4 11-48-15,7 12 0 16,-10-3 0 0,-6 3 8-16,-7 0-8 15,-13-10 0-15,2 7-8 0,-5 0-40 16,-12-3-48-16,-5-4 16 0,-3-3-40 16,-12-6 24-16,-4-3-40 15,-4-6 48-15,-12-7-32 0,-16-6 32 31,-3-10 88-31,-13-7 16 16,-4-8 88-16,-4-7 192 16,-4 0-8-16,-3-25-72 0,-1-7 32 15,0-25-56-15,5-23-72 32,27-18-32-32,28-4-88 0,12 17 48 15,23 27-48-15,5 23-40 16,20 10-128-16,-4 9-96 0,12 3-200 15,27 13-456-15,-31 0-1865 16,-9 13-5392-16</inkml:trace>
  <inkml:trace contextRef="#ctx0" brushRef="#br0" timeOffset="89285.71">15359 8239 13114 0,'0'0'3873'0,"0"0"-2265"0,0 0-679 16,0 0-433-16,0 0-328 15,0 0-168-15,0 0-16 16,0 63 16-16,0-18 64 0,0-1-64 31,8 1 8-31,12-7-8 16,8-4 0-16,8-8-88 0,4-7-88 0,-1-9-136 16,2-10-136-16,-10-3 176 15,-4-17 72 1,-10-14 31-1,-6-5 65-15,-11-5 104 0,0 3 120 16,0-1 593-16,-11 14-121 16,3 9 192-16,4 6-128 0,4 10-312 0,0 3-344 31,0 6 0-31,20 17-80 16,4 11 80-16,15 11 0 15,2 6 0-15,6 3 0 0,-3 3 0 16,-8 0-24-16,-4 6 16 15,-13 14 16-15,-10 15 32 0,-9-10-40 16,-9-8-48-16,-10-15-248 16,-1-14 128-16,-12-1 0 0,0-2 48 31,0-14 120-31,0-12 8 16,1-13 240-16,-1-3 264 0,-8-28-24 15,3-26 48-15,-2-29-152 16,7-31-64-16,20-13-55 15,12 0-145 1,4 32-72-16,12 34-48 16,0 24-288-16,-8 17-177 15,8 8-423-15,0-1-1960 0,-9 4-7443 0</inkml:trace>
  <inkml:trace contextRef="#ctx0" brushRef="#br0" timeOffset="89817.86">15283 8096 11026 0,'0'0'2232'16,"0"0"-55"-16,0 0-673 16,0 0-232-16,0 0-207 15,0 0-313-15,0 0-360 31,-8-10-168-31,8 10-136 0,0 0-88 16,0 0 8-16,0 0 80 16,0 0-40-16,0 0 8 0,0-3 288 31,0-6 72-31,12-4 16 16,0-12-304-16,4-7-16 0,8-6-104 15,-4-7 8-15,0 1-16 0,-8 3 16 16,4 6-8-16,-8 6 8 15,0 13 40-15,-4 7 136 0,0 9-168 0,7 0-24 16,10 19-168 0,10 12 168-1,14 14 0-15,6 6 0 16,1 3-432-16,12 19-864 0,-16-19-2665 16,-12-16-5153-16</inkml:trace>
  <inkml:trace contextRef="#ctx0" brushRef="#br1" timeOffset="104075.39">6590 9121 4336 0,'0'0'833'0,"0"0"911"16,0 0-288-16,0 0-439 31,0 0-9-31,0 0 96 0,0 0-248 15,0 0-296-15,0 0-328 16,0 0-32-16,0 0-16 16,0 0 40-16,3-3 32 0,5 0 97 15,5-3-121-15,-2-4-56 16,10-3-48 0,-2-2 72-16,5-5-48 0,4-2-48 15,4-3-32-15,0-4-64 16,-1-6 8-16,1 1-8 15,-8-4 48-15,1-4 40 0,-10 1-24 16,1 0 520 0,0 0-128-16,-7 5-152 15,-2 1-48-15,1 0-32 0,5 1-112 16,-6-4-40-16,5-4-16 16,0-2-24-16,0-7-32 15,-1-6 32-15,-7 0-32 0,-4 0 40 31,0 6-48-31,0 0 0 16,-4 7 0-16,-7-1 0 0,3 4 8 16,4-4-8-16,-1 4 0 15,2 0 8-15,3 0-8 0,0-4 0 16,0 7-8-16,-4-3 0 31,4 2 8-31,-8 2-8 0,0-2 0 16,-4 1-40-16,0 4-8 15,0-1 48-15,-4 0 0 16,5 3 0-16,-6-3 8 0,-3 3 8 16,1 1-8-16,-5-1 16 31,-4 3-16-31,0 4 8 0,0 0-8 0,-4 2 0 16,0 4 0-16,-4 0 8 15,4 3-8-15,4-3-8 16,4 3 8-16,1 4 0 0,11 2 0 15,0 3 8 1,8 1-8 0,4 3 0-16,0 3 8 0,0 0-8 0,0 0-424 15,0 0-672-15,0 0-976 16,0 13 415-16,4 0-183 16,0-1-3001-16</inkml:trace>
  <inkml:trace contextRef="#ctx0" brushRef="#br1" timeOffset="104584.91">6446 7375 7585 0,'0'0'1272'0,"0"0"-343"0,0 0-617 15,0 0-240-15,0 0-64 16,0 0 96-16,0 0 24 0,0 0-64 0,0 0-48 16,0 0 80-16,0 0 56 15,0 0 312-15,0 0 480 0,0 0 272 16,0 0 481-16,0-3-265 15,0-13-856-15,0-3-400 16,0-6-96-16,0-10-72 0,-4-3-8 16,0-4 16-1,0 4-8-15,0 0 0 16,-3 6 40-16,7 1 0 16,-5 5 8-16,1 7 192 0,4 3 88 15,0 4-104-15,0 5-24 16,0-2 1-16,0 5 7 0,4-2-144 15,5 0-72-15,6 3 0 16,1-4-16-16,12 4-40 0,-1 3 56 16,6 0 0-16,-1 0-48 31,4 0-32-31,-1 7-193 16,5 9-231-16,-1 6-616 0,14 16-728 15,-9-7-809-15,-12-2-4560 0</inkml:trace>
  <inkml:trace contextRef="#ctx0" brushRef="#br1" timeOffset="106947.4">12024 9049 4544 0,'0'0'2569'0,"0"0"-1137"16,0 0-824-16,0 0 81 15,0 0 191-15,0 0 40 16,0 0-224 0,0 0-208-16,52 0-152 0,-48-4-40 15,0 4 24-15,4 0-23 0,0-3-65 16,4 3 0-16,0-6-80 16,4-1-56-16,4 1 8 15,4-3-8 1,-5-8-40-16,9 2 40 15,-4-4 104-15,0-4 288 0,-4-2 64 16,0 0-8-16,-4-4-168 16,0-6-128-16,0-3-104 15,0-3-16-15,4-3-32 0,-1-4-88 32,5-3 0-32,0-3 0 15,4-3-8-15,-3 0 0 0,-2 0 8 16,1-1-8-16,-8 4 8 15,-4 1 0-15,-8 2 64 16,0 0-24-16,-4 3 0 0,0-3-40 31,0 1-8-31,-8 5 0 0,0-2-88 16,0 5-16-16,4-2 32 16,0-1 64-16,0 1-192 0,4-4 0 15,-8 1 88-15,-3-1 104 16,-10 1 8-16,-7 5-8 15,-4 1 0 1,-7 6-56-16,-2 0 64 0,2 3 0 0,3-3 16 16,4 3-8-1,0 1 0-15,8-1 0 0,4 0 0 16,1 1 0-16,-2-1 0 16,6-3 0-1,-9 3-8-15,-4-3 8 16,-4 4 40-16,-12 2-48 15,-4 4-8-15,-4 5 0 0,1 1 0 16,3 7-8-16,5-1 16 16,6 7-8-16,5-4 8 0,9 4-8 15,3 0 0-15,-1-4 8 32,2 3 0-32,-1 1 0 0,-4 0 0 15,-4 0 0-15,-4-1 0 16,-4 4 0-16,-3 0-8 15,11-1 0-15,0 2 8 0,11-2 0 32,2 4-8-32,11-3-80 15,4 3-256-15,0 0-456 0,0 0-760 16,0 0-1-16,15 0-543 0,6 0 656 16,3 0-1457-16</inkml:trace>
  <inkml:trace contextRef="#ctx0" brushRef="#br1" timeOffset="107428.53">11666 6610 5249 0,'0'0'1368'16,"0"0"264"-16,0 0-544 0,0 0-151 15,0 0-217-15,0 0-496 16,0 0-168-16,-8-10-48 0,-12 20 0 31,-4 2 8-31,-4 1-8 16,-8 0 0-16,0 3 0 0,1-3 248 16,-6-4 104-16,5 1-80 15,5-1-80-15,3-3-88 16,8 4-64-16,8-3-40 0,0-4 0 15,4 0-8-15,5 0 0 32,3 0 8-32,0-3-8 15,0 3 72-15,0 4 288 0,11-4 472 16,1 7 81-16,4-4 103 16,3 3-328-16,2 1-224 0,-1-1-256 15,4 4-64-15,-1 0-24 16,1 3-32-1,4 3-40-15,0 3-40 16,0 4 0-16,4 2 0 0,-4 3-8 16,0 4-224-16,-5 0-624 0,1 13-1000 15,-11-7-721 1,-9-12-4592-16</inkml:trace>
  <inkml:trace contextRef="#ctx0" brushRef="#br1" timeOffset="109992.95">16112 8620 5153 0,'0'0'1304'15,"0"0"-240"-15,0 0-160 32,0 0 425-32,0 0-153 0,0 0-248 15,0 0-352-15,0 0-248 0,0 0-152 16,0 0-48-16,0 0-80 0,0 0 0 16,0 0-40-16,0 0-8 15,0 0 8 1,0 0 8-1,0 0 0-15,0 3 88 0,8 0 168 16,0 0 265-16,0 0 159 16,12 1-144-16,0-4-72 0,4 3-160 0,-4-3-112 15,3 0-40-15,1 0 32 32,-4-7 160-32,5-5-168 15,-6-1 40-15,5-6 80 0,0 0 32 16,0-3-160-16,-4-7-64 15,8 4-104-15,-4-7 32 0,4 0-48 16,0-6 0-16,0-3 0 31,0-1 8-31,-1-2-8 0,-3 6 0 16,-4-3 0-16,0 3-88 16,-4 3 40-16,-5-6-48 0,2 6 88 15,-5-6 8-15,-1-1-96 16,-7 4 24-16,0-3 64 31,0 3-64-31,0-3 56 0,4-4-40 16,1 1-224-16,3-1 64 15,3-3 48-15,2 4 112 0,-5-4-88 16,-5 4 96-16,1-1 0 16,-4 4-16-16,0-3 56 15,0-1-8 1,-11 1-32-16,-6-1 0 0,6 4 48 15,-6 3 0-15,10 3 40 16,-5 3-40-16,3 4 0 0,-2-1 8 16,-1 4-8-16,3-1 0 0,-6 1 0 31,2 2 8-31,-10 1 0 16,-1-3-8-16,-4 3 0 0,-7 0 0 15,-5 2 0-15,-4-2-48 16,0 0 40-1,4 6 8-15,0-3 0 16,4 3 0-16,8 4-8 16,0-1 8-16,4 7-8 0,5-4 16 15,-1 4-8-15,-4 0 0 16,0 2 0-16,-4 1-8 0,0 0 8 16,4 0 8-16,0-1-8 15,5 4 0-15,6 0 0 31,6 0-8-31,3 0-88 0,0 0-8 16,-5 0 88-16,2 0 16 16,-5 0 0-16,-4-3-8 0,-4 0 8 15,-8-4 0-15,4 2 0 16,0-5-8-16,4 3 0 16,4 4-96-1,12 0 32-15,1 0-328 0,3 3-1344 16,3 0-481-16,22 3-295 15,-2 3 551-15,-3 1-3528 16</inkml:trace>
  <inkml:trace contextRef="#ctx0" brushRef="#br1" timeOffset="110551.76">16056 6486 7497 0,'0'0'1480'0,"0"0"-751"16,0 0-497-16,0 0 280 0,0 0 392 16,0 0-96-16,9-9-424 31,-9 9-216-31,0 0-120 0,-13 0-48 15,-2 0 8-15,-9 0 0 16,-4 0 0-16,-4 0 48 16,-4 0 0-16,8 0 64 0,0 0 72 15,4 0-40-15,5 0-8 16,2 0-48 0,2 0-32-16,2 0-16 0,2 0 8 15,3 0-40 1,-5 0-8-1,6 0 8-15,-6 0-8 16,9 0 40-16,-3 0-32 0,3 0-16 16,0 6 0-16,0-3 16 15,0 4-16-15,4-1 0 0,0-3 0 0,0 6 0 16,0-2 185-16,8 6 287 16,3-4 192-16,6 7-120 15,2 3-160-15,9 0 152 0,8 4-88 31,4 2-56-31,4 3-168 16,0 4-80-16,0 3-136 0,-9-3 80 16,-3 3-88-16,-12-7 0 15,-12 4-160-15,-16 3-872 0,-24-6-848 16,1-7-817-16</inkml:trace>
  <inkml:trace contextRef="#ctx0" brushRef="#br2" timeOffset="28387.65">19506 9249 6449 0,'0'0'7930'32,"0"0"-5906"-32,0 0-904 0,0 0-384 15,0 0-103-15,0 0 239 16,129-42-616-16,2 20-160 0,32 0-48 16,24-1-40-16,4 8 128 0,-11-1-136 15,-16 6-88 1,-37 4-240-1,-44 6-592-15,-46 3-129 0,-50 19-743 16,-15 0-2793-16,-15 1-1832 16</inkml:trace>
  <inkml:trace contextRef="#ctx0" brushRef="#br2" timeOffset="28582.74">19586 9772 12682 0,'0'0'2393'0,"0"0"-1409"0,84-25-728 31,16-4 40-31,59-6 152 0,41 3-48 16,19-2-224-16,-4 5-176 16,-44 13-352-16,-48 4-1928 15,-50 5-3177-15</inkml:trace>
  <inkml:trace contextRef="#ctx0" brushRef="#br2" timeOffset="28764.98">19929 10001 11058 0,'0'0'2088'0,"0"0"-1296"0,0 0-423 15,140-3-217-15,-5-13 464 16,37-3-296-1,11 0-320-15,-8 0-152 16,-63 6-1945-16,-33 7-3392 16</inkml:trace>
  <inkml:trace contextRef="#ctx0" brushRef="#br2" timeOffset="28927.59">20156 10176 8545 0,'0'0'1737'15,"0"0"-441"-15,0 0-808 0,0 0-344 32,0 0 40-32,0 0 72 0,188 47-56 15,-38-47-200-15,-21 0-632 16,-34 0-2265-16</inkml:trace>
  <inkml:trace contextRef="#ctx0" brushRef="#br2" timeOffset="29126.54">19666 10500 312 0,'0'0'5449'0,"0"0"-4241"16,160 60 736-1,23-35-31-15,32-9-497 0,12-16-880 16,-27 0-536-16,-45-19-104 15,-16-13-272-15,-47 4 88 16,-21-4-1392-16</inkml:trace>
  <inkml:trace contextRef="#ctx0" brushRef="#br0" timeOffset="84530.76">18220 5588 4296 0,'0'0'609'0,"0"0"-321"16,0 0 1376-16,0 0-544 31,0 0 64-31,0 0-247 0,8-35 7 16,-4 25-216-16,0 1 88 15,-4 2-192-15,0-2-64 16,0 0-167-16,0 2-105 0,0-3 32 16,0 1-144-16,-4 3-72 31,-4-1 24-31,4 1-80 0,-8-1-40 0,4 1 48 16,-9 0-40-16,6 3-8 15,-5-4 0-15,0 4 40 16,-4 3 56-16,0-3 0 0,0 3 40 15,0 0-32-15,-3 3 0 16,-1 10 24-16,0-1-64 16,-1 8 64-16,2 2-16 15,-1 3-112-15,0 4 128 16,4 3-136-16,4 3 8 0,0-1 96 0,4 1-96 16,9-3-8-1,3 0 0-15,0-4 8 16,0 1-8-1,15-4 8-15,1 1-8 16,4-1 64-16,0-2-64 16,8-5 8-16,-4 1 0 0,0-2-8 15,3-2 8-15,-3-2-8 32,8-4 0-32,0-2 8 0,5-4-8 15,2 0 0-15,5-3 8 16,4 0-8-16,-5-3 0 15,6-7 8-15,-10-2 8 0,-3-4-16 16,-4 0 0-16,-4 0 40 0,-8-3-32 0,4 0 40 16,-12 0-40-1,3 0 0 1,-2-3 0-16,2 2 56 16,-6-5-56-16,2 6 0 15,-3 0 64-15,-4 0-24 0,4 0 24 16,-4 3-16-16,-4 0-48 15,4 1 168-15,-4-2 0 16,0-1-8 0,0-1-96-16,-4-1-72 0,-3 1 0 15,-6 4 40-15,5-5-40 16,1 5 0-16,-6-1 8 0,5-3 0 31,1 2 56-31,-6 2 24 16,2-1-24-16,-1 0-56 0,-4 0 8 15,-5 3 56-15,2-2-64 16,-1 2 48-16,-4 4 40 0,0-1-88 16,4 4 112-16,4 2-112 31,-3-2 48-31,-6 6-8 0,5 0-48 16,1 0 0-16,-9 0 0 15,4 3 0-15,-8 7 0 16,4 5 0-16,0-2 8 0,-4 6-16 15,8 1-48-15,-4 5 56 16,5 4-152-16,-1 18-760 0,3-9-1456 31,10-3-2641-31</inkml:trace>
  <inkml:trace contextRef="#ctx0" brushRef="#br0" timeOffset="86076.74">27053 6788 8809 0,'0'0'1705'15,"0"0"-849"-15,0 0-584 16,0 0-216-16,0 0-8 0,0 0 8 16,0 0 72-16,0 0 8 15,0 12 168-15,0 5 152 0,-4 1 136 16,-4 8-80-16,0 2 9 31,1 1-113-31,-6 6-224 0,5 0-40 16,1-6-72-16,-6-1 8 15,9-6-72-15,4-6-8 0,0-10 88 16,17-2 1000-16,14-4 32 31,13-4-616-31,16-11-312 16,20-14-72-16,23-9-72 0,17-4-48 15,-9 1 8-15,-27 10 0 16,-29 5-8-16,-19 11-192 16,4-2 104-16,-4-1 80 0,0 1-80 15,-12 8-120 1,-8 9-336-16,-9 0-1128 16,-7 13-49-16,0 6-383 0,-15-3-2361 15</inkml:trace>
  <inkml:trace contextRef="#ctx0" brushRef="#br3" timeOffset="91407.56">18834 5464 3272 0,'0'0'2417'0,"0"0"-185"16,0 0-1080-16,87 25-175 0,-56-12-201 16,10 3-112-16,-1 3-128 15,3 0 16-15,-2 3-152 0,6 0-160 16,-3 4-64-16,3 2 72 0,2 1-88 16,2 3-40-16,5-1-80 15,0 4-32-15,7 0 32 0,1 3-40 16,0 0-8-1,-1 1 8 1,1-2 0-16,1 2 8 0,2-1 65 16,1-3-65-16,12 9-8 0,19 1 8 15,12 2-8-15,13 1 56 16,-12-7-48-16,-9-6 40 0,-31-6-48 16,-12-7-80-16,-16-3 80 15,-9-3 0 1,6 6 0-16,2 4 0 15,1 2 8-15,4 1-8 16,-9 3-8-16,6-4 8 0,-2 3 0 16,1-1 0-16,-4 1 0 31,4-3 8-31,-5 1 8 0,6-4-8 16,-6 4 0-16,2-3-8 15,2-1 16-15,-3 0 24 16,-1-2 56-16,2-1-88 0,-2 0 120 15,-3-3-48-15,-4 0 48 16,-4 0 72-16,-4-6-72 0,-4 0-80 31,-4-1-40-31,-4-2 152 16,0-4-32-16,-5 0-8 0,1-2-64 16,1-1 56-16,-1 3-56 0,-1-2 96 15,6-1 72-15,6 3-64 16,1 0-104-1,1 1 32 1,-2 2-88-16,-6-2-64 0,-10-4-96 16,-3 0-1272-16,-40-3 263 0,-4-3 657 15,-4-13-3953-15</inkml:trace>
  <inkml:trace contextRef="#ctx0" brushRef="#br3" timeOffset="92998.55">18574 5953 4865 0,'0'0'5025'31,"0"0"-4241"-31,0 0-480 16,0 0-128-16,0 0-88 0,84 32 16 15,-52-7 168-15,4 7-80 16,3 9 40-16,10 4-112 0,7 5-24 16,-2 1 16-16,11 3-40 15,3 0-24-15,3 3 40 31,5 1-72-31,0 1-8 0,4 2-8 16,-1 2 0-16,-7-2 8 16,-4-7-8-16,-5-4-48 0,-3-2 40 15,-9-7-8-15,1-2 0 16,1 2 16-16,-6-3 64 16,5 0 8-1,0 3 0-15,4 4-72 0,-1-4 0 16,-3 7-8-16,-4-7 0 15,-4 4-72-15,-5-8 72 0,-7-2 8 0,4 0 0 32,-8-6-8-32,4 0 8 15,4-4 0-15,4 0-8 16,3 1 8-16,6-1-152 0,3 0 136 16,-1 1-48-16,-3 3 64 15,-1-1 0-15,-6 4 8 0,-2-4 208 16,1 4-40-16,-1-3 24 31,10-1-16-31,-1 1 0 0,7-1 120 16,9 1-8-16,0-4-15 15,4 4-1-15,-1-7-96 0,-3 4-56 16,-8-4 48-16,0 3-64 16,-5-3-24-16,1 0 56 31,-3 1-64-31,-2-1-8 0,1 0-72 15,-5-2 8-15,-3-5 40 16,-3 1 56-16,-5-3 32 16,-1-3 40-16,-4-1-72 0,-3 0 32 15,1 1-80-15,3-1-48 16,-4 1 0 0,4 0-8-16,0 2 8 0,-1 1 0 15,6-1-8-15,-7 1 8 16,-5-3 64-16,-1-4-72 15,-12-3 144-15,-1 4 104 0,-3-7-48 16,0 0-72 0,1 3-120-16,7 0 48 15,-1 4-40-15,13-1-8 0,0 3 48 16,8-2-56-16,4 2 0 16,-4-3 8-16,-8 4 8 15,-9-7 24 1,-10-3-40-16,-5 0-440 15,-28 0-272-15,-12 0-832 0,0-13-4266 16</inkml:trace>
  <inkml:trace contextRef="#ctx0" brushRef="#br3" timeOffset="94476.24">18479 5918 5337 0,'0'0'1448'0,"0"0"-240"31,0 0 24-31,0 0-135 16,0 0 167-16,0 0-328 0,7-19-336 16,6 19-192-16,10 12-136 15,1 8-72-15,8 12 9 16,4 9-49-16,0 12-32 0,8 14-64 31,4 13-56-31,11 9-8 16,6 12 80-16,2 1-80 0,-7-10 8 15,-9-3-8-15,1-13-56 16,-4 6 56-16,7-2 0 0,1-1-80 16,4 1 72-16,8 2-40 15,8-3 48 1,8-6 8-16,3-6-8 15,-11-16 8-15,-16-10 8 0,-17-9-16 16,6-3 8-16,2 8 0 0,13 5 0 16,8 9 0-16,-1-3-8 15,5-1 8-15,0 1-8 0,-5-4 0 32,-2 0 16-32,-2 1-16 15,-7-1 0-15,0-2 0 16,-4-1 0-16,2-3 0 0,-5-3 0 15,3 0 0-15,0 0-8 0,-5 0 0 32,5 3-48-32,-4-3 0 15,0 3 48-15,-5 0-40 16,1-3 40-16,3-3 0 0,5-4 8 16,4-3 0-16,0 1 104 15,4-4-24-15,-1 1-80 0,-7-1 16 31,4 0-16-31,-11 4 0 16,-2-1 8-16,1 0-8 16,-5 4-128-16,-3-1 112 0,1-2 8 15,2-4 8-15,0 3 0 0,6-3 0 16,3 4 48-16,-1-4-40 16,-3 4-8-1,-5-4 8-15,6 0-8 16,-14-3 8-16,-3 3-8 15,-4-3 16-15,-7-6 0 0,-6 3-16 16,-2 0 0-16,2-4 8 16,-2-2-8-16,-2 0 72 15,1-1 32-15,0-6 24 16,-4 4 32-16,-4-7-48 16,-4 0-24-16,0 0-24 15,0 0-64-15,-24-7-552 0,1-2-881 16,2-4-1415-16</inkml:trace>
  <inkml:trace contextRef="#ctx0" brushRef="#br3" timeOffset="95770.93">18220 6134 5297 0,'0'0'1888'0,"0"0"-720"15,0 0-824-15,0 0-16 16,0 0 201-16,68 41 263 0,-53-19-16 16,5 7 32-16,1 9-272 15,7 3-232 1,3 23-96-16,21 15-80 15,15 32-24-15,9 7 40 16,3 5-72-16,-2-2-64 0,-14-7 72 16,9 4-80-16,0-4 16 15,3-3 112-15,9-6 232 0,12-6 545 16,3-4-113-16,9 0-80 31,-1-6-152-31,2 0-112 16,-10 0-152-16,-11 0-192 0,-1 0-96 15,-11 2 48-15,-9-14-56 16,-11-17-8-16,-7-19 0 0,10 4 8 16,20 12 0-16,30 10 0 15,14 3 8 1,-8-13 176-16,-7-13-72 16,-33-12 0-16,-11-7-24 0,-16-9-88 15,-8-3 8-15,8 6 0 16,8 0 0-1,11 0-8 1,-3 0 0-16,4-3-8 0,3 0-40 16,1-3 0-16,0-4 40 0,-1 0 8 15,-2-5-24-15,-2 2 24 0,-7-3-104 32,-4-3-160-32,-5 4 16 15,-10-4-32-15,-6 3 160 16,-7 0 40-16,-5-3 72 0,-2 3 0 15,-5-3 0-15,3 3 0 0,6 3 0 16,3 1-40-16,3-1 48 16,9 4 8-16,1-1-8 15,2 1 0-15,-11 0-8 0,-4-1 8 32,-13-3 0-32,-2 1-56 15,-13-4 40-15,0 0-104 0,0 0-376 16,0 3-112-16,-8-2-128 15,-5-1-272-15,-2-3-705 32,-1 0-1320-32,4 0-6271 0</inkml:trace>
  <inkml:trace contextRef="#ctx0" brushRef="#br3" timeOffset="97161.41">18275 6064 7841 0,'0'0'1561'15,"0"0"-1169"1,0 0-384-16,0 0 8 16,20 76 64-1,-3-35 144-15,-2 7 120 0,6 6 72 16,-2 6-32-16,5 17 120 15,12 14-80-15,8 20-128 0,3 7-80 16,2-6-48-16,-2-8-40 0,1-2-64 16,4 3-64-1,8-1 8-15,8 1-8 16,-1 0 0 0,8-4 8-16,9-2 0 0,0-1 288 15,16-2 248-15,3 5 57 0,13-2 263 16,3 8-392-16,1 1-112 31,-8-6-80-31,-5-10-136 0,-4-6 40 16,-6-7-88-16,-11 1-88 15,-2 2 64-15,-7-3-64 16,-18-9-8-16,-11-12 16 0,-13-14 32 16,-3-3-48-16,13 4 0 31,11 5 0-31,15 5 8 0,25-1 40 15,16-7 88-15,6-3-72 16,-6-9-56-16,-4-6 48 16,-21-4 16-16,-11-5-72 0,-16-1 72 15,-17-10-64-15,2 0 0 16,6 4 0 0,5-3-8-16,8-1-168 0,-8-2 72 15,0-4 96-15,-4 0 0 16,-5-3 0-16,-8 0 0 15,2 0 8-15,-9 0 8 0,0 0 32 16,0 0-48 0,-4 0 0-16,0 3 0 15,0 3 0-15,-2 1 0 0,2-1 0 16,0 1 8-16,-7-7 0 16,-6 3 40-16,-2-3-40 15,-2 0 56-15,-3 0-48 0,-3 0 56 16,-1 0 8-16,-4 0-8 0,0 0-72 31,0 0 0-31,0 0-584 16,-13 0-1248-16,-2 0-961 15,-9 0-2184-15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2:19:45.9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3805 5242 10002 0,'0'0'2520'0,"0"0"-1024"0,-5-4-375 16,5 4-217-16,0 0-336 15,0 0-144-15,0 4-80 0,0 8 32 32,5 7 128-32,7 0-48 15,3 10-95-15,5-4-9 0,4 7-128 16,4-3 56-16,4-1-8 15,4 1-48-15,3 3 88 0,10-1-184 16,-2 1-56-16,1 0 8 31,4 0-72-31,-1 2 8 0,-2 1-8 16,-6 0-8-16,2 1 16 16,-6-2-8-16,-3 1-8 15,-8 0 0-15,0 0 0 0,-13 3 8 16,2 0-8-16,-10 4 0 31,-7 2 0-31,0 3 0 0,-7-5 0 16,-14-1 0-16,-11-6 8 15,1-3 0-15,-9-7 72 16,-3-6 56-16,-6-3 32 0,-3-3 32 16,-4-13 72-1,-7 0 144-15,-1-3 32 16,0-19-120-16,4-7 49 15,9-6-65 1,7-10 152-16,16-5-200 0,16-11-64 16,12-2-104-16,4-4-96 15,24 4-144-15,20 2-144 0,4 7-160 16,11 4-225-16,17-11-215 16,-16 14-1120-16,-12 5-4754 0</inkml:trace>
  <inkml:trace contextRef="#ctx0" brushRef="#br0" timeOffset="1147">5083 5226 1560 0,'0'0'9922'0,"0"0"-6081"16,0 0-2681-16,0 0-264 15,0 0 24 1,0 0-159-16,0 0-265 15,0-3-128-15,0 3-56 16,0 0-168-16,0 0-136 0,0 12 112 16,4 1-64-16,9 6 16 15,-9 6 16-15,3 4-80 0,-3 3 40 32,-4 6 0-32,0 6 104 15,0 4-8-15,0 3-48 16,-7 0 24-16,-1 3 72 0,-9-1-88 15,-3 1-96-15,9-6 56 16,-5 0-8-16,0-4 16 0,4-3-64 16,3-2 40-16,2-11-40 15,7-2 0 1,0-7 40-16,0-10-48 16,0 0 8-16,16-5 128 0,12-1 96 15,23-3-16-15,33-10 16 16,23-9-64-16,17 0-24 0,-8 0-8 15,-25 7 57 1,-31 2-1-16,-17 10-128 16,-6-3-64-16,-5-1 0 15,-9 4-40-15,-3 0-249 0,-7 0-143 16,-13 0-72-16,0 0-16 16,-16-2-448-16,-9 2-1208 0,-3-3-4106 15</inkml:trace>
  <inkml:trace contextRef="#ctx0" brushRef="#br0" timeOffset="2729.58">3594 6664 10626 0,'0'0'5721'0,"0"0"-4577"0,0 0-600 0,0 0 617 31,0 0 95-31,0 0-368 16,-4 3-304 0,4-3-240-16,0 0-104 0,11 3-24 15,13-3-96-15,12 4 128 16,24-1-24-16,36 0-15 0,35 0 7 15,33-3-16-15,10 0 104 16,14 0-48-16,-5 0-64 0,13-6-56 16,3-7-88-1,-1-3-40-15,-2 0 40 16,-9 1-48-16,-20 5 0 16,-27 3 48-16,-33 7-48 0,-34 0 8 15,-30 0-8-15,-11 0-8 16,-4 0 8-16,-4 0-8 0,-5 0 0 31,-6 4 0-31,-5-1-184 16,-5-3-200-16,-3 3-160 0,4-3-385 15,1 3-375-15,3-3-1673 16,-8 0-4496-16</inkml:trace>
  <inkml:trace contextRef="#ctx0" brushRef="#br0" timeOffset="5781.61">3824 7039 864 0,'0'0'10602'0,"0"0"-7585"0,0 0-849 16,0 0-696-16,0 0-471 16,0 0-449-16,-24-19-264 15,24 28-232 1,0 10 8-16,0 10 160 0,0 9 120 16,5 3-184-16,10 3-64 15,13 4 8-15,8 0-8 0,12-1-40 16,7 5-8-1,5-2-40 1,5 1-8-16,-2 0-120 0,-8 3 24 16,-2-1-224-16,-10 5 240 0,-6-1-160 15,-14 0 48-15,-7 0 72 16,-8 0-32-16,-8-2 104 0,-8 1-32 31,-16-8 24-31,-8-4 56 16,-11-5 8-16,-5-14 88 0,-8-6 176 15,-8-16 136-15,-15-6 136 16,6-19 32-16,2-19-64 0,0-23-48 16,22-25 88-16,14-28-87 15,27-7-113-15,12 19-176 32,28 26-152-32,3 34-24 0,21 4-120 15,28-4-296-15,3 8-457 16,13 5-207-16,-32 19-1768 0,-36 10-8179 15</inkml:trace>
  <inkml:trace contextRef="#ctx0" brushRef="#br0" timeOffset="6664.33">4653 7391 6001 0,'0'0'5897'15,"0"0"-3504"-15,0 0-417 32,-24-73-576-32,20 61 33 0,4 2-65 15,0 3-584-15,0 4-304 16,0 3-288-16,0 3-192 0,0 16-32 16,0 13 32-16,13 23 48 15,-6 21-48 1,-3 18 8-16,0-5 8 15,0-18-8-15,-4-24-8 0,8-12 0 16,-4-3-40-16,4 0-136 16,0-4-112-16,0-15 88 0,4-7 32 15,4-6 72-15,8-19 96 0,4-16 8 32,7-22-8-32,10-22-80 15,-9 3 64-15,-5 9-56 0,-11 16 72 16,-12 23 0-16,0 5 184 15,0 4 200-15,-4 16-24 0,-1 3-304 16,2 10-48-16,7 15-8 31,-1 13 48-31,6 6-40 0,3 7-8 16,-1-3 0-16,6 3 0 16,-1-10-48-16,-1-6-80 15,5-10-96-15,-4-5 16 0,0-11 88 31,0-9 112-31,-8-6 8 16,0-23 0-16,-4-22 88 0,-5-25 176 16,-7-23-152-16,0 4 32 15,-4 19 72-15,1 25-72 0,-1 16 192 16,0 3 48-16,0 1-184 0,0 6-56 16,4 12-80-1,0 9-64 1,0 4-568-16,0 45-696 0,0-1-616 15,0 1-3986-15</inkml:trace>
  <inkml:trace contextRef="#ctx0" brushRef="#br0" timeOffset="7124.61">5613 7197 7457 0,'0'0'4721'0,"0"0"-2848"0,0 0 303 16,0 0-272-1,0 0-399-15,0 0-457 16,0-34-488 0,-8 34-288-16,-8 19-144 15,-3 12-112-15,-13 14 280 0,4 12 256 16,-4 16-304-16,8 16 8 15,8-10-24-15,12-6-47 16,4-9-17-16,0-17-168 0,20 8 8 16,4-1-8-1,4-4-176-15,8-12-377 16,-1-6-127-16,21-16-248 0,-3-6-1264 16,-14-10-4298-16</inkml:trace>
  <inkml:trace contextRef="#ctx0" brushRef="#br0" timeOffset="8092.03">5987 7407 10354 0,'0'0'2864'0,"0"0"-1063"16,0 0-361-16,0 0-248 16,0 0-232-16,0 0-351 0,0 0-329 31,-19 35 480-31,7-3-176 16,-4 6-168-16,0 3-56 15,4 1-120-15,5 2-88 0,3-6-8 16,4 0-72-16,0-3 0 15,0-3-72-15,11-7 0 0,13-6-144 16,0-6-400-16,16-13-800 31,-4-7-1313-31,-4-12-3592 0</inkml:trace>
  <inkml:trace contextRef="#ctx0" brushRef="#br0" timeOffset="8481.81">6099 7147 1464 0,'0'0'8922'16,"0"0"-6258"0,0 0-431-16,0 0-625 15,0 0-384-15,0 0-367 16,0 0-489-16,0 0-96 15,-63 28 128-15,55 1-72 0,4 2-200 16,-1-5-80-16,5-1 24 0,0-5-72 16,5-8 0-16,7-6-88 31,3-6 0-31,2 0 80 16,-6-16-40-16,2-9 32 0,-9-6 16 15,-4-1-8-15,0-3 8 16,-4 6 0-16,-13 7 88 0,6 9 168 15,-6 13-64-15,6 0-96 32,-6 7-40-32,6 12-56 15,-1 9 0-15,3 10-216 0,-2 20-552 0,3-11-1649 16,4-6-5080-16</inkml:trace>
  <inkml:trace contextRef="#ctx0" brushRef="#br0" timeOffset="8735.57">6354 7706 10970 0,'0'0'5017'0,"0"0"-4329"0,0 0-592 15,0 0 16-15,0 0 424 16,-28 63-32-16,13-35-264 0,-2 1-160 31,-6-1-80-31,3 1-416 16,0-4-1344-16,8-12-2857 0</inkml:trace>
  <inkml:trace contextRef="#ctx0" brushRef="#br0" timeOffset="8959.12">6605 7604 3080 0,'0'0'12251'16,"0"0"-10299"-16,0 0-1280 15,0 0-152-15,84-3 289 0,-45-1-321 16,10 2-240-16,3-2-248 0,4 1-520 16,-13 3-1969-16,-15 0-3584 15</inkml:trace>
  <inkml:trace contextRef="#ctx0" brushRef="#br0" timeOffset="9210">6745 7626 10098 0,'0'0'2064'0,"0"0"-528"15,0 0 641-15,0 80-585 0,0-43-376 16,4 8-519-16,-4 6-401 16,0 18-184-16,-8-2-64 15,-12 7 8-15,-8-8-48 0,-4-9-8 31,-4 0 0-31,-3-12-8 16,-10-13-72-16,10-13-160 0,-4-16-496 16,-10-23-425-16,14-14-967 15,11-11-3505-15</inkml:trace>
  <inkml:trace contextRef="#ctx0" brushRef="#br0" timeOffset="9635.17">6765 7385 11322 0,'0'0'3049'0,"0"0"-1057"16,0 0-752-16,0 0-440 0,0 0-367 15,0 0-281-15,0 0-152 16,0 0-48-16,0-7 40 0,0 14-8 31,8-1-209-31,-4-2-103 16,3-2 8-16,-3-2 80 0,1 0 208 15,-1 0 32-15,-4-6 256 16,0-3-48-16,0 2-24 16,-9 1 104-16,2 6-31 0,-5 0-161 31,4 0-96-31,0 0 0 15,8 6-16-15,0-3-56 0,0 1-88 16,0-4 96-16,8 0 64 16,0 0 88-16,-4-7 0 15,-4 4-16 1,0-4 40-16,-8 7-112 0,-8 0-120 16,-5 13-305-16,10 9-1783 15,3-2-4345-15</inkml:trace>
  <inkml:trace contextRef="#ctx0" brushRef="#br0" timeOffset="9912.87">7143 7252 11146 0,'0'0'3993'0,"0"0"-1897"15,0 0-696-15,0 0-551 16,0 0-281-16,0 0 72 0,96 56-160 16,-64-17-240-16,3 2-88 15,1 10-72-15,-4 6-32 16,-4 16 0-16,-15 19-40 0,-13 16 0 31,-36 6-8-31,-20-9-8 16,-8-22 0-16,-8-14-336 0,17-21-984 15,-1-16-3937-15</inkml:trace>
  <inkml:trace contextRef="#ctx0" brushRef="#br0" timeOffset="13065.04">3665 10366 10202 0,'0'0'5161'16,"0"0"-4145"-16,0 0-688 0,0 0-56 15,0 0 56 1,0 0 88-1,-20 80 697-15,0-8-329 16,-7 21-344-16,2-4-16 0,-3-20-112 0,13-14-24 16,6-21-136-16,2 4-80 15,-1 1 16-15,4-2-80 16,4-11 64-16,0-13-64 0,19-10 8 31,13-3 48-31,9-22-64 16,18-29-8-16,1-3-96 0,-1-13 16 15,1 4 40-15,-19 12 48 16,-6 3 0-16,-7 19 8 0,-12 17 96 31,-8 12-16-31,0 0-8 16,4 25-80-16,0 10 112 0,4 13-16 16,4 19-24-16,8 18 8 15,4-5-64-15,-4-7-8 16,0-16 56-16,-1-16-64 0,1-3-56 31,3-6-208-31,1-19 152 16,5-13 104-16,3-39 0 0,3-40 8 15,1-42 0-15,-8-21 192 0,-16-8 168 16,-8 30-64-16,-12 43-120 16,0 33 112-16,0 22 273 0,0 6-41 15,0 0-208 1,0 7-312-16,0 5-88 0,0 4-680 15,-4 16-529-15,0 10-1519 16,-8-1-5658-16</inkml:trace>
  <inkml:trace contextRef="#ctx0" brushRef="#br0" timeOffset="13672.69">3147 11808 11282 0,'0'0'7962'0,"0"0"-6690"0,0 0-944 15,0 0-56-15,0 0-24 16,8 31 88-16,4-5-112 0,7-1-64 31,9 7-64-31,4 0-16 16,9-4-80-16,-2 4 80 0,-3-3-80 15,-4-1-8-15,-8 1-48 16,-12-7-72-16,-12 0 80 16,-12 0 48-16,-20 1 0 0,-11-4 0 15,-5-4-96-15,-8-5-336 31,-8-13-656-31,12-13-1521 0,12-9-3552 0</inkml:trace>
  <inkml:trace contextRef="#ctx0" brushRef="#br0" timeOffset="13849.96">3139 11782 14091 0,'0'0'5377'0,"0"0"-4249"0,0 0-256 16,0 0 48-16,100-54-224 15,-65 45-255-15,6 2-265 0,-2 4-176 16,5 3-361 0,-4 0-599-16,4 19-768 15,-9 0-4121-15,-10-3-7154 16</inkml:trace>
  <inkml:trace contextRef="#ctx0" brushRef="#br0" timeOffset="14047.86">3873 11750 8409 0,'0'0'9010'0,"0"0"-7185"16,0 0-1361-16,0 0-320 15,0 0-48-15,-25 76 320 16,5-34-88-16,-3 2-240 0,-1 7-24 16,0 0-64-16,0-7-552 31,4-2-792-31,4-14-801 15,0-15-1032-15,4-13-1664 0,4 0-2584 0</inkml:trace>
  <inkml:trace contextRef="#ctx0" brushRef="#br0" timeOffset="14226.4">3625 11801 3728 0,'0'0'11251'15,"0"0"-9339"-15,0 0-1272 0,0 0 448 16,0 0 257-16,92 64-305 15,-45-39-272-15,6 0-136 0,-1 1-272 0,-5 2-232 32,-3 1-128-32,-12 3-512 15,-9 3-512-15,-6-3-1769 16,-13-10-5408-16</inkml:trace>
  <inkml:trace contextRef="#ctx0" brushRef="#br0" timeOffset="15023">4426 11725 1176 0,'0'0'13955'31,"0"0"-10859"-31,0 0-2287 0,0 0-577 16,0 0 136-16,0 0 376 0,0 0-96 16,-63 86-144-16,59-54-208 15,4 3-104-15,0-4 32 16,11 4-128-1,17 0-32-15,0-6 8 16,8 2-16-16,4-5-48 0,-5-4-8 16,-7-3-72-16,-11 0-144 0,-13-3-80 15,-4-3 80-15,-21-1 120 16,-14 1-112 0,-9-10-496-16,-32-3-880 15,12-6-1249-15,8-13-3016 16</inkml:trace>
  <inkml:trace contextRef="#ctx0" brushRef="#br0" timeOffset="15177.03">4391 11750 13290 0,'0'0'5377'16,"0"0"-4688"-16,0 0 111 0,111-28 64 15,-80 25-480-15,1 3-288 16,-8 0-96-16,1 22-920 0,-10-3-2017 31,-2-3-5312-31</inkml:trace>
  <inkml:trace contextRef="#ctx0" brushRef="#br0" timeOffset="15326.99">4752 11826 14771 0,'0'0'4985'15,"0"0"-4497"1,0 0-224-16,4 83 320 15,-4-42-120-15,0 4-176 0,0 3-288 16,0-1-96-16,0 7-872 0,0-16-1841 16,5-9-4088-16</inkml:trace>
  <inkml:trace contextRef="#ctx0" brushRef="#br0" timeOffset="15606.73">4976 11820 6489 0,'0'0'11658'0,"0"0"-9913"15,0 0-1177-15,0 0-272 16,0 0 192-16,83 10-8 0,-55 6-216 16,0 6-136-16,-4 6-120 15,-16 8-8-15,-8 5-64 16,-20 0 56-16,-16 3 0 0,-11-2 8 31,-5-10 72-31,8-4 80 16,12-12 104-16,24-10-88 0,8-6-136 15,52-6-32-15,60-29-432 0,-9 0-696 16,0 0-3809-16</inkml:trace>
  <inkml:trace contextRef="#ctx0" brushRef="#br0" timeOffset="34735.08">8326 6366 12642 0,'0'0'3089'0,"0"0"-1769"16,0 0-800-16,0 0 320 15,0 0 393-15,4-13-409 0,16 6-440 16,12 1-136-16,13 0-72 31,6 3-16-31,9 0-24 16,20-1-48-16,11 1-80 0,-3 3 88 15,-9-3-88-15,-15 3-8 16,-16 0 0-16,0 0-208 0,-8 0-464 16,-8 0-744-1,-17 0-801-15,-19 3-1968 16,-11 4 897-16,-13-1-1761 16</inkml:trace>
  <inkml:trace contextRef="#ctx0" brushRef="#br0" timeOffset="34950.32">8510 6569 9233 0,'0'0'2497'0,"0"0"-1777"0,0 0-200 16,0 0 1257-16,0 0 407 16,91 9-576-16,-39-9-575 0,8 0-361 31,8-3-264-31,-1-3-280 15,-3 2-56-15,-4 2-72 0,-8 2-472 16,-13 0-1193-16,-3 0-2791 16,-19 0-3322-16</inkml:trace>
  <inkml:trace contextRef="#ctx0" brushRef="#br0" timeOffset="37918.36">10586 5162 12858 0,'0'0'2945'0,"0"0"-1065"16,0 0-912-16,0 0-303 0,0 0-81 31,0 0-216-31,0 0-144 16,12 13-136-16,19 12-40 15,9 7 48-15,12 9 24 0,4 4-72 16,4 5 0-16,0 2-48 15,-4 5 0-15,-1 0 24 0,5 3 24 16,-1-3-40 0,-3 3-8-16,-7-3-88 15,-6-3-128-15,-7 1-16 16,-8-1 144-16,-8 0-24 0,-8 0-16 16,-9-1-16-1,-3-8 16 1,-7-1 40-16,-14-9 16 0,-2-6-8 15,-12-4-40-15,-6-12 120 0,-2-10 0 16,-10-3 0-16,-2-12 216 16,-13-33 104-16,-3-25 176 0,3-25-56 31,16-10-200-31,24 16 168 16,24 26-120-16,4 22-24 0,19 9-88 15,9 3-176-15,13 1-16 16,10 8-376-16,13 20-456 0,-12 0-1256 15,-16 17-4410-15</inkml:trace>
  <inkml:trace contextRef="#ctx0" brushRef="#br0" timeOffset="38624.98">11945 5235 11346 0,'0'0'1960'0,"0"0"249"0,0 0-721 16,0 0-72-16,0-50 1 0,0 50-481 16,0 0-504-16,0 0-384 15,0 3-48-15,3 16 0 31,9 9 0-31,4 10 8 0,0 7 40 16,0 22-40-16,-4 15 0 16,-8-6 56-16,-4-3-64 0,0-12 64 0,-4-17-64 15,-8 3 0-15,1 1-48 16,2-13 40 0,5-9 8-1,4-14-8-15,0-2 8 0,13-10 72 16,30 0-24-16,41-19 152 15,43-13-144-15,25-3-48 0,-1 7 0 16,-31 9-8 0,-45 16 8-16,-23-1 0 15,-20 4-8-15,-9 0-320 16,2 4-672-16,-18 18-777 0,-2 0-2215 16,-5-7-1113-16</inkml:trace>
  <inkml:trace contextRef="#ctx0" brushRef="#br0" timeOffset="39132.86">10403 6702 12778 0,'0'0'4825'15,"0"0"-4057"1,0 0-399-16,0 0 231 16,111 0 392-16,-3 0-184 15,47 0-240-15,28 0-48 0,20 0-72 16,12 0-256-16,-3 0-72 16,11 0 32-16,4 3-136 0,4-3-8 15,-4 0 64-15,-15-3-72 31,-21 3 0-31,-36 0-48 0,-39 0 40 16,-41 0 0-16,-30 3-216 16,-18 1-128-16,-7-2-40 0,0 5-24 15,-8 3-384-15,-12-4-616 32,-12 6-609-32,-16-2-1976 15,0-3-5905-15</inkml:trace>
  <inkml:trace contextRef="#ctx0" brushRef="#br0" timeOffset="40971.04">11032 7293 12682 0,'0'0'2121'0,"0"0"31"16,0 0-776-16,0 0-231 0,0 0-289 15,-8-16-336-15,8 16-272 31,0 3-64-31,0 13-176 0,16 6 104 16,8 10 8-16,11 6-56 16,14 10 32-16,7 2-32 0,7 1-64 15,1 3 72-15,0 3-64 16,-1-3 40 0,-7 0-48-16,-4 3 0 15,-8-3-88-15,-12-3-64 0,-8 6-208 16,-13-6 184-16,-11 3-64 15,0 0 64-15,-19 0-40 16,-14-3 40-16,-6 0 176 0,-5-13-8 0,-8-3 8 31,0-13 168-31,1-10 80 16,-5-12 208-16,0-6 8 0,0-22-32 16,0-27 128-16,9-27-104 15,15-19 41-15,28-17-65 16,8 10-224-1,24 29-80-15,4 28-128 16,-4 22 0-16,0 14-96 16,11 5-216-16,5 10-657 0,16 16-263 15,-12 16-2601-15,-9 0-3968 0</inkml:trace>
  <inkml:trace contextRef="#ctx0" brushRef="#br0" timeOffset="41721.6">12231 7836 14635 0,'0'0'2872'0,"0"0"-1519"0,0 0-849 16,0 0-296-16,0 0 24 15,0 0 248 1,-19 85-128-16,19-43-168 15,11 2-128-15,17 0-16 16,4-5-40-16,12-8-168 0,0-9-72 16,3-12-304-16,-2-10-80 15,-2-3 72-15,-11-19 311 0,-4-16 241 16,-12-3-80-16,-8-13 80 31,-8 6 8-31,0 0 353 16,-4 7 239-16,-8 9 248 0,4 13-128 15,4 9-88-15,0 8-232 16,4 2-320-16,0 9-80 0,0 16 0 16,4 13 40-16,8 13 8 15,8 3-48 1,0 16 0-16,3 16 0 16,2 18 0-16,-9 7-8 0,-8-18 8 15,-8-23-8-15,0-23-296 16,-4-3 248-16,-9 8 56 15,-2 7 0-15,-2 2-8 16,-2-7 0-16,3-6-56 16,4-13 64-16,0-13 8 15,-4-10-8-15,0-5 168 0,-4-7 136 16,0-13 0-16,-8-15 96 16,4-14 113-16,5-21 39 0,10-26-264 31,9-22-64-31,16-10 0 15,20 10-128-15,-4 28-80 16,-8 29-16-16,-4 23-232 0,-4 5-608 16,16-18-833-16,-8 9-2896 0,-4-3-7497 15</inkml:trace>
  <inkml:trace contextRef="#ctx0" brushRef="#br0" timeOffset="42212.73">12188 7452 11378 0,'0'0'3025'0,"0"0"-785"16,0 0-752 0,0 0-375-16,0 0-257 15,0 0-216-15,0 0-176 16,0 0-200-16,0 0 0 0,-4-16 24 15,19 6-16-15,6-3-168 16,3-3-56-16,3-9 24 0,1-7 0 31,-4-2-56-31,0-14-8 16,-4 3 72-16,-4 4-72 16,-5 3 0-16,-2 13 160 0,-9 12 176 15,4 10-39-15,-4 3-305 16,4 19-96-16,7 16 15 0,6 13 81 15,11 9 0-15,7 3-8 16,5 3-296 0,24 14-360-16,-16-14-944 15,-5-15-4385-15</inkml:trace>
  <inkml:trace contextRef="#ctx0" brushRef="#br0" timeOffset="42637.92">13243 7524 11706 0,'0'0'2985'0,"0"0"-617"0,0 0-816 31,0 0-391-31,0 0-385 16,0 0-304-16,-80 23 32 15,45 12 56-15,-1 12-56 0,0 17-112 16,8 18-120-16,13 14-63 16,15 8-33-16,11-8-96 0,29-11-80 0,-1-21 0 15,-2-10-72-15,-1-16-193 16,3-10-447 0,29 1-272-1,-4-10-1568-15,-5-10-5810 0</inkml:trace>
  <inkml:trace contextRef="#ctx0" brushRef="#br0" timeOffset="43005.34">13634 7639 12698 0,'0'0'3985'0,"0"0"-2233"31,0 0-887-31,0 0-329 0,0 0-40 15,0 0 328-15,-36 92-208 16,28-45-312-16,4 4-120 0,4 6-48 16,0-3-80-16,16-3-56 0,12-3 0 15,-1-7-304-15,6-9-344 16,7-16-832-16,-5-10-3201 16,-7-6-5529-1</inkml:trace>
  <inkml:trace contextRef="#ctx0" brushRef="#br0" timeOffset="43451.2">13765 7331 9938 0,'0'0'2208'0,"0"0"-904"16,0 0-615-16,0 0-97 0,0 0 168 15,0 0-264-15,-56 73-296 16,56-51-200-16,8 4-72 31,12-11-360-31,4-5-344 0,1-10 392 16,3 0-145-16,-9-13 177 15,-3-12 216-15,-12-4 136 0,-4-6 392 16,-4 3 209-16,-12 4 487 0,0 2 224 16,0 11-56-1,8 12-511 1,1 3-521-16,-6 0-144 0,5 12-80 16,4 4 0-16,1-3 0 15,-6 3-16-15,9-10-128 0,-8-3-8 16,4-3-145-16,0 0-23 15,-7 0-328 1,2 0-616-16,1-3-2897 0</inkml:trace>
  <inkml:trace contextRef="#ctx0" brushRef="#br0" timeOffset="43820.72">14207 7372 14187 0,'0'0'3000'0,"0"0"-1127"16,0 0-1065-16,0 0-416 16,0 0-40-16,0 0 200 0,88 92-104 31,-48-41-216-31,4 22-104 0,8 16-32 16,-8-6-96-16,-9-11 8 15,-18-8 32-15,-17-13-40 0,0 3-8 16,-28 9-184-16,-13-2 56 15,-26 2-40-15,-44 13-352 16,10-19-1408-16,10-9-4610 16</inkml:trace>
  <inkml:trace contextRef="#ctx0" brushRef="#br0" timeOffset="47617.98">15299 6299 5697 0,'0'0'6201'0,"0"0"-3720"0,0 0-593 16,0 0-224 0,0 0-151-1,0-19-561-15,-3 19-496 0,-10 3-256 16,-11 13-56-16,-8 6 176 15,-7 7-56-15,-9 6-64 0,-4 9-80 16,-12 7-72 0,5 0-48-16,-5 3 0 15,8-7-592-15,8-5-880 16,21-11-1137-16,10-12-2360 16,17-12-3569-16</inkml:trace>
  <inkml:trace contextRef="#ctx0" brushRef="#br0" timeOffset="47841.49">15068 6280 12106 0,'0'0'3025'15,"0"0"-809"-15,0 0-831 16,0 0-425-16,0 0-232 0,0 0-336 16,0 6-192-16,-4 19-8 31,0 14 16-31,-4 5-88 15,-4 10-56-15,-4 7-56 0,0-5-8 16,-7-1-312-16,3-8-696 16,-8 1-1057-16,7-10-2936 0,6-19-4873 0</inkml:trace>
  <inkml:trace contextRef="#ctx0" brushRef="#br0" timeOffset="48119.68">14765 6394 8193 0,'0'0'1929'0,"0"0"-609"16,0 0-288-16,0 0 168 0,0 0 393 16,0 0-377-16,0 0-304 15,0 0-368-15,-19 10 433 0,54 8 39 31,14 5-176-31,9 2-384 16,11 1-232-16,2-1 16 0,1-6-160 16,-9 4-64-16,-7-8-16 15,-7-2-440-15,-14-4-984 0,-11-5-2625 32,-12-4-2937-32</inkml:trace>
  <inkml:trace contextRef="#ctx0" brushRef="#br0" timeOffset="50256.09">16817 5035 12122 0,'0'0'1921'0,"0"0"-561"0,0 0-408 31,0 0 352-31,0 0 145 16,0 0-433-16,0 0-392 0,-43-47-296 15,43 47-160-15,15 12-80 16,13 11-80-16,32 18-8 16,24 16 120-16,-1 0-56 0,-3 0-64 31,-12-6 0-31,-16-6 0 15,0 12 8-15,8 19 40 0,-5 13-48 16,-7 19-16-16,-20 3-256 0,-17-9-24 16,-11-10 72-16,-7-23-192 15,-10-12-24-15,2-18 128 16,-5-7 136 0,-8-4 88-16,-12-6 88 15,-3-6 0-15,-13-16 48 0,0-9 160 16,-20-39 328-16,0-32 96 15,-4-27-72 1,25-11-264-16,27 1-152 16,28 15 16-16,24 32 264 0,12 13-112 15,0 25-296-15,3 13-16 16,13 10-304-16,0 5-280 0,20 17-904 16,-20 16-2977-16,-20-1-4665 15</inkml:trace>
  <inkml:trace contextRef="#ctx0" brushRef="#br0" timeOffset="50954.99">18037 5273 14579 0,'0'0'1872'16,"0"0"-720"-16,0 0-784 15,0 0-368-15,0 0 8 0,-4 29 64 16,16 3 176-16,12 2-40 15,4 8-120-15,7-4-16 16,5-7-7-16,8-8 7 16,-1-10-72-16,2-13-48 15,-2 0-193-15,-7-26 89 16,-8-9 80-16,-9-12 72 0,-6-7 8 31,-9-7 56-31,-8 1 64 0,0 3 233 16,0 9 119-16,0 7 368 15,0 12-120-15,-4 14-136 16,0 11-232-16,4 4-336 0,-8 10-24 31,3 15-8-31,1 13 8 16,4 13 8-16,0 16-8 0,21 25 0 16,7 25 8-16,4 13 0 15,-4 7-8-15,-8-10-152 16,-9-9-336-16,-7-4-512 0,-4-9 464 15,-7-22-168-15,-10-26 175 16,2-16 161-16,-9-13 96 0,3-2 104 16,-7-4 168-1,5-3 104-15,-5-16 440 16,8-3 257-16,0-16-33 16,-4-19-352-16,-3-28-80 0,-1-32 64 15,0-35-40 1,7-11-136-16,17 8-136 15,4 16-40-15,21 41-40 0,-2 19-8 16,9 9-192-16,-8 26-1304 16,0 3-3465-16</inkml:trace>
  <inkml:trace contextRef="#ctx0" brushRef="#br0" timeOffset="51479.13">17992 4848 11762 0,'0'0'2601'0,"0"0"-481"16,0 0-656-1,0 0-255 1,0 0-193-16,0 0-272 0,0 0-320 0,0-13-208 15,0 13-88-15,4-3-40 32,9 3-88-32,6-3 16 15,5-3-8-15,0-7 0 0,4-6 40 16,-4-6-32-16,0-7 88 16,-4-3-88-16,-9-4-8 0,2 2 0 15,-5 5 104-15,-4 9-8 16,-1 8 24-16,1 5 16 0,5 10-144 15,3 3-8-15,12 19-224 32,8 13 176-32,11 10-168 0,9 18-256 15,8 26-1160-15,-8-16-1465 16,-12-9-4232-16</inkml:trace>
  <inkml:trace contextRef="#ctx0" brushRef="#br0" timeOffset="51840.69">19096 4959 10986 0,'0'0'2816'0,"0"0"-1295"16,0 0-953-16,0 0-224 31,0 0 528-31,-75 89 72 16,43-48 9-16,0 10-417 0,8 0-160 15,8 6-40-15,8 0-184 0,8 6 16 16,4-2-112-16,28-1-8 15,7-3-48-15,13-3-264 32,8-12-664-32,24-10-609 0,-16-17-2504 15,-12-8-4456-15</inkml:trace>
  <inkml:trace contextRef="#ctx0" brushRef="#br0" timeOffset="52086.57">19566 5057 12426 0,'0'0'3953'15,"0"0"-3249"-15,0 0-472 16,0 0 560 0,-32 86 393-1,21-38-353-15,3 6-256 0,8 3-304 16,0 3-168-16,12-6-16 0,16-6-80 15,0-7-8-15,3-15-416 0,21-26-608 16,-12-4-1097-16,-8-18-2648 16</inkml:trace>
  <inkml:trace contextRef="#ctx0" brushRef="#br0" timeOffset="52458.09">19626 4797 10082 0,'0'0'2696'15,"0"0"-39"-15,0 0-1097 0,0 0-456 16,0 0-367-16,0 0-201 16,-19-41-304-16,15 41-232 31,-1 0-88-31,-3 10-80 0,4 2-104 15,1 7-169-15,-1 0 169 16,4-6-48-16,0 3 48 0,0-10-24 0,0-2 168 16,0-4 128-16,0 0 256 15,4-7 128 1,-4-9-256 0,3-3 48-16,-3 0 16 0,0 0 337 15,0 3-113-15,0 3 24 16,0 7 16-16,0 6-352 0,0 0-104 15,0 3-568 1,0 13 112-16,17 16-313 16,-6-3-1567-16,5-4-2369 15</inkml:trace>
  <inkml:trace contextRef="#ctx0" brushRef="#br0" timeOffset="52728.19">20065 4727 11778 0,'0'0'3921'0,"0"0"-1945"15,0 0-687-15,0 0-281 32,0 0-496-32,0 0-344 15,91 19-168-15,-55 23 72 0,12 25-16 16,15 18 32-16,-7-2-80 15,-11-7 0-15,-10 0-8 0,-31-3 64 16,-20 19-64-16,-24-3-8 16,-40 3-312-1,-23-15-368-15,28-24-977 16,-5-5-3456-16</inkml:trace>
  <inkml:trace contextRef="#ctx0" brushRef="#br0" timeOffset="53825.55">17109 6848 11178 0,'0'0'3097'15,"0"0"-1233"-15,0 0-480 0,0 0-192 32,0 0-191-32,0 0-393 15,142 0-352-15,14 10 0 0,35 2 0 16,33 1-136-16,10 0-32 15,-6-3-40-15,10 2 72 0,5-6-112 32,4-2 40-32,-4-4-40 15,-15-4-8-15,-25-9 96 0,-31 8-96 16,-34-2 0-16,-26 4 0 16,-28 3 0-16,-24 0 0 15,-20 0 0-15,-12 0 8 0,-4 0 0 16,-9 0-8-16,-3 0-8 31,-3 3-248-31,-9 4-544 0,-17 11-368 0,-11-2-1137 16,-4-6-4576-16</inkml:trace>
  <inkml:trace contextRef="#ctx0" brushRef="#br0" timeOffset="55529.13">17311 7842 11146 0,'0'0'2680'16,"0"0"-679"-16,0 0-273 15,0 0-143-15,4-45-265 0,-4 45-488 16,0 0-352-16,0 0-304 16,-8 13-168-16,-8 9 0 0,-3 17 0 31,-2 24 80-31,6 16-48 15,11 20-40-15,4-10 0 0,4-16 0 16,8-29-136-16,8-15-128 16,-5-1-32-16,13-8-264 0,4-5-24 31,4-15 152-31,-1-6 304 16,2-29 120-16,3-22 8 0,-8-4 64 15,-1-5-8-15,-3-4 184 16,-7 16 56-16,-2 0 160 15,-3 13 64-15,-4 15-152 0,-4 17-224 32,-5 9-144-32,6 12-8 0,-1 23-8 15,3 13 16-15,10 12-8 16,-1 4-128-16,3-7-184 0,1-6-104 16,4-16 184-16,4-13-80 15,-4-22 320-15,4-7 56 0,0-37 232 16,3-32 16-1,-7-22 80-15,-3-14-144 16,-14 11-48-16,-2 21-24 16,-9 33 128-16,0 15-8 0,0 16 0 15,0 3-192-15,0 7-96 16,-9 6-72 0,1 10-824-16,-3 22-16 15,-6 34-712-15,-2-5-2753 16,7-7-2377-16</inkml:trace>
  <inkml:trace contextRef="#ctx0" brushRef="#br0" timeOffset="55803.53">18479 7607 14227 0,'0'0'2872'0,"0"0"-735"0,0 0-745 15,0 0-504-15,0 0-512 16,0 0-240 0,0 0 32-16,-120 67 224 15,64 12-152-15,5 29 112 0,10 9-136 16,26-5-71-16,15-14-97 16,8-9-48-1,20-16 0 1,0-22-233-16,4-10-255 0,3-12-200 0,37-7-352 15,-13 0-1425-15,1-12-4016 16</inkml:trace>
  <inkml:trace contextRef="#ctx0" brushRef="#br0" timeOffset="57051.95">18845 7902 12522 0,'0'0'3793'0,"0"0"-2025"16,0 0-247-16,0 0-321 15,-3-16-528-15,-1 16-440 0,-9 13-168 16,-2 13 64 0,-2 5 8-16,2 8 16 15,2 5-72-15,9 3 40 16,4-2-72-16,0-1-40 0,13-2 16 16,10-8-24-16,9-5-256 31,0-7-128-31,0-9-752 0,8-13-1241 15,-8-13-2816-15,-13-9-7497 0</inkml:trace>
  <inkml:trace contextRef="#ctx0" brushRef="#br0" timeOffset="57448.82">19036 7515 10850 0,'0'0'1784'0,"0"0"393"0,0 0-953 15,0 0-144 1,-95-38-408-16,75 47-296 16,8 11-104-16,0 8-8 15,12 3-87-15,0 5-153 0,0-8-24 16,16-3-96-1,0-8-49 1,4-11-79-16,-4-6-24 0,-1 0 136 0,-2-13 112 16,-5-12 0-16,-8-4 72 15,0-3 24-15,0 7 248 16,-4 3 225-16,-4 6 143 0,3 13-152 16,1 3-240-16,1 0-312 15,-1 9-8 1,-4 7 0-16,0 3-120 15,0 0-296-15,-4-3-256 16,-1 0-201-16,-2-3-615 0,3-1-2497 16,8-8-6537-16</inkml:trace>
  <inkml:trace contextRef="#ctx0" brushRef="#br0" timeOffset="58298.58">16490 7661 14915 0,'0'0'2832'0,"0"0"-1031"15,0 0-753-15,0 0-360 16,0 0-208-16,0-13-232 15,0 19-152-15,9 17-8 16,6 8 16-16,13 11-32 16,0 9 56-16,16 2-64 0,0 5-56 31,8 2-8-31,-5 4 8 16,2-1-8-16,-10 4-216 0,-15-1-128 15,-12-2-56-15,-12-7-120 16,-4-9 256-16,-24-7 40 0,-12-12 136 15,-8-10 88-15,-8-10 0 16,-7-9 8-16,3 0 304 0,-4-22 96 31,9-13-16-31,3-22-144 16,16-22-56-16,32-23 72 16,24-3-88-16,43 13-40 0,25 25-136 15,8 35-48-15,-16 23-360 31,-1 9-320-31,-27 9-912 0,-16 1-5250 0</inkml:trace>
  <inkml:trace contextRef="#ctx0" brushRef="#br0" timeOffset="59121.71">19280 8207 10138 0,'0'0'4969'16,"0"0"-3505"-16,0 0-600 16,0 0 256-16,0 0-79 31,0 0-185-31,48 3-360 0,-44 7-216 15,0 6 56-15,-1 6-168 16,-3 6 8-16,0 4-80 0,0 0-32 0,-7 0-16 16,-14-4-48-1,-3 1-8-15,0-4-104 16,-12 1-400 0,8-4-1144-16,5-6-4362 0</inkml:trace>
  <inkml:trace contextRef="#ctx0" brushRef="#br0" timeOffset="59390.63">19730 8058 9578 0,'0'0'7049'0,"0"0"-4993"0,0 0-831 16,0 0-329-16,0 0-152 16,0 0-336-16,0 0-288 0,135-32-24 15,-47 32-96-15,-4 3-56 16,-5 4-256-16,-15-4-440 31,-12-3-952-31,-13 0-3193 0,-11 0-3057 0</inkml:trace>
  <inkml:trace contextRef="#ctx0" brushRef="#br0" timeOffset="59645.81">19858 8074 11178 0,'0'0'2080'16,"0"0"-1287"-16,0 0 727 15,19 82 280-15,1-41-263 0,4 7-649 16,0 6-232-1,-1 0-344-15,2 0-64 16,-9 0-48-16,-12 0-152 16,-4-6-40-16,-24-4 0 0,-12-6-8 15,-16-6-8-15,-4-10-120 16,-12-6-264-16,5-13-656 0,-12-15-945 16,19-14-1984-16,11-9-4112 15</inkml:trace>
  <inkml:trace contextRef="#ctx0" brushRef="#br0" timeOffset="60065.47">20017 7664 11210 0,'0'0'2448'16,"0"0"-543"-16,0 0-625 15,0 0-584-15,0 0-376 0,0 0-240 16,0 0-64-16,-28 16-16 16,28-3-160-1,0 0-168-15,11-11-400 0,6 2 432 16,3-4 104-16,-8-4 192 16,-5-11 0-16,-3-1 144 15,-4-3 80-15,-4 6 320 0,-11 4-8 16,-2 5-128-1,-2 4 0-15,3 7-296 16,4 8-48-16,3 8-56 0,6 2 0 16,3-2-8-16,0-5-88 15,12-8-144-15,4-10 144 16,0 0 32 0,-1-6 56-16,-11-13 16 15,0-3 160-15,-4-1 104 0,-11 4-15 16,-5 0 63-16,-4 10-64 15,3 9-264-15,6 16-72 16,3 9-1217-16,8 4-3048 0</inkml:trace>
  <inkml:trace contextRef="#ctx0" brushRef="#br0" timeOffset="60351.5">20642 7582 15955 0,'0'0'2881'0,"0"0"-1937"16,0 0-656-16,112 47-144 16,-69-9 72-16,6 26 208 15,3 22-32 1,-5 25-200-16,-11 6-48 15,-24-2-144-15,-12-8-8 0,-24-27 8 0,-8-17 8 16,-31 1-8-16,-29-4-192 16,-24 1-304-16,13-11-624 15,19-21-3401-15</inkml:trace>
  <inkml:trace contextRef="#ctx0" brushRef="#br0" timeOffset="65459.86">8897 11182 13954 0,'0'0'4353'0,"0"0"-3552"16,0 0-209-16,0 0 168 0,24-6-8 16,-5 6-192-16,13-4-200 15,8 4-32-15,8 0-48 31,4 0-176-31,4 0 8 0,4 0-112 16,-1 4 0-16,-4-4-384 16,-6 3-424-16,-2-3-912 0,-10 0-3233 0,-18 0-5313 15</inkml:trace>
  <inkml:trace contextRef="#ctx0" brushRef="#br0" timeOffset="65684.36">8953 11385 7345 0,'0'0'7850'31,"0"0"-5970"-31,0 0-768 16,0 0 393-16,0 0-89 0,0 0-224 16,103 10-392-16,-43-10-311 0,3-6-161 15,9-4-304-15,-4-3-24 31,11 1-1089-31,-11-1-1431 16,-20 0-7546-16</inkml:trace>
  <inkml:trace contextRef="#ctx0" brushRef="#br0" timeOffset="110154.22">3685 14630 9842 0,'0'0'3128'15,"0"0"-847"-15,0 0-337 16,0 0-383-16,0-12-561 16,0 12-336-16,0 0-96 15,0 0-264-15,0 0-160 16,0 0-72-16,0 6-72 15,0 13 0-15,-4 10 0 16,-4 21 8-16,-8 29 128 0,0 27-24 16,0 1 32-16,0 4-40 15,5-9-32-15,-2-13-8 0,-2-3-24 32,-6-1-32-32,-7-21 72 15,5-13-80-15,-5-10-64 0,-4-9 8 16,-8 2-32-16,-7 1 8 15,-6-3-32-15,1-13 40 0,5-9 72 32,3-10-48-32,8-3 48 15,8-23-72-15,13-6 64 16,7-6-240-16,8-6 184 0,11 2 64 16,25 5 0-16,12 5 0 15,12 0 8-15,12 10 120 0,-1 6 88 31,-4 13-40-31,-2 3-136 0,-14 16-32 16,-6 12-8-16,-6 4 8 16,-3 6-8-16,-4-3-16 0,-4 0-88 15,-8 0-40-15,-5-6-96 16,-2-4-200-16,-1-6-488 0,4-16-96 16,3-3-1529-1,2-6-2848 1</inkml:trace>
  <inkml:trace contextRef="#ctx0" brushRef="#br0" timeOffset="111381.34">4558 15373 16035 0,'0'0'3929'15,"0"0"-3393"-15,0 0-344 16,0 0 112-1,0 0 120-15,0 0-104 16,28 0-192-16,11 0-112 0,13 0-16 16,12-3-136-16,3 0-480 15,-7 3-728-15,-8 0-1393 0,-16 3-1816 16,-21 10-224-16,-10-4-80 16</inkml:trace>
  <inkml:trace contextRef="#ctx0" brushRef="#br0" timeOffset="111534.85">4518 15554 3728 0,'0'0'5650'0,"0"0"-3378"31,0 0-1168-31,0 0 1009 0,88 16 239 16,-33-10-807-16,25-3-641 15,-5 1-384-15,5-4-16 0,0 0-208 16,3 0-296-16,-10-7-1928 15,-18-2-5402-15</inkml:trace>
  <inkml:trace contextRef="#ctx0" brushRef="#br0" timeOffset="113462.87">7853 14583 5705 0,'0'0'8370'16,"0"0"-6706"-1,0 0-1152 1,0 0-296-16,0 0 464 0,0 0 264 16,-36-39-279-16,-56 61-209 15,-35 7-48-15,-21 9-152 0,8-3 48 16,17-3 88-16,31-7-136 0,28-2-80 31,21-11-96-31,15 4-64 16,12-3 64-16,8 6-80 0,8 0-56 15,16 3 56-15,48 1-8 16,32 5 8-16,35-3 0 16,9-2 8-16,-9-8-8 0,-39-2 0 15,-36-3 8-15,-25 2-8 0,-23 4 0 31,-8 3-416-31,-8 10 200 16,-40 12 176-16,-40 13 40 16,-35 9 56-16,-12 7-8 0,19-12 112 15,33-14 184-15,39-16-104 32,23 2-64-32,17-2-32 0,17 10-72 15,62 7 8-15,61-8-72 16,31-8-8-16,5-26-24 15,-9-3-120-15,-28-25-128 0,-27-4 136 0,-33 7 88 16,-15 0-24 0,-32 9-2016-1,-7 3-4618-15</inkml:trace>
  <inkml:trace contextRef="#ctx0" brushRef="#br0" timeOffset="114261.39">6964 16173 13154 0,'0'0'4529'0,"0"0"-3977"0,0 0-352 16,0 0 905-16,-96 79-177 31,81-44-360-31,2 0-192 0,13 4-72 16,0-2-160-16,4 2-32 0,17-7-56 15,10-7-56-15,9-3-48 16,8-16-176-16,24-15-776 0,-13-13-1985 16,-6-13-7929-16</inkml:trace>
  <inkml:trace contextRef="#ctx0" brushRef="#br0" timeOffset="114417.96">7119 16005 15347 0,'0'0'4281'0,"0"0"-3673"15,0 0-416-15,0 0-16 0,0 0 8 16,0 0-184-16,-11-13-640 0,22 26-2129 15,2 3-3496-15</inkml:trace>
  <inkml:trace contextRef="#ctx0" brushRef="#br0" timeOffset="114621.88">7379 16259 9570 0,'0'0'8737'0,"0"0"-7024"0,0 0-1265 0,0 0-88 16,0 0-24-16,0 0-264 15,123-9-72-15,-40 5-424 0,-10 1-1761 16,-13 3-5136-16</inkml:trace>
  <inkml:trace contextRef="#ctx0" brushRef="#br0" timeOffset="114773.27">7239 16440 15715 0,'0'0'4593'0,"0"0"-4017"16,0 0-160-16,0 0 144 0,159-3-224 16,-43-10-248-16,-4-3-88 15,-5-3-88-15,-36 10-1392 0,-34-1-4313 16</inkml:trace>
  <inkml:trace contextRef="#ctx0" brushRef="#br0" timeOffset="114952.17">8079 16252 15563 0,'0'0'5121'0,"0"0"-4433"31,0 0-544-31,0 0-40 0,0 0-56 16,-63 80-40-16,40-36-8 0,-2 23-296 16,9-6-1544-16,1-14-3930 0</inkml:trace>
  <inkml:trace contextRef="#ctx0" brushRef="#br0" timeOffset="115709.07">7319 13986 12274 0,'0'0'2633'16,"0"0"-1273"-16,0 0-160 16,0 0-112-16,0 0-623 15,-16 3-297-15,23 22 184 0,10 7-8 32,11 6-144-32,7 3-104 15,1 4-48-15,4-1 16 0,-9-3-64 16,-3 1-152-16,-7-7-144 15,-14-7-88-15,-7-2-264 0,-7-4-185 16,-45-12 57-16,1-8-1552 16,-2-2-2977-1</inkml:trace>
  <inkml:trace contextRef="#ctx0" brushRef="#br0" timeOffset="115860.05">7315 14049 10042 0,'0'0'2824'15,"0"0"-1391"-15,115-48-321 16,-55 26 368-16,3 3 32 16,1 3-543-16,-8 4-561 0,-16 9-408 15,-12 6-1649-15,-12 12-3136 16,-16 11-4897-16</inkml:trace>
  <inkml:trace contextRef="#ctx0" brushRef="#br0" timeOffset="116601.33">6191 14652 12498 0,'0'0'4321'0,"0"0"-3057"16,0 0-848-16,0 0-336 15,0 0 0-15,0 0 313 16,-4 57 39-16,4-18 80 15,0 5-304-15,0 7-112 16,0 3-48-16,0 3-40 0,4 3-8 16,0 16-904-16,-4-9-1585 15,0-16-3520-15</inkml:trace>
  <inkml:trace contextRef="#ctx0" brushRef="#br0" timeOffset="116762.28">5924 15548 10610 0,'0'0'4881'15,"0"0"-4209"-15,0 0-392 16,155-51 96-16,-11 9 200 0,24-2-264 16,-1 12-224-16,-23 10-88 15,-65 16-1128-15,-27 6-7746 0</inkml:trace>
  <inkml:trace contextRef="#ctx0" brushRef="#br0" timeOffset="117105.42">5873 15865 12874 0,'0'0'5649'15,"0"0"-4848"-15,0 0-537 0,87-54 120 16,-43 45-80-16,-1 5-216 16,2 4-40-16,-10 7-48 0,-7 15-352 31,-12 10-248-31,-16 9-80 16,-8 7 455-16,-24 2 217 0,-11 4 8 15,-2-2 152-15,2-8 201 16,7-9 351-16,16-10-240 0,12-9-272 31,8-7-32-31,44-9 0 16,40-6-32-16,51-29-128 15,33-19-344-15,2-16-584 0,-42 10-1417 16,-40 9-4712-16</inkml:trace>
  <inkml:trace contextRef="#ctx0" brushRef="#br0" timeOffset="117996.02">8921 14824 11898 0,'0'0'3073'0,"0"0"-1905"16,0 0-32-16,0 0 8 15,0 0-343-15,0 0-353 0,-21 28 24 0,18 1-80 16,-1 6-256-16,4 0-128 15,4-3-8 1,11-7-48-16,13-9-272 16,8-10-264-16,8-6-80 15,3-6-145-15,5-26-111 16,-3-9 24-16,-10-13 632 0,-7-3 264 16,-15 6 160-16,-10 10 864 0,-7 15 248 31,0 11-175-31,0 11-233 15,-4 4-472-15,4 19-232 16,0 13-152-16,0 28 0 0,12 20 0 16,16 18 0-16,4 0-8 15,-8-5-168-15,-13-8-128 32,-11-21-160-32,-7-10-264 0,-14-13-105 15,-7 0 433-15,-15 0 272 16,-9 4 120-16,-16-4 152 0,-3-9 521 15,-1-13 423-15,8-9-232 16,8-10-160-16,16-6-128 0,16-26-112 16,24-23 0-16,28-30-464 15,49-32-136 1,14-4-408-16,1 16-504 16,-32 38-1648-16,-25 32-4714 0</inkml:trace>
  <inkml:trace contextRef="#ctx0" brushRef="#br0" timeOffset="119188.45">9072 14344 5521 0,'0'0'5209'16,"0"0"-3625"-16,0 0-1096 0,0 0 224 16,0 0 361-16,0 0-121 15,-9 76-168-15,9-66-248 31,0-7-240-31,0 0 200 0,0-3 360 0,4 0 241 16,13-16-297-16,3-12-528 16,8-10-152-16,-1-7-64 0,1 1-48 15,-12 3 72-15,-4 6-80 16,-4 12 80 0,-3 14 96-1,-5 9-112-15,3 0-64 0,1 22-104 16,4 17 104-16,5 8-48 0,2 13 40 15,9 4-528 1,19 18-1024-16,2-15-2225 0,-9-16-2673 0</inkml:trace>
  <inkml:trace contextRef="#ctx0" brushRef="#br0" timeOffset="119577.6">9765 14738 12162 0,'0'0'2441'0,"0"0"-1305"0,0 0 128 16,0 0-248-16,0 0-303 0,0 0-25 15,0 0 152-15,-92 92-240 16,72-44-232-16,1 6-80 16,11 6-88-1,3 0-104-15,5-3 8 0,13-3-104 16,15-3-8-16,7-10-328 15,9-9-520-15,28-12-1329 0,-17-14-1687 32,-7-6-5522-32</inkml:trace>
  <inkml:trace contextRef="#ctx0" brushRef="#br0" timeOffset="119788.26">10104 14916 12394 0,'0'0'4377'16,"0"0"-3625"-16,0 0 264 15,0 0 161-15,-76 104-497 0,60-62-168 16,8-4-232-16,4 0-256 31,4-6-24-31,12-4-464 0,8-8-712 16,20-20-545-16,-5 0-1135 15,-3-10-3090-15</inkml:trace>
  <inkml:trace contextRef="#ctx0" brushRef="#br0" timeOffset="119945.13">10076 14595 7737 0,'0'0'5977'0,"0"0"-4560"0,0 0-297 16,0 0-56-16,0 0-472 15,0 0-592-15,0 0-776 0,7 3-1736 16,2 7-5234-16</inkml:trace>
  <inkml:trace contextRef="#ctx0" brushRef="#br0" timeOffset="120169.44">10323 14694 13914 0,'0'0'4217'0,"0"0"-3160"16,0 0 15-16,87-7-240 0,-51 29-416 15,0 10-176-15,-8 13-192 32,-4 18-48-32,-12 20 40 0,-12 18-40 15,-8-9-80-15,-11-19-128 16,-2-22-416-16,-14 7-464 15,7-11-841-15,0-3-3864 0</inkml:trace>
  <inkml:trace contextRef="#ctx0" brushRef="#br0" timeOffset="120426.26">10824 15214 15019 0,'0'0'4569'0,"0"0"-4001"16,0 0-176-16,0 0 112 0,0 0-232 31,88-6-64-31,-40 6-32 0,5 3-88 16,-6 0-88-16,20 3-464 15,-18-6-1192-15,-10 0-3553 0</inkml:trace>
  <inkml:trace contextRef="#ctx0" brushRef="#br0" timeOffset="121051.35">11754 14544 15419 0,'0'0'2832'0,"0"0"-1767"16,0 0-585-16,0 0-352 0,0 0 192 16,-37 80-24-16,37-32-176 15,0 5-120-15,9-5-56 0,15-3-440 16,8-14-352-16,7-8-113 31,1-20-55-31,4-6-96 0,-4-26 288 16,-1-13 568-16,-15-2 256 15,-8-4 472-15,-4 7 504 0,-12 9 592 16,0 16-39-16,0 14-625 31,-7 2-592-31,-2 31-232 16,1 27-72-16,8 30 16 0,24 30-24 16,16 2-16-16,12-9-200 15,-13-28-568-15,-18-26 0 0,-14-12-9 16,-7-4-247-16,-11 3-312 31,-21 4 1352-31,-24 6 120 0,-28-7 768 16,0-15 344-16,5-12 305 0,7-20-313 15,21 0-336-15,-2-23-208 16,10-8-224-16,27-23-39 0,23-23-225 16,53-21-192-1,28-4-633-15,11 13-479 16,-22 26-3081-16,-30 31-9578 15</inkml:trace>
  <inkml:trace contextRef="#ctx0" brushRef="#br0" timeOffset="121337.47">12578 14719 12050 0,'0'0'3001'0,"0"0"-2097"0,0 0 200 16,0 0 160-16,0 0-247 16,0 0-97-16,-100 41-104 0,64 4-264 15,1 9-160-15,7 6-24 16,8 4-112-1,12-1-208-15,8-6 32 16,4-6-80-16,28-7-256 0,7-9-264 16,33-16-496-16,-4-12-1353 15,-8-7-3528-15</inkml:trace>
  <inkml:trace contextRef="#ctx0" brushRef="#br0" timeOffset="121527.73">12869 14735 13554 0,'0'0'4465'0,"0"0"-3801"0,0 0-175 31,0 0 535-31,-32 79-208 16,28-38-336-16,0 7-312 16,4 3-88-16,0-3-80 0,8-7-32 15,8-6-336-15,19-10-608 0,-2-9-1233 16,-1-10-3408-16</inkml:trace>
  <inkml:trace contextRef="#ctx0" brushRef="#br0" timeOffset="121700.12">12972 14529 16003 0,'0'0'2704'0,"0"0"-1927"15,0 0 39-15,0 0-480 0,0 0-288 16,0 0-48-16,-4-17-1264 0,8 34-3121 16,0-2-4201-16</inkml:trace>
  <inkml:trace contextRef="#ctx0" brushRef="#br0" timeOffset="121949.96">13287 14601 15643 0,'0'0'2480'0,"0"0"-1711"16,84 7-409-16,-36 15-48 0,3 13 136 16,9 19 48-16,-12 28-312 15,-12 17-112-15,-20 9-72 0,-16 0-224 31,-28-10-120-31,-28-5 64 16,-15-5-80-16,-26-5-569 0,18-29-1495 16,8-16-3401-16</inkml:trace>
  <inkml:trace contextRef="#ctx0" brushRef="#br0" timeOffset="124309.84">8797 14230 8553 0,'0'0'2913'16,"0"0"-1833"-16,0 0-88 0,0 0 361 16,-8 0-201-16,0 0-224 15,-12 13-248-15,-4 6 40 0,-7 13-87 31,-1 9-145-31,-13 22-48 16,-6 29-40-16,-9 32-40 16,-3 26 40-16,11-1-144 0,3-3-104 15,14-16 88-15,7-6-184 16,8-4 40-16,16-5-80 0,4-11-8 31,12-2 88-31,16-23-96 16,0-15-48-16,4-13 40 15,4-13-208-15,7 6-200 0,29 4-368 0,-4-4-1521 16,-12-18-4712-16</inkml:trace>
  <inkml:trace contextRef="#ctx0" brushRef="#br0" timeOffset="125427.74">13530 14087 10658 0,'0'0'3961'15,"0"0"-2857"-15,0 0-112 32,0 0 16-32,0 0-152 0,0 0-255 15,0 0-97-15,88 51 192 16,-16 3 24-16,19 29-408 0,21 21-136 15,0 14-16-15,-17-1-88 16,-27-2 0-16,-29-7-72 31,-22-4 0-31,-17 1-32 0,-13 6 32 16,-19-3-16-16,-15 10-56 16,-5-4 24-16,-4 4 40 0,-4-7-224 15,5-7-320-15,-5-12-352 16,0-19-601-16,12-22-1591 15,9-25-3610 1</inkml:trace>
  <inkml:trace contextRef="#ctx0" brushRef="#br0" timeOffset="127587.95">14036 13751 7113 0,'0'0'2497'0,"0"0"-929"0,0 0-152 15,0 0 641-15,0 0-369 16,0 0-416-16,-20-39-272 16,16 36-295-1,4 3-113-15,0 0-128 0,0 0-152 16,0 0-8-16,0 0-136 16,4 0 0-16,16-3-32 0,12 3-128 15,12 0 96 1,8 0-104-16,0 0 0 15,-5 13 56-15,-15 6-56 16,-8 7-48-16,-20 5 40 0,-4 7-8 16,-24 4 16-16,-16 2-24 15,-8-3 24-15,-3-6 0 0,3-3 0 32,12-10-8-32,12-6 8 15,16-4-8-15,8-12 0 0,44 0-80 16,40 0 88-16,31-22-8 15,20-3-24-15,-2-4-304 0,-38 7-400 16,-27 3-624-16,-25 10-1273 31,-23-1-5553-31</inkml:trace>
  <inkml:trace contextRef="#ctx0" brushRef="#br0" timeOffset="136730.51">11056 10426 8617 0,'0'-9'2113'0,"0"3"-417"0,0-1 41 15,0 4-273-15,0 3-376 16,0 3-440-16,-4 17-472 15,0 11 48-15,0 7 136 0,4 6-208 0,0 1-24 16,0-7-112 0,16-3-8-1,8-10 112-15,4-5-112 0,8-8-8 0,3-6-160 16,6-6 8 0,-2-12 32-16,-7-17-32 0,4-22 152 15,-13-3 0 1,-3-6 0-16,-11-3 8 15,-5 12 48-15,-5-3 88 16,1 16 224-16,-4 13 249 0,0 8 7 16,0 17-88-16,0 0-392 15,0 29-136-15,0 19 40 16,0 31 16 0,0 23 40-16,8 5-88 15,8 5-8-15,0-11 64 0,-7-2-72 16,-6 6 8-16,-3 3-8 15,-12 3 0-15,-11 0 24 16,-13-3-24-16,-1-7-32 0,2-25 24 31,7-18 8-31,5-23 0 16,-2-13 0-16,-3-3 8 0,-3-6 0 16,-5-7 40-16,-1-6 248 15,-2-16 152-15,-5-35-96 16,-4-38-104-16,8-34-56 0,20-23-24 15,20 3 32 1,13 16-112-16,19 38-80 16,-1 25-8-16,-3 29-56 15,8 13-344-15,32 0-312 0,-5 6-1040 16,-7-3-3593-16</inkml:trace>
  <inkml:trace contextRef="#ctx0" brushRef="#br0" timeOffset="137271.19">11056 10071 11082 0,'0'0'1824'31,"0"0"-479"-31,0 0-609 0,0 0-280 16,0 0-104-16,0 0 136 16,0 0 200-16,8 19-80 0,12-10-120 15,4 1-144-15,4-7-144 16,-5-3-55-16,5 0 31 0,-4-13-48 16,0-15 16-1,1-4-72-15,-2-6-24 16,-3-3 24-16,0-1-72 15,-8 7 16-15,-1 7 184 0,2 6 200 16,-9 12 56-16,4 10-232 16,-1 0-216-1,6 19 0-15,11 10-8 16,-1 12 8-16,9 4 48 16,5 9-56-16,2-4-176 0,25 20-1264 15,-8-16-2985-15,-13-16-6986 0</inkml:trace>
  <inkml:trace contextRef="#ctx0" brushRef="#br0" timeOffset="137702.91">12004 10220 11202 0,'0'0'1800'16,"0"0"-535"-16,0 0-553 0,0 0-160 15,0 0 80-15,-80 38 448 16,41-3-168-16,-1 13-71 0,-4 15-193 16,12 1-312-16,4 5 48 15,13 5-176-15,15-14-48 0,0 6-56 31,28-2-96-31,15-7-8 16,13-6-192-16,32-6-808 16,-17-10-1289-16,-7-17-5032 0</inkml:trace>
  <inkml:trace contextRef="#ctx0" brushRef="#br0" timeOffset="138200.76">12387 10369 8489 0,'0'0'2529'0,"0"0"-705"15,0 0 33-15,0 0-129 16,0 0-448-16,0 0-512 0,0 0-399 16,3 3-185-16,-10 19-16 15,-1 10 440-15,-12 16-184 16,8 3-152-16,-4 6-32 0,8 0-104 31,8-6-80-31,0-4 16 16,16-2-64-1,11-7-8-15,5-6-160 0,5-10-616 16,10-16-1025-16,-7-6-2904 16,-12-3-6537-16</inkml:trace>
  <inkml:trace contextRef="#ctx0" brushRef="#br0" timeOffset="138590.42">12491 10049 10746 0,'0'0'1464'0,"0"0"-1128"16,0 0-160-16,0 0 72 0,0 0 192 31,-41 98-40-31,41-73-224 15,9-3-63-15,6 1-113 0,6-11-217 16,-2-8-7-16,-7-4 16 16,0-7 88-16,-12-12-160 31,0-6 232-31,-4 0 48 0,-12 3 48 16,-4-1 184-16,0 10 320 15,5 7 81-15,2 6-121 0,5 0-328 16,5 6-96-16,3 10-8 15,0 0-80-15,0 0-8 16,7-3-56 0,-3-1-288-16,-4-2-657 0,0-7-1159 15,0 0-2569-15</inkml:trace>
  <inkml:trace contextRef="#ctx0" brushRef="#br0" timeOffset="138884.54">12793 10204 13002 0,'0'0'2985'0,"0"0"-1337"31,0 0-1248-31,0 0-304 15,0 0 160-15,108 96 449 0,-69-46-113 16,6 20-352-16,-10-7-112 16,-15 7-24-16,-4-3-96 15,-16-7-8-15,-4 4 0 0,-24-4 0 16,-11-3-8-16,-10-3-120 16,1-6-264-16,-11 0-641 0,15-13-1639 15,12-16-4026-15</inkml:trace>
  <inkml:trace contextRef="#ctx0" brushRef="#br0" timeOffset="139116.79">13406 10680 4905 0,'0'0'11538'0,"0"0"-9394"0,0 0-1223 15,80-31-329-15,-40 24 24 16,8 7-248-16,8 0-136 0,-1 0-104 16,5 0-128-16,-4 10-344 31,12 3-1280-31,-12-4-2257 0,-21-6-1704 16</inkml:trace>
  <inkml:trace contextRef="#ctx0" brushRef="#br0" timeOffset="139685.24">14252 10223 14091 0,'0'0'2168'0,"0"0"-848"0,0 0-872 0,0 0-376 16,0 0-24-16,0 0 104 16,3 102-80-16,13-67-16 15,8-3-56-15,12-4-176 0,4-9-136 16,4-9-192 0,4-10-40-1,-1-3-168-15,-2-19 144 0,-10-10 344 16,-11-3 224-16,-12 0 640 0,-8 3 416 15,-4 6-160-15,-4 14 73 16,-8 9-329-16,-4 3-432 0,8 19-88 16,-4 16-112-16,8 9 40 15,4 23 40 1,0 15-88-16,16 16-8 16,8 8 8-16,-4-5 0 15,0-6 40-15,-12-2-32 0,-8 1-8 16,-4-1 8-16,-16-8-8 31,-12-15-16-31,4-19-32 0,0-16-64 16,-4-13 104-16,-4-6 8 15,-11-6 0-15,-5-10 520 16,0-17 248-16,-3-33-104 0,14-29-232 16,26-29-240-16,15-16-16 31,56 0-24-31,23 7-152 0,16 28-48 0,1 19-760 15,-8 35-1208-15,-28 22-2137 16,-21 13-7674-16</inkml:trace>
  <inkml:trace contextRef="#ctx0" brushRef="#br0" timeOffset="140630.73">15152 10290 11330 0,'0'0'1736'16,"0"0"-1096"-16,0 0-416 0,0 0 497 15,-84 28 831-15,44 4-128 0,5 12-255 31,-1 11-465-31,16 2-136 16,3 3-176-16,13 3-200 0,4-2-96 16,21-7-88-1,11-4 0-15,7-2-8 0,9-10-928 16,20-9-1081-16,-8-13-2504 0,-8-13-6233 16</inkml:trace>
  <inkml:trace contextRef="#ctx0" brushRef="#br0" timeOffset="140836.76">15491 10465 11442 0,'0'0'2384'16,"0"0"-991"-16,0 0-617 0,0 0 488 15,-40 85-256-15,24-41-95 16,4 4-369-16,4-3-328 0,8-1-200 15,0-6-16-15,20 0-40 0,8-9-848 16,16-19-737 0,-5-4-1423-1,-7-6-4082-15</inkml:trace>
  <inkml:trace contextRef="#ctx0" brushRef="#br0" timeOffset="141237.07">15522 10239 9009 0,'0'0'2665'16,"0"0"-953"-16,0 0-7 15,0 0-145-15,0 0-192 0,0 0-455 32,0 0-297-32,0 0-328 15,-39-67-192-15,35 67-96 0,-1 0-232 16,-3 4-480-16,1 8 464 15,-5 1-529-15,3 0-607 0,2-1 64 16,-1-5-33-16,8-4 17 16,0 0 152-16,0-3 672 31,12 0 408-31,-5-3 104 0,6-7 368 16,-5 4 1112-16,-1 0 129 15,-7 3 7-15,4 3-512 0,-4 0-472 16,0 0-336-16,0 0-296 31,0 0 0-31,0 0-120 0,0 0-16 16,0 0 48-16,0 0-136 0,0 0 0 15,5-4 216-15,-1-2-192 16,4-1-1488-16,-5 1-1025 0,5 3-6889 16</inkml:trace>
  <inkml:trace contextRef="#ctx0" brushRef="#br0" timeOffset="141592">15865 10103 10906 0,'0'0'2512'16,"0"0"-1143"-16,0 0-809 16,0 0-80-16,0 0 320 0,0 82 104 15,28-31-40-15,11 3-199 31,14 16-257-31,10 19-256 0,-15-10-144 16,-8-9 56-16,-25-10-64 0,-15-15-232 16,-11 5-408-16,-53 27-593 15,1-17-1519-15,-9-13-6066 0</inkml:trace>
  <inkml:trace contextRef="#ctx0" brushRef="#br0" timeOffset="142559.22">10833 9782 11306 0,'0'0'1712'16,"0"0"-1064"-16,0 0-87 0,-99 12 367 15,58 14 408 1,-2 12-264-16,-9 22-296 16,4 29 9-16,0 29-129 15,5 25-256-15,11 6-192 0,8-6-72 16,3-10-40-16,6 4 24 16,6-4-32-16,9 10-80 0,17 6 88 31,30 7-32-31,18 2-64 15,22-2-136-15,21-16-616 0,-24-45-985 16,-9-32-3192-16</inkml:trace>
  <inkml:trace contextRef="#ctx0" brushRef="#br0" timeOffset="143390.31">16065 9807 10138 0,'0'0'1384'0,"0"0"-320"15,0 0 184-15,0 0-7 16,0 0-161 0,0 0-448-16,0 0-232 15,75 16 16-15,-36 22 248 0,21 19 17 16,16 36-249-16,20 31-208 15,0 22 88-15,-13 12-240 16,-23-3-64-16,-32-8 8 0,-20-8-16 16,-8-12 56-16,-24-6-56 31,-16-7-208-31,-12-12-136 16,-11-10-561-16,-18-13-447 0,-14-22-792 15,20-18-657-15,7-24-4352 0</inkml:trace>
  <inkml:trace contextRef="#ctx0" brushRef="#br0" timeOffset="145453.96">18160 10306 11122 0,'0'0'1496'0,"0"0"-1064"0,0 0-56 15,0 0 168-15,-63 6 321 0,35 17 255 16,0 11-352-16,0 11-256 16,-4 6 88-16,4 2-256 15,-4 5-24 1,0-1-95-16,4-3-73 15,0-6-8-15,0-7-144 0,4-3-8 16,-4-3-313-16,1-7-1143 16,7-9-1440-16,3-9-2354 0</inkml:trace>
  <inkml:trace contextRef="#ctx0" brushRef="#br0" timeOffset="145715.76">17822 10303 8705 0,'0'0'2497'31,"0"0"-961"-31,0 0 569 0,0 0-305 16,0 0-584-16,0 0-432 16,0 0-319-16,0 0-241 0,19 28 168 15,5 13-40-15,4 13-120 16,4 0-56-16,-4 7-136 15,-4-4-32 1,-9-3 56-16,2-6-64 0,-9-7-336 16,-5-3-304-16,-3-6-993 15,0-7-1367-15,0-15-2642 0</inkml:trace>
  <inkml:trace contextRef="#ctx0" brushRef="#br0" timeOffset="145984.76">17603 10639 9402 0,'0'0'2744'0,"0"0"-543"0,0 0-409 15,0 0-272-15,0 0-231 0,95-28-377 16,-48 28-248-16,21 0-80 15,24 3-256-15,-8 3-120 32,-4 0-136-32,-21 1-24 0,-19-4-48 15,-4 3-792-15,-4-6-824 16,-8 0-641-16,-13 0-1816 0,-11-6-4353 16</inkml:trace>
  <inkml:trace contextRef="#ctx0" brushRef="#br0" timeOffset="160129.51">18889 9207 10666 0,'0'0'2056'32,"0"0"-663"-32,0 0-329 15,0 0-136-15,0 0-72 16,0 0-152-16,0 0-328 0,0 0-240 16,0 0 192-16,24 118 9 31,12-33-113-31,16 20-120 0,11 9-56 0,1-3 72 15,0-9-120-15,-4-16 0 16,-8-16 16-16,-17-16-16 0,-7-16-144 16,-7-6-104-16,-6 3-73 15,-3 0 97 1,-8-1 0 0,-4-8 104-16,-20-4 112 0,-15-9 16 15,-18-7-8-15,-6-6 0 0,-9 0 48 16,-3-16 8-16,-6-12-8 15,14-7-48-15,7-10 80 0,20-6 32 32,21 1 313-32,15-7-81 15,11 6-168-15,25 6-80 16,3 11-96-16,6 14-56 0,-2 14-144 16,-2 15-521-16,-9 10-1391 0,-17 4-3385 15</inkml:trace>
  <inkml:trace contextRef="#ctx0" brushRef="#br0" timeOffset="160486.37">18339 10696 14131 0,'0'0'2920'16,"0"0"-1800"-16,0 0-696 15,104 7 201 1,7-4 359 0,68 6-216-16,53 1-264 0,39 6-216 15,23 0-64-15,-2-4 40 0,2-2-216 16,-6-4-48-16,-26 1 0 0,-39 2-248 31,-44 7 56-31,-55 0-16 16,-48-3 104-16,-32-1-336 15,-24 1-560-15,-12 3-849 0,-20 9-1951 16,-16-6 815-16,-13-6-5945 0</inkml:trace>
  <inkml:trace contextRef="#ctx0" brushRef="#br0" timeOffset="161809.5">18742 11458 10018 0,'0'0'1576'16,"0"0"-256"-16,0 0 769 16,0 0 79-16,0 0-615 15,0 0-537-15,-24-51-440 16,24 51-224-16,0 0-40 15,8 16-160-15,16 7 32 0,8 15 8 16,20 25-64-16,11 16-56 16,17 20-72-16,-4 6-16 15,-16-7 16 1,-17-22-184-16,-23-15-176 16,-8-20 96-16,-8 0 160 0,-4 7-312 15,0 0 176-15,-8 2 24 16,-12-8 168-16,-12-4-24 15,-4-16 24-15,-3-3 48 0,-10-12 160 16,2-7 216-16,-5-4 248 31,4-18-32-31,1-16-56 0,7-22-224 16,12-26 104-16,28-25-48 16,19 6-176-16,22 22-95 15,-2 36-97-15,1 25-161 0,8 5-55 16,3 11-296-1,5 6-136-15,-4 26-784 16,-12 8-3065-16,-16 1-4337 0</inkml:trace>
  <inkml:trace contextRef="#ctx0" brushRef="#br0" timeOffset="162357.28">19558 11528 10850 0,'0'0'1688'0,"0"0"449"0,0 0-17 16,0 0-232-16,0 0-711 15,0 0-569-15,0 0-464 16,-3 48-48-16,-14 19 176 0,-2-1-168 31,6-6-16-31,6-15-88 16,3-1 0-16,4 4 0 0,0-10-64 15,24-9-80-15,4-13-96 16,15-14-104-16,2-2 144 16,2-18-160-16,-4-14 64 0,-2-13 224 31,-13-2 24-31,-13 6 48 0,-2 9 240 15,-13 13 280-15,0 19-128 0,0 3-392 16,-9 29 0-16,5 9-8 16,4 6 8-16,0 8-8 15,24-5-48-15,4-2-240 0,8-10-96 16,4-12-160 0,0-17 400-1,-4-9 152-15,0-19 72 0,-8-22 40 0,-8-20 72 16,-16-24 144-16,-4-14 64 15,-9 10-184-15,-10 20 24 16,2 24 32 0,10 29-160-16,-1 10-104 15,-5 6-256-15,2 32-1576 16,-1 9-2505-16,7 3-4217 0</inkml:trace>
  <inkml:trace contextRef="#ctx0" brushRef="#br0" timeOffset="162707.1">20591 11519 11618 0,'0'0'2809'16,"0"0"-801"-16,0 0-976 16,0 0-624-16,0 0 112 15,0 0 601 1,-97 98-361-16,62-47-248 16,-1 6-24-16,0 0-168 0,12 0-80 0,5 0-184 15,14-3 16-15,5 0 0 16,20-3-72-16,16-9-8 15,12-7-208-15,3-10-464 0,22-16-640 32,-10-6-1569-32,-15-3-4144 15</inkml:trace>
  <inkml:trace contextRef="#ctx0" brushRef="#br0" timeOffset="162913.67">20825 11789 11722 0,'0'0'3185'0,"0"0"-833"16,0 0-463-16,0 0-785 0,0 0-608 16,0 0-304-16,0 19 80 15,-7 12 72-15,3 10-160 0,4 1-104 32,0 2-72-32,0-6-8 15,11-3-248-15,6-9-400 0,7-13-352 16,12-13-713-16,-5-13-1415 0,-3-13-3074 15</inkml:trace>
  <inkml:trace contextRef="#ctx0" brushRef="#br0" timeOffset="163264.82">20961 11468 10594 0,'0'0'1912'0,"0"0"-568"0,0 0 633 16,0 0-489-1,0 0-504-15,0 0-127 16,0 0-353-16,0 0-216 16,20-45-64-16,-20 39-104 15,0 3-56-15,0 0 8 0,0 3-72 16,0 0 0-16,-4 0-40 0,-4 0-144 31,-5 9 40-31,-2 7-8 16,4 3 72-16,-2-3-32 15,9 0-112-15,0-3-16 0,4-7 32 16,0-6-8-16,4 0 216 16,8 0 8-16,0-13 48 0,-4-2-8 15,0-5 0-15,-5 1 40 32,-3 3-80-32,0 7-8 15,-15 9-369-15,-1 9-2495 0,4 11-2737 0</inkml:trace>
  <inkml:trace contextRef="#ctx0" brushRef="#br0" timeOffset="163528.4">21256 11941 10962 0,'0'0'4089'0,"0"0"-3265"16,0 0-648-16,0 0-104 0,0 0 200 15,-8 76 376 1,-12-41-216-16,-8 0-208 16,-8 0-88-16,0 3-136 15,-7 0-720-15,11-6-1816 16,12-13-2730-16</inkml:trace>
  <inkml:trace contextRef="#ctx0" brushRef="#br0" timeOffset="163711.42">21463 11836 13850 0,'0'0'2705'0,"0"0"-1417"0,0 0-496 16,0 0-487-16,124-3-97 15,-53 6 72 1,1 4-208-16,0-1-72 16,8 0-328-16,-29 0-2385 15,-11-6-3680-15</inkml:trace>
  <inkml:trace contextRef="#ctx0" brushRef="#br0" timeOffset="163933.97">21611 11935 7905 0,'0'0'2009'0,"0"0"-169"16,0 0-184-16,47 95-303 15,-23-60 71 1,0 3-32-16,-8 0-440 16,-8 3-543-16,-8-2-273 15,-5-2-128-15,-26 2 40 0,-13-8-48 16,-8-5-96-16,-4-11-8 15,-3-5-585-15,-13-13-535 0,16-16-1392 16,16-6-4266-16</inkml:trace>
  <inkml:trace contextRef="#ctx0" brushRef="#br0" timeOffset="164317.13">21678 11643 1856 0,'0'0'10026'0,"0"0"-8818"16,0 0-63-16,0 0 63 0,0 0-504 15,0 0 88-15,-16-39-272 16,16 39-280 0,9 0-240-16,2-3-264 15,-3 3 64-15,1 0 32 0,-9 0 112 31,0 0 8-31,0 0 48 16,0 0 0-16,-5 0-48 0,-3 3 48 16,0 4 0-16,4-1 0 15,1-3-8-15,3 0 0 16,0-3 16-16,3 0 80 0,5-3 56 16,0-13-40-16,-4 1 288 0,-4-7 200 15,-8 2-232-15,-11 1-175 16,-5 6-185-16,-1 10 0 31,9 13-449-31,4 15-2103 0,12-3-2937 0</inkml:trace>
  <inkml:trace contextRef="#ctx0" brushRef="#br0" timeOffset="164556.21">21941 11465 13474 0,'0'0'2881'0,"0"0"-1041"16,0 0-1191-16,0 0-497 15,0 0-64 1,115 95 240 0,-70-41-16-16,-2 6 136 0,-3 7-264 0,-8-4-96 15,-8 4 32-15,-17-3-112 16,-7-1-8-16,-11-3 0 0,-53 17-536 15,8-17-969-15,-4-9-3248 16</inkml:trace>
  <inkml:trace contextRef="#ctx0" brushRef="#br0" timeOffset="166428.99">22746 9394 9914 0,'0'0'2040'15,"0"0"-128"-15,0 0-111 16,0 0-497-1,0 0 88-15,36-73-63 0,-49 73-625 16,-26 10-408-16,-32 41-216 16,-25 48-8-16,-8 34 192 15,16 28-72-15,33 11 56 0,35-1 16 16,20 20-208 0,48-7 64-1,23-3-120-15,25-16 0 0,16-32-8 0,3-18 8 16,-3-26-248-16,-17-32-328 15,-11-19-552-15,-28-16-1041 16,-20-22-4496-16</inkml:trace>
  <inkml:trace contextRef="#ctx0" brushRef="#br0" timeOffset="169219.77">23316 9794 11682 0,'0'0'2785'15,"0"0"-961"-15,0 0-600 16,0 0-512-16,0 0-215 0,0 0-137 16,-76 7-16-16,48 25-64 15,-3 9-88-15,3 7 8 16,-4 9-80-16,0 3-32 0,4 4 56 31,4-1-136-31,12-3-16 16,0-5-40-16,12-11 32 0,3-6 16 15,29-7-176-15,20-11-64 16,29-14 184-16,-2-6-232 31,-3-9 24-31,-12-17 200 0,-17-9 64 16,1-9 16-16,-5-10-8 15,-11-6 0-15,-15 3 64 0,-13-4 0 0,-4 7 96 16,-17 3-40-16,-15 4-112 16,-7 6 56-16,-5 2-72 15,-8 8-8-15,0 2 8 16,5 4-8 0,-1 5-112-16,16 8 8 0,8-1 112 15,8 10 0-15,12 0 0 0,4 3 0 16,0 0 8-16,16 0 0 15,8 12-8-15,12 4 160 16,16 3 8-16,4 0 56 0,23 3-144 31,21 1 40-31,-13-4 144 16,-3-6-192-16,-20-7-24 0,-20-6-40 16,-8 0-8-16,-4 0 96 15,-17-3-88-15,-11-3 40 0,-4 2 120 31,0 1-64-31,-12 0-48 16,-3 0-56-16,2 3-64 0,2 0-152 16,-2 0-664-16,13 16-1161 15,0-1-2656-15,9-2-3696 0</inkml:trace>
  <inkml:trace contextRef="#ctx0" brushRef="#br0" timeOffset="169848.97">24623 9204 8313 0,'0'0'2121'16,"0"0"207"-16,0 0 321 16,0 0-745-1,0 0-760-15,0 0-751 16,0 0-337-16,-144 92 224 16,45 35 168-16,-1 29 0 0,20 9-8 15,21 3-128-15,23-9-72 0,19 9-136 16,17 4-56-1,17-14 0-15,30-9-48 16,17-25-8-16,12-31-248 16,-8-27-256-16,-9-25-128 15,5-25-424-15,-20-16-833 0,-4 0-5024 16</inkml:trace>
  <inkml:trace contextRef="#ctx0" brushRef="#br0" timeOffset="171689.38">26049 9566 11058 0,'0'0'1848'0,"0"0"-167"0,0 0-593 0,0 0-120 15,-36-54-680-15,-20 45-88 16,-31 5 56-16,-33 4 88 16,-7 4 80-1,7 11-208-15,24 1-48 16,33-3 57-16,23-3-97 0,12-1-56 16,8 4-72-16,8 6 8 15,9 0 72-15,6 3-80 31,45 7 0-31,36 2 136 0,39 7-128 16,8-6-8-16,-3-3-208 16,-33-10 24-16,-43-7 120 0,-24-2 56 15,-16-3-41-15,-12 5 41 16,-12 1-160-16,-40 6 168 31,-51 3 104-31,-32 10 17 0,-17-1 7 16,5 8-56-16,44-11 24 15,38 1-8-15,29-10-80 0,17 3-8 0,10 6 8 16,9 11 0-16,24 8 104 16,49 4-40-1,54 3-8 1,25-6 64-16,7-20-120 0,4-11 72 16,-19-15-64-16,-13-2-16 15,-36 0 72-15,-35 0-72 0,-32 0-16 0,-16 0-112 16,-8 0-608-16,-16 0-721 31,-16 7-3408-31,-8-4 1881 16</inkml:trace>
  <inkml:trace contextRef="#ctx0" brushRef="#br0" timeOffset="172145.81">25089 10912 13258 0,'0'0'4313'31,"0"0"-3673"-31,0 0-344 16,0 0 145-16,0 0 207 0,92 6-112 16,-41 4-72-16,9-3-152 15,7 2-192-15,2-3-120 0,-9 1-216 16,-9-4-800-16,-16 3-1601 16,-30-6-2088-16,-5 0 184 0,-8 0-2488 15</inkml:trace>
  <inkml:trace contextRef="#ctx0" brushRef="#br0" timeOffset="172370.4">25340 10935 7561 0,'0'0'4321'31,"0"0"-3577"-31,0 0 152 0,0 0 1073 16,0 0-289-16,0 82-608 15,4-50-159-15,0 9-89 16,-4 4-448-16,0 2-232 0,-12 1-136 15,-12 0 96-15,0-4-104 16,-8-3 0 0,-8-9 16-16,0-7-8 0,-4-9 0 15,-3-9-8-15,3-7-72 16,8-7-216-16,12-37-744 16,9-1-1889-16,11-6-4641 0</inkml:trace>
  <inkml:trace contextRef="#ctx0" brushRef="#br0" timeOffset="172776.19">25396 10624 10354 0,'0'0'2456'15,"0"0"-295"-15,0 0-801 16,0 0-312-16,0 0-312 15,0 0-408-15,-24-42-152 0,20 48-80 16,-5 7-23-16,9 6-9 31,0 0-64-31,0 0 0 0,0-3-8 16,0-3-209-16,9-7 65 16,-1-3-64-16,-5-3 112 15,1-3 104-15,-4-10 0 0,0-9-40 16,-7-3 32-16,-5 3 8 15,-1-1 0 1,-2 7 56-16,6 7 160 0,6 9 64 16,3 0-207-16,0 0-73 15,0 9 72-15,0 4-72 16,0 0 0-16,0 0-8 0,0-7-297 16,-4 3-511-1,-8-6-784-15,0 4-1145 16,0-4-5872-16</inkml:trace>
  <inkml:trace contextRef="#ctx0" brushRef="#br0" timeOffset="173068.08">25583 11119 9946 0,'0'0'6201'16,"0"0"-4825"-16,0 0-256 16,0 0-143-16,0 0-481 0,92-32-280 15,-49 28-40-15,5 1-168 16,-4 3-8-1,-1 0-112-15,-10 7-1056 0,-21 9-1377 16,-9-4-1952-16,-3 1-1384 16</inkml:trace>
  <inkml:trace contextRef="#ctx0" brushRef="#br0" timeOffset="173232.6">25535 11258 8001 0,'0'0'2857'0,"0"0"-1033"15,0 0 161-15,0 0-553 16,108 32-248-16,-61-32-224 0,9 0-447 31,-4 0-265-31,8-12-248 0,-13 2-1937 16,-11-3-4008-16</inkml:trace>
  <inkml:trace contextRef="#ctx0" brushRef="#br0" timeOffset="173412.92">26236 10998 9978 0,'0'0'5561'0,"0"0"-3945"15,0 0-512-15,0 0-231 0,0 0 7 0,0 0 168 16,4 80-512 0,-4-36-224-16,-4 3-232 31,-7 4-80-31,-10 12-424 0,1-9-1168 0,5-12-3537 15</inkml:trace>
  <inkml:trace contextRef="#ctx0" brushRef="#br0" timeOffset="174237.14">25447 8712 10922 0,'0'0'2288'0,"0"0"17"15,0 0-809-15,0 0-80 0,0 0-159 16,0 0-329-16,9-57-240 16,-9 57-280-16,0 0-360 0,0 6-48 15,0 16 0-15,0 10 0 16,0 9 8-16,7 10 64 31,1 3-72-31,4 3 56 0,8 0-56 0,0-3 0 16,4-6-16-16,-4-7-80 15,0-9-96-15,-5-10-224 0,-11-9-240 16,-4-4-104 0,-4-9-329-1,-19 0 697-15,-21-6-48 16,-24-29-1912-16,8 3-889 0,8 1-3336 16</inkml:trace>
  <inkml:trace contextRef="#ctx0" brushRef="#br0" timeOffset="174388.24">25372 8769 9578 0,'0'0'2808'16,"0"0"-919"-16,0 0-849 0,95-54-168 15,-63 42-216-15,4-1-384 16,-8 9-272-16,0 4-488 0,-8 0-3321 31,-5 0-3608-31</inkml:trace>
  <inkml:trace contextRef="#ctx0" brushRef="#br0" timeOffset="174591.03">25862 8725 9778 0,'0'0'2784'0,"0"0"-647"15,0 0-1233-15,0 0-448 16,0 0 552-16,0 72-72 0,-13-33-344 15,2 2-271-15,-1 7-105 16,4-1-216 0,4 1-104-16,4 6-953 15,0-10-1503-15,4-15-2353 0</inkml:trace>
  <inkml:trace contextRef="#ctx0" brushRef="#br0" timeOffset="174942.64">26100 8686 12306 0,'0'0'2689'15,"0"0"-905"-15,0 0-976 0,0 0-464 16,97 7-200-16,-62 12 56 15,-3 9 152-15,-8 1-264 0,-16 6-79 16,-8 0 7-16,-8 0-16 31,-20-3 16-31,-12-4-16 16,4-6 8-16,4-6 64 0,13-6-64 16,10-4-8-16,9-6 0 15,36 4 96-15,40-4 208 0,31 0-176 16,17-7-128-16,-20-3-184 15,-12-2-841 1,-41 5-1423-16,-19 1-3769 16</inkml:trace>
  <inkml:trace contextRef="#ctx0" brushRef="#br0" timeOffset="178736.21">4462 12436 10162 0,'0'0'4521'0,"0"0"-3217"15,0 0-840-15,0 0-376 32,0 0-88-32,0 0 72 0,-36 29 80 15,40-16 176-15,15-7 64 16,9 3 80-16,9-5 16 0,27-4-63 0,19-10-153 15,29-15-72-15,7-10-128 16,-19 9-8 0,-24 7-64-1,-33 13-320-15,-11 3-641 0,-4 3-1031 16,-12 0-961-16,-8 6-2000 0</inkml:trace>
  <inkml:trace contextRef="#ctx0" brushRef="#br0" timeOffset="178955.46">4677 12643 12698 0,'0'0'4337'16,"0"0"-3521"-16,0 0-552 31,0 0-160-31,0 0 16 0,0 0 0 31,0 0-120-31,103 0 8 16,-67 6 32-16,9 3-40 16,30-2-392-16,-12-4-1304 0,1-3-2625 0</inkml:trace>
  <inkml:trace contextRef="#ctx0" brushRef="#br0" timeOffset="182712.66">26551 9579 6449 0,'0'0'5793'0,"0"0"-3800"16,0 0-489-16,16-54-368 0,-16 47-136 16,0 4 57-16,0 3-521 15,0 0-328-15,0 10-112 16,0 9-88-16,-8 9 56 15,0 7 112 1,-4 9-48-16,-4 4 32 16,8-3-64-16,0 3-88 0,5-7 72 15,3-6-80-15,0-7 0 16,3-6-8-16,13-9-56 16,4-7-48-16,-1-6-88 0,9-3 88 15,-3-16 104 1,2-9 8-16,-6-7-40 15,7-10 32-15,-5-2-80 0,1-7 0 16,4-1 80-16,-4 11 8 16,-8 9 40-16,0 10 128 15,-8 12 112-15,-4 13 112 16,-4 0-392 0,0 26-40-16,0 12 32 0,0 10 8 15,0 9 40-15,0 3-40 0,-4 0 0 16,0-6 0-16,4-9 8 15,0-14-8-15,8-5-8 16,4-17-88 0,11-9 88-16,1-6-40 15,8-29 48-15,0-22 72 0,0-4-72 16,-8-5 0-16,-4-7 0 16,-12 16 0-16,0-1 168 15,-8 11-120-15,0 12 64 0,0 13 192 31,0 9-120-31,0 10-184 16,0 3-256-16,0 9-1112 0,0 13 55 16,-8 26-319-16,4-7-2361 15,0-2-2728-15</inkml:trace>
  <inkml:trace contextRef="#ctx0" brushRef="#br0" timeOffset="183183.89">27587 9334 10762 0,'0'0'2976'0,"0"0"-1071"31,0 0-609-31,0 0-216 15,0 0 65-15,0 0-449 16,0 0-328-16,0 0-280 0,-67 13 40 16,26 34 184-16,-2 14 56 31,3 6-72-31,0 12-80 0,8 13-120 16,16 9 56-16,12 1-152 15,8-16 8-15,16-26 0 16,8-19 8-16,-4-9-16 0,7 3-448 0,5-3-720 15,20-3-713-15,-4-17-1871 16,-8-12-1353-16</inkml:trace>
  <inkml:trace contextRef="#ctx0" brushRef="#br0" timeOffset="183515.31">27989 9522 9658 0,'0'0'2192'0,"0"0"337"32,0 0-793-32,0 0-576 15,0 0-256-15,0 0-207 0,-59-51-401 16,42 76-32-16,2 13-16 15,-2 7 64-15,6 5-8 0,3 2-32 16,4-2-112-16,4-2-80 16,0-1-8-16,16-9-56 0,0-6-16 31,3-6 0-31,2-8-184 16,3-8-560-16,-5-10-424 15,5-13-769-15,-4-12-2128 0,-4-10-3328 0</inkml:trace>
  <inkml:trace contextRef="#ctx0" brushRef="#br0" timeOffset="183874.82">28192 9160 7865 0,'0'0'1953'16,"0"0"-289"-16,0 0-272 0,0 0-39 15,0 0-417-15,0 0-512 16,-67-45-176-16,55 61-96 16,-1 6-24-16,6 7-80 0,3 3 88 15,4-4-88-15,0 4-48 0,4-10 0 32,8-3-280-32,4-13-24 15,-5-6 208-15,6 0 88 16,-6-15 0-16,-6-14 16 0,-5-6-8 15,0-3 0-15,-12 3 72 16,-9 6 120-16,6 7 176 0,3 10 72 31,4 12-136-31,4 0-304 16,4 12-280-16,0 14-120 16,0 31-520-16,4-9-1145 0,-1-4-2648 0</inkml:trace>
  <inkml:trace contextRef="#ctx0" brushRef="#br0" timeOffset="184145.34">28439 9839 10882 0,'0'0'3032'16,"0"0"-2231"-16,0 0-617 0,0 0 64 31,0 0 128-31,0 0-48 0,9 98-176 16,-9-60-72-16,-4 1-8 16,-16-1-72-16,-8 0-400 15,-32-3-544-15,13-7-785 0,2-9-2464 16</inkml:trace>
  <inkml:trace contextRef="#ctx0" brushRef="#br0" timeOffset="184500.31">28770 9614 13450 0,'0'0'2897'16,"0"0"-1017"-16,0 0-791 15,0 0-689-15,96-10-120 0,-48 10-24 16,4 0-168-16,7 0-32 31,-3 0-56-31,0 0-696 16,-12 0-601-16,-8 0-727 0,-36 0-577 16,0-3 169-16,-20-4-3393 0</inkml:trace>
  <inkml:trace contextRef="#ctx0" brushRef="#br0" timeOffset="184708.77">28970 9588 2784 0,'0'0'2865'0,"0"0"-665"16,0 0-63-16,0 0-345 15,-13 80 32-15,13-52 169 0,13 4-577 16,-2 6-256-16,6 0-319 31,-10 10-321-31,1-1-160 16,-8 7-256-16,-4-3-80 0,-24 3-24 0,-7-6-48 15,-10-7-128-15,-2-9-144 16,-5-10-240-16,1-6-409 0,-18-16-1271 16,22-10-969-16,6-12-3544 15</inkml:trace>
  <inkml:trace contextRef="#ctx0" brushRef="#br0" timeOffset="185164.59">28961 9223 9554 0,'0'0'2272'0,"0"0"-384"0,0 0-839 15,0 0-465-15,0 0-216 16,0 0-136-16,0 0-192 15,-15-38-40-15,15 38-208 0,0 3-16 16,0 3 104-16,0 1 24 16,7-1 88-16,-7-3-96 0,4 1-104 15,-4-1 192-15,0-3 16 16,0 0 264-16,0 0 40 31,0 0-80-31,-4 0-72 0,1 0 160 16,3 0 360-16,0 0-120 0,0 0-32 15,0-3 80-15,7-4-135 0,6-6-353 16,-2 4-56-16,-7-4 48 16,0 1 8-1,-4-4 264 1,0 3-104-16,-15 7-208 0,-6-1-32 16,1 7-32-16,5 7-80 0,-2 12-704 15,17 31-793-15,9-2-1415 0,10-7-3602 16</inkml:trace>
  <inkml:trace contextRef="#ctx0" brushRef="#br0" timeOffset="185490.8">29308 9249 11618 0,'0'0'3801'16,"0"0"-1857"-16,0 0-167 15,0 0-649-15,0 0-616 32,0 0-376-32,0 0-72 0,76 79 240 15,-24 3-200-15,4 20-32 16,-5 6-24-16,-23-3-40 0,-16-16 80 15,-12-22-88-15,-8-11-176 16,-12-14 176 0,-8-4-288-16,-16 3 0 15,-20 7 0-15,-3-4-448 0,-5-9-200 16,-11-3-777-16,23-13-2624 0,8-9-3528 16</inkml:trace>
  <inkml:trace contextRef="#ctx0" brushRef="#br0" timeOffset="186539.28">30033 9709 9602 0,'0'0'2512'16,"0"0"9"-16,0 0-817 15,0 0 200-15,0 0-447 16,0 0-457-16,-4-45-360 0,4 45-232 15,-4 0-232-15,0 4-152 32,-3 11-24-32,-10 8 0 0,-3 8 144 15,1 4-128-15,-9 4-8 16,-4 2 40-16,4 0-48 16,0 0 0-16,0-6-464 0,8-6-672 15,4-4-985 1,9-6-2936-16,7-12-2816 15</inkml:trace>
  <inkml:trace contextRef="#ctx0" brushRef="#br0" timeOffset="186753.9">29802 9779 5417 0,'0'0'4401'0,"0"0"-2617"0,0 0-280 16,0 0 409-16,0 0-697 15,0 0-744-15,0 0-296 16,48 15 136-16,-28 8-88 0,-5 6-168 31,6 2-56-31,-10 1-24 0,2-4-832 16,-5 4-1232-16,-5-9-1073 16,-3-8-2816-16</inkml:trace>
  <inkml:trace contextRef="#ctx0" brushRef="#br0" timeOffset="186965.77">29726 9807 7497 0,'0'0'4465'0,"0"0"-2905"0,0 0 265 16,0 0-513-16,0 0-688 15,0 0-208 1,0 0-56-16,88-6-16 0,-52 16 1 15,8 2-201-15,0-2-64 16,8 3-80-16,15 2-48 16,-11-2-1217-16,-12-4-3608 0</inkml:trace>
  <inkml:trace contextRef="#ctx0" brushRef="#br0" timeOffset="188854.94">30654 9328 5145 0,'0'0'6593'16,"0"0"-5001"-16,0 0-319 15,0 0-369-15,28-77 88 0,-28 55-168 16,0 7-184-16,0-5-96 31,0 1-199-31,-7 1-193 0,-17 1 120 16,-4 8-32-16,-8 3 0 16,-8 2-16-16,4 4 48 0,0 0 64 15,5 10-168-15,3 9-24 16,4 6 104-16,8 7-192 15,8 12 40-15,4 20-80 0,8 0 32 32,0 6 56-32,16 6-88 15,8-13-16-15,-4 4 104 0,3 0-104 16,-2-4 0-16,-5-2 0 16,-1-1 0-16,-11-3 0 15,0 0 0-15,-4-3 0 0,-4 0 8 16,-11-3-8-1,-9-4-8-15,-4-2-376 16,0-4-32-16,0-3-152 0,5-6-656 16,-5-3-697-16,11-11-1208 15,6-11-3160-15</inkml:trace>
  <inkml:trace contextRef="#ctx0" brushRef="#br0" timeOffset="189058.94">30129 9960 11026 0,'0'0'2536'0,"0"0"-1175"16,0 0-553-16,123-32 256 0,-67 29 24 16,4 0-63-16,4-1-273 15,-1 4-160-15,-7 0-440 16,-4 0-152-16,-8 4-1184 0,-16-1-2593 31,-8-3-2248-31</inkml:trace>
  <inkml:trace contextRef="#ctx0" brushRef="#br0" timeOffset="189469.34">31125 9436 9978 0,'0'0'2560'31,"0"0"-479"-31,0 0-625 16,0 0-368-16,0 0 144 0,0 0-247 15,0 0-537-15,0 0-232 0,-56 13 128 16,24 21-32-16,1 11 64 16,3 9-24-16,4 3-72 15,8 3-88-15,4 4-104 0,12-4-8 31,0 0 0-31,16 1-80 16,12-11-72-16,4-5-224 0,7-10-240 16,1-10-440-16,16-18-977 15,-13-7-1935-15,-2-7-4066 0</inkml:trace>
  <inkml:trace contextRef="#ctx0" brushRef="#br0" timeOffset="189694.94">31296 9728 12482 0,'0'0'4161'0,"0"0"-2921"0,0 0-672 15,0 0-352-15,124-16-95 0,-80 16 63 16,3 0-184-16,1 0-128 15,0 6-1169 1,-8 1-2480-16,-17-1-2800 16</inkml:trace>
  <inkml:trace contextRef="#ctx0" brushRef="#br0" timeOffset="189931.04">31451 9740 6513 0,'0'0'2064'15,"0"0"-975"-15,0 0 303 16,0 0 240-16,0 0 353 0,-39 96-785 16,39-61-208-16,0 3-184 15,8 3-280-15,8 3-216 0,3-2-152 32,-2-4-71-32,-10 0-81 15,-3-6-8-15,-4-4-161 16,-7-6-47-16,-21-5-112 0,-12-5 104 0,-4-12-440 15,-16 0-1752-15,13-16-417 16,11-6-3720-16</inkml:trace>
  <inkml:trace contextRef="#ctx0" brushRef="#br0" timeOffset="190288.56">31532 9471 9249 0,'0'0'1513'0,"0"0"-673"16,0 0-64-16,0 0 480 15,0 0 25-15,0 0-249 0,0 0-640 32,0 0-392-32,0-32-192 0,-4 48 48 15,0 3 96-15,-1 3 48 16,-3-3 0-16,8 0 0 15,-4-3-8-15,4-6 0 0,0-7-120 16,0 0 128-16,0-3 160 16,0-3 152-16,0-13-312 0,0-3-32 31,-7-3-144-31,-1-1 128 16,-1 8 40-16,-2 2-40 0,3 9 0 15,-1 4-80-15,2 7-728 0,7 18-689 16,0-5-1695-16,0-1-5322 15</inkml:trace>
  <inkml:trace contextRef="#ctx0" brushRef="#br0" timeOffset="190594.7">31818 9318 12458 0,'0'0'3953'0,"0"0"-2401"0,0 0-415 15,0 0-561-15,0 0-408 16,0 0-80 0,71 76 216-16,-43-21-80 15,13 21-8-15,-1 16-120 16,-9 16-32-16,-14-4-24 0,-17-18-40 15,-5-26-8-15,-18-21-72 16,-5-11-528-16,-13 7-248 0,-46 10-753 31,11-7-2712-31,1-13-7049 0</inkml:trace>
  <inkml:trace contextRef="#ctx0" brushRef="#br0" timeOffset="196490.76">32164 9794 4064 0,'0'0'7194'0,"0"0"-5042"16,0 0-823-16,21-9-81 0,-1 6-56 16,8 0-160-16,0 3-231 0,8 0-297 15,-1 0-80-15,-3 0-296 16,0 0-40-16,0 0 216 0,-8 3-208 31,-1-3 16-31,5 0-72 16,0 0-32-16,0 0-16 0,0 0-360 15,0 0-448-15,-4-3-737 16,0-13-1615-16,-8 6-1497 0,-5-3-2937 16</inkml:trace>
  <inkml:trace contextRef="#ctx0" brushRef="#br0" timeOffset="196796.31">32376 9566 6913 0,'0'0'5721'16,"0"0"-3880"-16,0 0 511 15,0 0-520-15,0 0-295 0,0 0-705 0,0 0-424 16,0 0-384 0,28-32-24-1,-21 51-136-15,-2 13 136 0,3 9 88 16,0 10-40-16,-4 9-40 16,-1 1 48-16,1-1-56 0,-4 0-360 15,5-6-712-15,3 3-793 0,0-12-1951 31,3-13-1362-31</inkml:trace>
  <inkml:trace contextRef="#ctx0" brushRef="#br0" timeOffset="197386.36">33006 9296 9722 0,'0'0'1920'0,"0"0"-344"0,0 0-279 0,0 0-449 15,0 0-272-15,0 0-328 16,0 0-152-16,0 0 528 16,4 86 48-1,-4-39-40-15,-8 7-111 16,3 1-201-16,5 1-136 16,0-1-176-16,0-8 40 0,0-3-48 0,0-12-32 31,0-10-368-31,-4-5-233 15,-3-11-135-15,7-6 144 0,-4 0 504 16,4-3 120-16,0-17 0 16,0-2-152-16,11-3 144 15,10-7-128-15,10 0 80 0,1 0 56 32,4 7 56-32,-4 6 176 15,-8 10-16-15,-4 5 88 0,-8 4-104 16,-8 7-104-16,-4 12 32 15,0 3-48-15,-8 0-72 0,-9 4 32 32,2-4-16-32,-1 0-16 15,-8-3-8-15,-4-6-8 16,1-7 8-16,-9 1-16 0,-5-7-792 16,6 0-576-16,3-7-697 15,8-8-1031-15,16-2-5842 0</inkml:trace>
  <inkml:trace contextRef="#ctx0" brushRef="#br0" timeOffset="197710.96">33360 9471 960 0,'0'0'5257'0,"0"0"-3761"16,0 0 16-16,64-83 33 15,-52 67 239-15,-4 10 137 0,-4 0-233 16,0 6-256-16,-4 0-496 16,0 0-591-16,-4 12-233 0,-8 8-24 31,-4 5 312-31,0 9-104 16,0 1-24-16,-4 4-56 0,4-4 32 15,5 3-136-15,-2 0-104 16,5-3 72-16,5 0-80 0,3-4-96 15,0-2-640-15,0-7-216 32,24 1-929-32,-1-5-1176 15,-3-8-2304-15</inkml:trace>
  <inkml:trace contextRef="#ctx0" brushRef="#br0" timeOffset="197927.54">33599 9572 4304 0,'0'0'4465'0,"0"0"-2128"16,0 0-81-16,0 0-711 15,0 0-969-15,0 0 120 0,0 0 24 16,-67 45-304 0,54-23-24-16,5 3-120 15,8 1-216-15,0-4-56 16,0 0 0-16,8-3-1040 0,9-12-1336 15,-6-4-657-15,-2-3-3032 16</inkml:trace>
  <inkml:trace contextRef="#ctx0" brushRef="#br0" timeOffset="198253.63">33536 9455 4352 0,'0'0'6082'16,"0"0"-4762"-16,0 0-136 0,0 0-424 15,0 0-480-15,0 0-280 16,0 0-176-16,0-4-72 0,0 4-32 16,0 0 224-16,0 0 56 31,0 0 8-31,0 0 248 0,0 0 305 15,0 0 287-15,0 0 32 0,0 0-168 16,0 0-240-16,0 0-120 16,0 0-280-16,0 0-72 0,0 0-152 15,0 0-1152 1,0 4-745-16,-4 2 569 16,4 1-2689-16</inkml:trace>
  <inkml:trace contextRef="#ctx0" brushRef="#br0" timeOffset="198557.26">33747 9321 3808 0,'0'0'4313'16,"0"0"-1536"-16,0 0-1185 0,0 0 41 16,0 0-73-16,0 0-448 15,0 0-224-15,64 67-320 0,-49-41-184 16,-6 2-95-16,2 4-73 31,-7 3-168-31,0 0 32 16,-4 0-80-16,0 3 8 0,-8 0-8 0,-16 0-665 0,-23 9-1567 15,2-5-673 1,6-10-4128-16</inkml:trace>
  <inkml:trace contextRef="#ctx0" brushRef="#br0" timeOffset="199879.24">33863 8896 1088 0,'0'0'6529'0,"0"0"-4953"16,0 0-1319-1,0 0 447-15,0 0 280 0,0 0 64 16,0 0-168-16,4 73-280 16,-4-54 9-16,0 3-41 0,0 7-48 15,0 3-192-15,0 3-208 16,0 9 120-16,0 3-152 16,0 20 0-16,0 13-40 15,0 18-40-15,0 4 40 16,0-7-8-16,0-3-32 15,0-9 48-15,0 2-56 0,0 1 0 16,0-3 0-16,0-4 0 16,0 0 0-16,-13 4 0 0,-19-4-8 31,-7-6-136-31,-1-19-720 16,-36 7-1289-16,12-23-239 0,4-6-4034 15</inkml:trace>
  <inkml:trace contextRef="#ctx0" brushRef="#br0" timeOffset="205557.58">15363 14766 12586 0,'0'0'3113'15,"0"0"-1473"-15,0 0-648 31,0 0 201-31,0 0-313 16,0-6-456-16,0 6-200 0,0 16-216 16,0 9 200-16,-12 11 304 15,-8 5-152-15,-4 6-104 0,0 1-136 16,-8-3-104-16,8-4 96 16,-3-3-112-16,-1-3 0 0,4-4-8 31,0-5-216-31,8-4-376 15,-4-3-496-15,4-16-1561 0,4-3-2848 16,8 0-3233-16</inkml:trace>
  <inkml:trace contextRef="#ctx0" brushRef="#br0" timeOffset="205804.21">15240 14795 7345 0,'0'0'7850'0,"0"0"-5570"15,0 0-679-15,0 0-641 16,0 0-416-16,0 0-256 16,0 0-216-1,4 60 416-15,-4-12-200 16,0 6-184-16,0 0-16 0,0 0-88 16,0-6-48-16,0-4-160 0,0-6-264 15,0-9-280-15,0-4-592 16,-4-9-1361-1,0-9-1736-15,-5-7-2360 16</inkml:trace>
  <inkml:trace contextRef="#ctx0" brushRef="#br0" timeOffset="206037.45">15040 15090 1816 0,'0'0'6825'0,"0"0"-4696"15,0 0-177-15,0 0 401 16,0 0-441-16,0 0-856 16,0 0-440-16,-4-15-247 0,36 24 727 31,8 1-320-31,15 3-360 16,9-7-64-16,5 0 8 0,-2-6-64 15,-11 0-296-15,-12 0-352 16,-13 0-1000-16,-10 0-1177 0,-10 0-3864 15</inkml:trace>
  <inkml:trace contextRef="#ctx0" brushRef="#br0" timeOffset="209158.42">16566 14497 8545 0,'0'0'7066'0,"0"0"-5378"16,0 0-320 0,0 0 1-16,0 0-369 15,4-20-624-15,-4 27-368 16,0 16 136-16,-8 5 16 15,5 10 8-15,-1 0-88 0,4 0-80 16,0-6 0-16,7-4-72 0,21-8-168 16,8-11 128-16,11-9-96 31,9-3 0-31,4-23 64 0,4-11-128 16,-4-5 128-16,-16 1 96 15,-12 3 48-15,-17 9 144 0,-7 14 336 16,-8 8-96-16,0 7-184 31,0 9-200-31,0 20 0 16,9 28 160-16,2 25-152 0,14 36 160 15,6 12-168-15,1-3 0 16,-8-6 0-16,-12-19 0 0,-12-7-72 16,-16-10-88-16,-12-14-216 31,-3-21 368-31,-6-11-112 0,-3-8 8 15,-12 1 112-15,-3-4 24 0,-13-5 112 16,9-14 216-16,-1-9 128 16,12-12 240-16,4-23-175 0,8-26-41 15,24-37-168-15,16-39-328 16,44-18-8 0,24 2-104-16,-5 32-376 15,-15 45-121-15,4 16-423 0,-20 31-640 16,-4 4-4201-16</inkml:trace>
  <inkml:trace contextRef="#ctx0" brushRef="#br0" timeOffset="209591.7">16877 14179 8937 0,'0'0'5170'0,"0"0"-4218"0,0 0-592 16,0 0 992-16,0 0-176 15,0 0-408 1,0 0-351-16,0 0-105 0,-28 35-80 15,28-35-64-15,4 0 224 16,8-13 160-16,4-9-200 16,0-10-160-16,4-3-32 0,-8 0 64 15,0 7 120 1,-5 6 16-16,-3 9-40 16,1 7 8-16,-1 6-328 0,4 0-16 15,-1 0-152-15,18 15 168 16,-1 11 48-16,11 2-48 15,9 11 0-15,-4 2 0 0,8 3-192 32,-8 7-704-32,0 9-872 15,-16-8-4049-15,-9-11-7402 0</inkml:trace>
  <inkml:trace contextRef="#ctx0" brushRef="#br0" timeOffset="209900.33">17897 14414 11346 0,'0'0'4465'0,"0"0"-2961"0,0 0-232 15,0 0-151-15,0 0-561 16,0 0-136-16,-99 48 56 0,54 12-56 16,2 23-48-1,7 25-104 1,12 6-80-16,24-9-32 0,4-13-160 0,24-26-56 16,4-18-424-16,-4-20-424 15,31-2 32-15,-7-10-2033 16,3-10-1856-16</inkml:trace>
  <inkml:trace contextRef="#ctx0" brushRef="#br0" timeOffset="210132.19">18375 14566 14843 0,'0'0'4417'0,"0"0"-3417"15,0 0-600-15,0 0 256 16,0 0 64-16,-36 102-376 16,32-54-80-16,0 2-216 0,4 2-48 15,0-2-72-15,13-5-512 32,6-7-264-32,21-16-816 0,-4-12-1489 0,-4-10-4233 15</inkml:trace>
  <inkml:trace contextRef="#ctx0" brushRef="#br0" timeOffset="210468.78">18495 14329 12258 0,'0'0'3081'16,"0"0"-1449"-16,0 0-64 0,0 0-287 15,0 0-521-15,0 0-496 16,-12-20-256-16,12 20-8 0,0 0-528 16,0 0-408-16,0 0 55 15,0 0 353-15,0 0 216 0,0 0 136 16,0 0 176-16,-4 0 592 31,-4-2 193-31,-8-5-441 0,0-3 136 16,0 7-72-16,-8 0-160 15,8 0-144-15,-4 3-96 16,5 6-8-16,6 14-584 0,-3 11-817 16,8-3-3104-16,4 1-6097 0</inkml:trace>
  <inkml:trace contextRef="#ctx0" brushRef="#br0" timeOffset="210701.98">18737 14351 8001 0,'0'0'9514'0,"0"0"-7177"15,0 0-1097-15,0 0-528 16,0 0-360-16,0 0-80 0,0 0-80 16,84 69-64-16,-48-5-40 0,0 18-88 31,-8 20-48-31,-16 0-80 15,-12-7-272-15,-20-19 8 0,-8-25-224 16,-19 6-656-16,2-19-641 16,6-6-3536-16</inkml:trace>
  <inkml:trace contextRef="#ctx0" brushRef="#br0" timeOffset="211260.44">19957 14087 11378 0,'0'0'3241'16,"0"0"-1217"-16,0 0-488 16,0 0 41-16,0 0-425 0,0 0-344 15,0-69-408-15,-24 81-248 16,-8 17 88-16,-19 28-40 0,-18 28 104 15,6 36-72-15,3 12-15 32,24-2 71-32,28-4-152 15,12-13-128-15,28-3-16 0,24-6-40 16,4-23-168-16,-9-21-601 16,-7-23 185-16,16-7-1320 0,-8-8-2017 15,-4-11-8194-15</inkml:trace>
  <inkml:trace contextRef="#ctx0" brushRef="#br0" timeOffset="211595.76">20296 14366 3424 0,'0'0'11475'16,"0"0"-8651"-16,0 0-1143 0,0 0-409 16,0 0-640-16,0 0-480 15,0 0 136-15,-4 121 256 0,-4-25-208 16,-1 5-200-16,5 1-56 31,4-13 16-31,0-23-96 16,0-15-200-16,4-13-448 0,9-9-696 15,-5-7-2561-15,3-13-4873 0</inkml:trace>
  <inkml:trace contextRef="#ctx0" brushRef="#br0" timeOffset="211797.59">20662 14687 14771 0,'0'0'5081'15,"0"0"-4033"1,0 0-80 0,0 0-160-16,88-12-408 0,-41 12-31 15,13 0-265-15,0 0-104 0,4 0-369 16,-8 9-623-16,7 4-712 15,-14-7-2665-15,-14-6-5289 0</inkml:trace>
  <inkml:trace contextRef="#ctx0" brushRef="#br0" timeOffset="212569.83">21841 14214 15243 0,'0'0'3184'16,"0"0"-1935"-16,0 0-849 15,0 0-72-15,-11 70 360 0,11-22-120 16,0 6-240-16,7 3-216 16,21-3-112-16,4-3-288 0,12-13-200 31,4-13 264-31,4-12-192 15,3-13 208-15,5-6 208 0,-4-26 112 16,-4-10-32-16,-13-5-8 16,-7-1 0-16,-11 10 264 15,-14 10 8-15,-3 11 192 0,-4 15-48 32,0 4-488-32,0 27-120 15,-8 25 120-15,1 29 16 0,-1 28-16 0,8 10-112 16,-5-4-208-16,1-28-240 15,0-29 0-15,-3-18 168 16,-6-7 264-16,-10 2 104 16,-5-2 24-1,-11-3 0-15,-6-6 440 16,-7-17 264-16,-3-6-64 0,3-6 8 16,-4-19-112-16,13-13-143 0,11-10 55 15,23-24-280-15,18-30-168 16,54-31-40-1,25-7-400-15,4 14-481 16,-21 21-455-16,-27 45-1737 16,-28 19-7705-16</inkml:trace>
  <inkml:trace contextRef="#ctx0" brushRef="#br0" timeOffset="212989.21">21710 13884 7297 0,'0'0'7458'0,"0"0"-6034"16,0 0-928 0,0 0 368-16,0 0 280 15,0 0-39-15,0 0-257 0,84-16-288 16,-56-6-272-16,8-7-112 0,-1-6 64 16,-3 0-72-16,-4-3 40 15,-8 10-48 1,-4 2 16-16,-12 14 112 15,0 12-264-15,-4 0-24 16,0 6-104-16,0 22-8 0,0 20 104 16,0 3-288-16,12 9-384 31,28 26-512-31,3-26-1553 0,2-9-4384 16</inkml:trace>
  <inkml:trace contextRef="#ctx0" brushRef="#br0" timeOffset="213319.45">22878 14068 2512 0,'0'0'11555'16,"0"0"-9307"-16,0 0-544 16,0 0-583-16,0 0-577 0,-17 3-256 15,-11 23 384-15,1 9-72 0,-13 12-40 16,8 7-344 0,4 7 32-16,5 2-72 15,14 0-104-15,5 1-48 16,4 0-24-16,24-4-264 15,12-6-80-15,7-7-512 0,30-12-736 16,-13-15-697-16,-4-14-5104 16</inkml:trace>
  <inkml:trace contextRef="#ctx0" brushRef="#br0" timeOffset="213572.35">23336 14227 13594 0,'0'0'3065'0,"0"0"-1825"16,0 0 145-16,-99 28-529 0,66 1-296 16,13 9-176-16,0 6-168 0,12 8-64 15,8-5-152-15,0 4-56 16,12-7-280-1,12-6-472-15,4-9-737 16,12-20-887-16,-5-9-2345 16,-7-6-6441-16</inkml:trace>
  <inkml:trace contextRef="#ctx0" brushRef="#br0" timeOffset="213912.16">23300 14021 360 0,'0'0'12530'15,"0"0"-10665"-15,0 0-1393 16,0 0-184-16,0 0-176 16,0 0-112-16,0 0-48 0,0 0-288 15,-24 0-464-15,36 0 592 16,-5-3-49-16,6-7 257 0,-9-3 353 31,-4 0 127-31,0 4 296 16,-17 0-64-16,2 9 72 15,-5 0-64-15,0 2-408 0,8 11-184 16,4 3-72-16,4-3-56 16,4 2-64-16,0-5-616 0,12-3-416 15,4-7 8 1,0 0-1401-16,-4-10-4536 15</inkml:trace>
  <inkml:trace contextRef="#ctx0" brushRef="#br0" timeOffset="214196.56">23499 13982 8265 0,'0'0'8026'16,"0"0"-6338"-16,0 0-743 15,0 0 207-15,0 0-448 16,108 51-128-16,-61-9-104 0,2 5-184 16,2 10-192-16,-7 7 8 15,-12 2-104-15,-13 4-8 0,-19 0-216 31,-4 0-232-31,-31-3-360 16,-41 9-968-16,0-13-2681 16,5-15-7130-16</inkml:trace>
  <inkml:trace contextRef="#ctx0" brushRef="#br0" timeOffset="-208390.78">24475 14290 6001 0,'0'0'6257'0,"4"-6"-3808"16,-4 3-1073-16,0-1 224 0,0 4 9 15,0 0-537-15,0 0-536 16,0 0-384-16,-4 0-152 0,-4 13 56 31,-12 6 160-31,-4 4 296 0,-8 5-256 16,1 1-96-16,-1 2 0 15,0-2-152-15,4-1 48 0,4 2-56 16,8-8-168-16,4-3-416 16,4-7-744-16,8-12-1345 15,0 0-1912 1,0-6-360-16</inkml:trace>
  <inkml:trace contextRef="#ctx0" brushRef="#br0" timeOffset="-208175.27">24232 14364 128 0,'0'0'10978'0,"0"0"-6977"16,0 0-2729-16,0 0 168 15,0 0-159-15,0 0-361 0,0 0-344 16,8 2-352-16,4 11 256 16,0 3-160-16,7 3-248 0,2-3-32 31,3 6-40-31,0-6-344 15,-1 0-224-15,-7-3-728 16,-8-7-1097-16,-8-2-599 0,0-2-1313 16,-8-2-1057-16</inkml:trace>
  <inkml:trace contextRef="#ctx0" brushRef="#br0" timeOffset="-207976.14">24148 14411 2760 0,'0'0'2529'0,"0"0"-33"16,0 0-944-16,0 0 161 0,0 0 183 15,0 0 17 1,0 0-657 0,0-16-352-16,17 19 392 0,6 7-343 15,1 2-145-15,4-2-248 16,0 6-312-16,0-3-144 0,4 3-104 16,3-4-248-16,10 1-960 0,-6-4-3561 15,-7-6-4785 1</inkml:trace>
  <inkml:trace contextRef="#ctx0" brushRef="#br0" timeOffset="-207465.56">25742 14043 6001 0,'0'0'6297'0,"0"0"-4833"0,8-83-895 16,-8 42 231-16,0-3 584 15,-12-8-288 1,-8 8-232 0,-4 0-183-16,-8 9-33 0,-7 12-120 15,-5 11-224-15,-8 9 112 16,4 6 208-16,1 22-280 0,-2 17-8 0,14 5-72 16,3 10 8-1,12 7 160 1,4 15-263-16,16 19-49 15,0 17 192-15,19 5-168 0,6-5-24 16,-5-17-112-16,-5-15-8 16,-2-7-32-16,-13-12-64 0,0-11-456 15,0-11 343-15,-8-4-567 32,-12 3 424-32,0 0-440 0,-8-2 296 15,4-11-568-15,-12-21-1249 16,9-4-2760-16,3-3-3681 0</inkml:trace>
  <inkml:trace contextRef="#ctx0" brushRef="#br0" timeOffset="-207281.32">24790 14529 3672 0,'0'0'10891'0,"0"0"-8523"0,0 0-1104 16,0 0-792-1,123-32 185 1,-23 29-1-16,36 3-304 0,11 0-56 16,-11 0-296-16,-25-10-24 15,-48 3-1993-15,-15-2-8185 0</inkml:trace>
  <inkml:trace contextRef="#ctx0" brushRef="#br0" timeOffset="-206996.82">26343 14011 6705 0,'0'0'8962'0,"0"0"-6770"0,0 0-1143 16,0 0-169-16,0 0-200 15,0 0-224-15,-67-41 112 0,35 69-208 16,-8 10 128-16,-12 26-128 15,-4 19-48-15,1 18 56 32,7 4-151-32,20-19-169 0,20-26 56 15,8-19-104-15,0-9-385 16,25 3-399-16,10-3-128 0,44-20 72 16,-6-9-1289-16,-6-6-4552 0</inkml:trace>
  <inkml:trace contextRef="#ctx0" brushRef="#br0" timeOffset="-206771.83">26412 14176 9690 0,'0'0'7025'16,"0"0"-5705"-16,0 0-447 15,99 3 343-15,-31-3-512 0,23 0-352 16,-7 0-168-16,-4 0-184 31,3 0-944-31,-30 0-2009 0,-10 0-4664 16</inkml:trace>
  <inkml:trace contextRef="#ctx0" brushRef="#br0" timeOffset="-206495.56">26706 14189 9914 0,'0'0'4705'15,"0"0"-4057"-15,0 0-208 16,0 0 408-16,0 0 112 0,-28 82-200 16,28-50-87-16,17 3-329 31,-2 3-296-31,9 0 88 0,0 0-136 0,0-3 0 15,-8-3-264-15,0-3 144 16,-12-4 120-16,-4-3-360 16,-20-6 103-16,-12 0 241 0,-20-7 8 15,-8-2-280 1,-4-7-904-16,-27-23-624 16,15-8-753-16,17-4-4424 0</inkml:trace>
  <inkml:trace contextRef="#ctx0" brushRef="#br0" timeOffset="-206104.55">26837 13722 7761 0,'0'0'7274'0,"0"0"-6066"31,0 0-952-31,0 0-160 0,0 0-96 16,0 0 16-16,0 0 56 16,0 0-56-16,0 0-8 15,-19 73-16-15,23-60-536 0,4-7-208 16,-4-3 408-16,-1-3 344 31,-3 0 584-31,0-12-160 0,0-1 8 0,0 0 168 16,0 0 24-16,-7 7-80 15,3 0-55-15,0 3-241 16,4 3-56-16,0 0-40 16,0 0-32-1,0 0 80-15,0-4-96 16,-4-2-104-16,-12-3 0 0,-4-1-600 0,-8 4-257 16,-16 6-1519-16,4 6-2033 15,9 10-4753-15</inkml:trace>
  <inkml:trace contextRef="#ctx0" brushRef="#br0" timeOffset="-205760.62">27372 13875 12290 0,'0'0'4121'31,"0"0"-2921"-31,95 31 137 16,-55-2-137-16,4 6-328 0,-8 6-232 15,4 7-72-15,-5 5-336 0,1 18-112 16,-4 14-48-16,-16 17-24 15,-16 5-48-15,-20-5 0 0,-31 0-80 16,-13-4 72 0,-12 7-128-1,-12 0-544-15,-7-4 0 0,-9-12-664 16,24-28-2737-16,9-17-4545 16</inkml:trace>
  <inkml:trace contextRef="#ctx0" brushRef="#br1" timeOffset="-195760.98">16387 14125 1168 0,'0'0'368'0,"0"0"-368"0,0 0-1272 0</inkml:trace>
  <inkml:trace contextRef="#ctx0" brushRef="#br1" timeOffset="-193241.61">16387 14125 992 0,'-44'-102'576'15,"28"87"2104"-15,1-1-255 16,-2 0-817-16,6 6-159 16,-2 4-225-16,5 0 240 0,8 3 417 15,0-1-273-15,0 4-296 16,4-3-240-16,9 3-511 16,6-3 103-16,5 0-128 15,4 0-200-15,4 3-32 16,0 0-144-16,7 0 16 15,6 0-168-15,2 0-8 0,25 0 104 16,15 3-96-16,25 0-8 0,12 0 0 31,-8-3 8-31,-9 0-64 16,-7 0-8-16,3-3-72 16,9-6 16-16,7-1 120 0,9 0 8 15,11 4 48-15,5 3-40 16,7 0 88-16,12 0-48 0,4 0-48 31,5 3 0-31,0 0-8 16,-5 0 0-16,4 0 48 15,-11 0-40-15,-1 0 0 0,-8-4 40 16,5-2-48-16,-1-1-8 16,0 1 8-16,8 0 0 0,-3 6 0 15,0 0 0 1,-10 3 0-16,-2 6 0 15,-8 4-8-15,-1-3 0 16,-3 2 0-16,3-5 8 0,-3-4 0 16,3-3 0-16,1 0 56 15,-1 0-56-15,1-6 8 16,-9-4-8-16,-4 1 0 16,-7 2-8-16,-12 1 8 15,-5-1 0-15,-7 1 0 16,-5 0 0-16,-3-1-8 0,-4-2 8 15,-13 3-16-15,-11-1 8 0,12-2-40 32,12-1-24-32,11 1 64 15,12-1-112-15,1 1 24 16,-16 2 96-16,7 1-8 0,-3 0 8 16,-1 2-8-16,2 2-8 15,-2-2 16-15,-3 1-64 0,0-3 64 31,-1-1 0-31,1 1-56 16,-5-3 48-16,5-1 0 16,-5 0-288-16,-14 1-96 0,-10-1 0 15,-19 1 192-15,-1-4-24 16,2-3 56-16,2 0 120 0,9-6 40 31,-8 6 8-31,3-3 48 0,-3 0-48 16,5 3-8-16,3 1 0 15,2 2-64-15,11-3-97 0,10 3 41 16,17 1 72-16,-5 2 40 16,-15 3 16-16,4 4 0 15,3 3 0 1,17 0 16-16,16 0 40 0,-13-3-40 16,-19 3-8-16,-24-6 88 15,-12 3-96-15,3 0 8 0,9-4 0 16,7 1 0-16,13-4 0 15,1 1-8 1,-10 2-32-16,4-2 32 16,-2 3 0-16,-2-1 0 15,5 7-8-15,-4 0-56 0,-1 0 8 16,0 0-40-16,-2 0-256 16,-9 7 256-16,-9-4 24 0,-7 0 72 31,0 0 0-31,-9 0 0 15,6 0-8-15,2 1 8 16,6 5 0-16,2-2 0 0,5 2 0 16,3 4-72-16,-3 2 72 15,-3-2-8-15,-10 3 8 0,-7-3 0 32,-12-1-16-32,-13 5-40 15,-7-5-112-15,-4 11-104 0,0 2 120 16,-7 3 96-16,-9 10 56 0,-4 7 56 15,0 19-48 1,-4 18 104 0,8 19-104-16,4 17 88 15,9 0 200-15,3 2 152 0,15-3-8 16,13 4 73-16,8 3 127 0,3-3 176 16,-7-7-232-16,0-9-72 0,-12-7-128 31,0-12-72-31,-8-20-88 15,-8-12-152-15,-4-15-64 16,0-14-8-16,-4 4-8 0,-8-4-224 16,-4-2 0-16,1-8 168 15,-2-2 64-15,2-7 0 0,-2-3 0 16,-7-3 56-16,-4 0-56 31,-4 0 16-31,-15 0-8 0,-20-6 0 16,-29-3 160-16,-24-4-64 15,-12 4-88-15,-3 2 80 0,16 7-96 16,3 0-8-16,1 0 0 31,-5 0 0-31,1-6 0 16,-9-4-40-16,-8-9 48 0,-10 0 24 16,-10-3-16-16,-4-4 40 0,-7 4-48 15,-1-3-112-15,1 6 104 0,4-1-8 16,-5 5-40-16,1-1 40 15,-4 6-8 1,8 1 16 0,0 6-56-16,-1-4-136 0,0 1-208 15,-6-4 120-15,-2 1-48 16,0-4 288-16,1 0 0 0,12 1 32 0,12 2 0 16,15 7 16-16,13 0 56 31,3 3-8-31,4 0-48 15,-3 9 32-15,-4 7-32 0,-9 0 0 16,-8 0-72-16,1-6 56 16,4-4 16-16,2-6-8 0,11 0-128 31,2-3 72-31,0-4 56 16,4-2 8-16,1 5 0 0,-1 4 0 15,-3 0 104-15,-4 0-64 16,-1 0-32-16,-3 0-8 0,7 0 8 15,-4 0-8-15,1 10 0 16,-1 3 72-16,0 6-32 31,1 3-40-31,-9-3-8 0,9 4-8 16,-5-5-88-16,1-1 104 16,-1-5-8-16,1 1 8 0,-1-1 48 15,6 1-32 1,-2 3-8-16,4 0 24 15,0 0-32-15,4 3-8 16,-2 7 8-16,-6-8-16 0,0 1-48 16,5-3 48-16,-1-3 8 15,5-3-8-15,-1-4 16 0,5-3 0 16,-5 0 0-16,9 0-8 0,-2 0 0 31,10 1-56-31,-1-1 64 16,5-3-8-16,-5 0-48 0,5 0-208 15,-1 0 64-15,0 0 160 16,1 0 40-16,3 0 0 0,-4 0 0 16,21 0 32-16,7-3-32 31,21-1-64-31,-6-2 64 0,-3 3-48 16,-8 0 48-16,-11-3-200 15,7-1 40-15,-3 1 56 0,3 0-16 16,4-1 112-16,4-2-40 15,8-1 48-15,12-3 0 32,8-3 0-32,9-3 104 0,7-3 64 15,8-3-48-15,4-10-48 16,0 0-56-16,4-6-16 0,8-4 96 16,0-2-96-16,-5-4 64 15,-3-19 88 1,1-16-64-16,-1-15 64 15,-4 5-8-15,0 20-24 0,4 22 64 16,0 13-64-16,-4-7-24 16,4-9 64-16,-4-6-104 0,0 2 96 15,0 1-136-15,0 0-8 0,-4-1 48 32,-4 1-56-32,8 6 0 15,0 6 40-15,0 13-32 0,0 7 48 16,8 6 48-16,-1 9-8 15,6 4 40-15,2-1-136 0,2 0-8 16,6 1-40-16,9-1 32 31,1-5-64-31,6-2-232 0,5-11-216 16,0-7-184-16,16-41-616 16,-17 9-1289-16,-3 4-4977 0</inkml:trace>
  <inkml:trace contextRef="#ctx0" brushRef="#br1" timeOffset="-191967.88">18028 13532 1768 0,'0'0'520'31,"0"0"-72"-31,0 0-88 0,0 0-280 15,0 0-72-15,0 0 624 16,-28 2 1321-16,28-2-417 16,0 4-544-16,0-1-328 0,0 0 289 15,0 7 223-15,0 0-200 32,0 2-184-32,9-2-160 0,-1-1-120 0,-1-3 121 15,10-2 23-15,2-4 128 16,9 0 120-16,4-7-232 15,4-9-256-15,0-2-192 0,-4-8-120 16,-4 0 32 0,-9-9-128-1,-2-2 0-15,-6-8 56 0,-11-3-56 0,0-6 97 16,0-3-65 0,-11 3-32-16,-10-3 56 0,2 3-56 15,3 4 0-15,4-5 0 0,0 5 0 31,4-8 56-31,0-5-64 16,-1 0 0-16,6 2 32 0,-5 1-24 16,0 3-8-16,4 9 80 15,0 4-32-15,4 5 64 0,0 11-104 16,0-1 96-16,0 4 168 31,0 6-96-31,0 3 72 0,0 7-88 16,0-4-152-16,0 7 112 15,0-4-112-15,4-3-8 16,8-6 0-16,-1-3-72 0,2-7 0 16,2-2 64-16,-2-4-112 31,-1 6 120-31,-9 4-8 0,1 12-96 16,-4 4 24-16,0 9-504 15,0 0-433-15,0 0-887 0,0 6-224 16,0 6 119-16,-4-2-2224 0</inkml:trace>
  <inkml:trace contextRef="#ctx0" brushRef="#br1" timeOffset="-191460">17770 12217 3696 0,'0'0'3113'16,"0"0"-1465"-16,0 0-687 0,0 0-393 15,0 0-88-15,0 0 88 32,-49 41 48-32,49-41 40 0,0 0 136 15,0 0 377-15,17-3 391 16,-2-13-400-16,13-2-544 15,0-14-248-15,8-3-192 0,-4-7-48 16,-1 1-56-16,-3 0-72 31,0 6 112-31,-3 6 88 16,-1 4 97-16,-4 6-57 0,3 3-88 16,-3 3 72-16,1 0 0 15,2 7-8-15,-7-3 8 0,0 2-64 0,0 4-32 16,-4 0 72-1,0 3-80 1,-4 0-120-16,0 13 0 16,4 9-40-16,0 6 40 0,-1 7 112 15,10 4-24-15,3 8 32 16,8 1-104-16,11 0 64 16,5 2-16-16,8-6-64 15,-9 1-88-15,2-7-920 16,-17-9-1721-16,-17-17-5377 15</inkml:trace>
  <inkml:trace contextRef="#ctx0" brushRef="#br2" timeOffset="23031.64">27161 10683 4560 0,'0'0'2793'16,"0"0"-1137"-1,0 0-783-15,-4 0 399 16,4 0 264-16,0 0 129 15,0 0-185-15,0 0-200 0,0 0-280 16,0 0-215-16,0-6-345 0,0-10-248 16,7-3 56-16,5-3-176 15,4-6-64-15,5-1 8 16,-2 1-16 0,5 5 48-16,8 4-48 15,8 6-56-15,4 7 56 0,7 0-8 16,5 3 0-16,4 3 8 15,4 0 0-15,-5 15 8 16,1 5-8-16,0 5 0 0,-8 3-48 31,-5 1 48-31,-6 6-8 16,-5-6-64-16,-5 2-176 0,5 1 48 16,-4-4-112-16,8 1-169 15,0-6-55-15,3-5-16 31,-3-1 408-31,4-8-56 0,-8-6-72 16,-4-3 104-16,-4-10 64 16,-4-9 96-16,-8-9 0 0,-4-4 8 0,-4-12 0 15,-8-1-8-15,0 1 8 16,0-1 56-16,0 7 96 16,0 13 16-16,0 9 152 15,0 3-168 1,0 10 96-16,-4 3-168 15,4 0-80-15,0 3-80 0,0 10 16 0,0 3 64 16,0 3 40-16,0 0-32 16,0 3-16-16,0 0 8 15,0 1 0 1,-4-1 0-16,4 3-120 16,-5-3-328-16,1 4-408 15,1-7-544-15,-1 0 183 0,4-6 273 16,-4-7 144-16,0-3 336 31,4-3 112-31,0 0 352 0,0-9 48 16,0-7-48-16,12-7 0 15,4-5 8-15,7-4 56 0,5-6 136 16,4 0 232-16,0 3-24 16,0 3 320-16,-1 10 264 15,2 6-255-15,-1 7-289 0,0 9-72 16,4 0-152-1,-8 0-72 1,7 12-144-16,-7 8 136 0,4-2-136 0,0 5 40 16,-4-1-48-16,0 0 8 15,-5 0 0-15,5-3 8 16,4 1-16-16,-4-5 56 16,4-5-40-1,0-1 40-15,-1-2-56 16,-3-4 16-16,4-3 192 0,4 0 56 15,1-10-104-15,-2-5-24 0,5-11 32 32,3-9 80-32,-6-3-120 15,-1-6-56-15,-8 5 72 0,-9 8 56 16,-7 5 80-16,-12 11 56 16,0 5-232-16,0 7-104 0,-7 3-352 15,-26 0-864-15,1 6-1296 16,5 1-2481-16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2:23:50.01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2282 5620 9161 0,'0'0'2193'15,"0"0"-1"-15,0 0 9 16,-20-80-217-16,12 71-503 16,5-1-177-16,3 10-264 0,0-3-392 31,0 3-224-31,0 0-288 15,0 3-136-15,0 19-80 0,16 20 80 16,20 30 104-16,20 30 8 16,15 9-104-16,4 0 8 15,5-6-16-15,-4-19-128 0,0-1-56 16,-9-18-80 0,-15-10 104-16,-16-12-384 15,-8-1 152-15,-4 7 24 0,-8 6-504 16,-12 4 592-16,-4-1-336 15,-32-9 448 1,-24-7 168 0,-31-6 440-16,-21-16 8 0,-12-15 232 15,21-10 96-15,23-26-96 16,21-25-88-16,14-32-288 0,22-15-80 0,19-23-176 16,24 23-48-16,51 18 0 15,0 32-320-15,-15 22-224 16,0 14-264-1,-24 15-360-15,0 28-1313 16,-4 4-2624-16,-12 0-4289 0</inkml:trace>
  <inkml:trace contextRef="#ctx0" brushRef="#br0" timeOffset="447.78">3534 5534 7577 0,'0'0'8922'0,"0"0"-6810"15,0 0-1071-15,0 0-433 16,0 0-152 0,0 0-424-16,0 0 16 15,4 19 72-15,11 19 216 0,2 10-40 0,3 22-192 16,-1 12-96-16,-15 19 72 16,-4 4-80-16,-12-22 0 15,-12-20 8 1,13-21 144-16,-6-14 64 15,10 1-104-15,3-4-56 16,4 1-56-16,4-14-32 0,39-6 32 16,41-6 136-16,39-18-16 31,25-18-120-31,4-5-320 0,-25 3-472 16,-39 13-240-16,-21 9-849 15,-23 7-1951-15,-20 5-5530 0</inkml:trace>
  <inkml:trace contextRef="#ctx0" brushRef="#br0" timeOffset="762.28">2004 7334 10234 0,'0'0'1936'0,"0"0"-1936"15,0 0 256-15,83 19-256 16,25-25 2545-16,71-29-353 0,48-19-535 16,36-7-337-1,24 7-296-15,-16 17-128 16,0 20-120-1,-24 14-71-15,-40 3-385 0,-40 20-320 0,-47-2-489 16,-45 1-607-16,-34 1-728 16,-30-11-3689-16,-11 1-8786 0</inkml:trace>
  <inkml:trace contextRef="#ctx0" brushRef="#br0" timeOffset="2023.63">2123 7995 12082 0,'0'0'3185'15,"0"0"-1225"-15,0 0-271 0,0 0-353 16,0 0-424 0,0 0-400-1,0 0-184-15,0 0-328 0,-16-7 48 16,32 36 8-16,12 15 256 0,8 7-192 16,16 12-16-16,23 13-96 15,-7-12-8-15,8 3-96 0,-1-4-24 16,-19-9-8-16,4 3-184 15,-20 7-32 1,-12-7 8-16,-21 4-80 16,-7-2 80-16,-19-5 256 15,-21-6 8-15,-24 6 72 0,-19-6 192 16,-1-13 24-16,9-10 184 16,6-12 64-16,18-13 160 0,-1-3-264 31,0-17-160-31,12-14-56 15,20-23-144-15,20-26-208 16,28 3-8-16,12 4-376 0,12 19-56 16,-4 29-408-16,16 6-1305 15,-9 5-2872-15,-15 15-5777 0</inkml:trace>
  <inkml:trace contextRef="#ctx0" brushRef="#br0" timeOffset="2623.22">2912 8074 10762 0,'0'0'5665'0,"0"0"-3969"16,0 0-831-16,0 0-201 0,0 0-376 15,0 0-208-15,-8 111 328 32,8-16 8-32,-4-3-128 15,4-15-208-15,0-27-32 0,12-18-48 16,4 0 0-16,0 0-16 15,7-10-224-15,2-13-16 0,3-9 184 16,3-16 72-16,9-34-120 31,0-30-8-31,-4 1-80 16,-8 9 200-16,-16 13 8 0,-5 28 80 16,-2 7 432-16,-5 9 88 0,4 13-480 15,-4 7-120-15,4 21-24 0,4 13 24 16,8 7 8-16,7 0 48 15,5-1-56 1,4-9-224 0,9-9-8-16,-6-13-48 0,1-13 40 15,4-3 240-15,-12-29 8 0,-4-28 120 16,-9-29 88-16,-15-21 48 0,-4 2 80 31,-11 25-8-31,-5 26-88 16,8 29 96-16,-1 3-184 15,10 9-160-15,-1 7-208 0,4 15-912 16,7 14-1945-16,6 5-2768 16</inkml:trace>
  <inkml:trace contextRef="#ctx0" brushRef="#br0" timeOffset="3085.9">3897 7918 6689 0,'0'0'7634'16,"0"0"-5690"-16,0 0-80 0,0 0-351 15,0 0-665-15,0 0-256 16,-52 25-112-16,24 27 24 0,3 27-8 31,5 25-88-31,12 8-16 16,8-7-247-16,21-23-25 0,-1-25-120 16,7-19 0-16,-3 0-521 15,8 1-295-15,8 8-464 0,-8-9-1233 16,-5-16-3392-16</inkml:trace>
  <inkml:trace contextRef="#ctx0" brushRef="#br0" timeOffset="3461.06">4243 8204 6545 0,'0'0'9050'0,"0"0"-6866"15,0 0-1015-15,0 0-657 0,0 0-120 16,0 0 464-16,-32 117-128 31,28-69-480-31,4 0-192 0,12-4-56 16,12-6-408-16,4-9-200 31,4-10-440-31,4-19-665 0,-8 0-1343 16,-4-13-3202-16</inkml:trace>
  <inkml:trace contextRef="#ctx0" brushRef="#br0" timeOffset="3762.97">4346 7877 7761 0,'0'0'7274'0,"0"0"-5114"16,0 0-1120-16,0 0-375 0,0 0-273 15,-47 22-24-15,42 0-224 16,1 0-144-16,4 1-168 16,4-7-144-16,9-7-112 0,2-5-185 15,2-4 161 1,3-10 192-16,-12-12 208 16,-1-4 48-16,-7-3 296 0,-4 4 272 15,-16 6 169-15,1 9-153 16,-1 10-264-16,-1 0-120 15,6 20-200-15,7 8-384 0,8 23-801 32,4-9-1511-32,11-1-4858 0</inkml:trace>
  <inkml:trace contextRef="#ctx0" brushRef="#br0" timeOffset="3977.5">4629 8338 4016 0,'0'0'9274'0,"0"0"-7017"0,0 0-1545 16,0 0 8-16,0 88-120 16,-12-47-128-1,-4 4-296-15,-3 3-176 0,-5 2-1088 16,-1 1 560-16,10-13-2705 15,6-16-3904-15</inkml:trace>
  <inkml:trace contextRef="#ctx0" brushRef="#br0" timeOffset="4201.09">4924 8255 7937 0,'0'0'9842'0,"0"0"-8441"16,0 0-1097-16,0 0-16 0,84-19 64 15,-40 12-96-15,8-2-256 16,4-1-16-16,-1-3-1168 0,1-6-1561 16,-17 1-2800-16,-11 5-4953 0</inkml:trace>
  <inkml:trace contextRef="#ctx0" brushRef="#br0" timeOffset="4412.77">5108 8163 9842 0,'0'0'3136'0,"0"0"-1607"32,0 0-201-32,0 0 0 0,3 95-104 15,9-57-239-15,1 6-297 0,-6 7-384 16,-3 7-296-16,-4-1-8 15,0 3-560-15,-15-3 440 0,-9-3-224 16,-4-3 264 0,-4-7-416-1,-4-9-337-15,-12-16 57 0,8-9-1440 16,8-10-3418-16</inkml:trace>
  <inkml:trace contextRef="#ctx0" brushRef="#br0" timeOffset="4758.01">5127 7852 13394 0,'0'0'3161'16,"0"0"-2201"-16,0 0-576 31,0 0-200-31,0 0-136 0,0 0-40 16,-27 22-8-16,27-10-224 15,0 1-152-15,4-4-472 16,3-5-56-16,1-4 376 0,0 0 480 31,1-4 48-31,-9-8 104 16,0 2 184-16,0-2 984 0,-13 9-88 16,1 3-247-16,-4 0-177 0,4 0-344 15,1 15-360-15,2 1-56 16,9 0-72-16,0 6-352 15,0-6-304 1,0-3-705-16,13-13-1415 16,-9 0-2449-16,3-6-3601 0</inkml:trace>
  <inkml:trace contextRef="#ctx0" brushRef="#br0" timeOffset="4974.09">5462 7753 15187 0,'0'0'4769'16,"0"0"-3809"-16,0 0-136 0,0 0-72 31,108 25-272-31,-73 26-176 16,1 28-39-16,-16 30-265 15,-20 14 0-15,-16 4-393 0,-35-12-479 16,-13-23-240-16,12-26-360 15,4-24-5826-15</inkml:trace>
  <inkml:trace contextRef="#ctx0" brushRef="#br0" timeOffset="6129.5">6438 6880 12706 0,'0'0'4417'32,"0"0"-3377"-32,0 0-375 15,0 0 367-15,0 0-168 0,0 0-280 16,0 0-144-16,0 0-152 16,56 0-64-16,-16-6 32 0,12-1-152 15,4 1-104-15,-9-1-168 31,-8 1-512-31,-6 6-400 16,-13 0-1193-16,-17 0-1639 0,-3 0-1041 16,0 4-1289-16</inkml:trace>
  <inkml:trace contextRef="#ctx0" brushRef="#br0" timeOffset="6298.2">6450 7017 9826 0,'0'0'2104'0,"0"0"-688"15,0 0 937-15,0 0-105 16,0 0-479 0,96 12-833-1,-56-12-352-15,7-6-296 0,5-7-288 16,16-3-368-16,-12 0-2401 0,-12-3-7137 16</inkml:trace>
  <inkml:trace contextRef="#ctx0" brushRef="#br0" timeOffset="10816.8">7609 6467 856 0,'0'0'1408'0,"0"0"-448"16,0 0-488 0,0 0-320-16,0 0 296 15,0 0 593-15,0 0 111 0,0 0-80 16,0-67-424-16,-3 58 232 15,3-1 201-15,-4 1-209 0,4 3-176 16,0-4-352-16,0 7-224 16,0 0-16-1,-4 3-104 1,4-4 0-16,0 4 0 0,0 0-224 0,0 0-656 16,0 20-376-16,0-5-561 15,4 1-3832-15</inkml:trace>
  <inkml:trace contextRef="#ctx0" brushRef="#br0" timeOffset="12300.79">7430 6448 5801 0,'0'0'4561'16,"0"0"-2809"-16,0 0-176 0,0 0-199 16,0 0-329-16,0 0-488 15,4-3-240-15,-4 22 208 16,0 10 240-16,-8 6-143 16,4 0-217-16,4 2-168 15,0-5-80-15,4-3-96 16,16-7-16-16,5-6 32 0,10-6-64 15,12-10 40-15,6-10-56 16,3-22-48-16,0-6 40 16,-13-10-168-16,-7 1 16 0,-16-1 160 31,-9 7 0-31,-7 9 168 0,-4 13 224 16,0 6 216-16,0 13-32 15,0 0-432-15,-4 13-144 16,1 19 0-16,3 12 0 0,0 20 32 15,28 22-24-15,15 18-8 32,1 4 24-32,0-3-24 0,-16-3-104 15,-16-10 96-15,-12-3-48 16,0-16 40-16,-20-19 8 16,-4-19 8-16,-8-13 0 0,-7 0 0 15,-10-3 112 1,-7-6 288-16,-2-13 328 15,2-10-24-15,-4-34-63 0,11-36-281 16,30-40-80 0,19-20-160-1,23-3-48-15,33 10-72 16,-4 41-448-16,8 13-793 0,-20 27-151 0,-12 27-4921 16</inkml:trace>
  <inkml:trace contextRef="#ctx0" brushRef="#br0" timeOffset="12715.99">7578 6226 10594 0,'0'0'4665'0,"0"0"-3065"0,0 0-416 16,0 0-151-16,0 0-273 15,0 0-176-15,0 0-256 16,-4-4-168-16,4 4-24 0,0-6-72 16,7 0 16-16,10-13 176 15,2-6-120 1,5-10-48-16,4-4-80 15,-7-2 0-15,-2 3 112 0,-10 6-112 16,-2 14 248-16,-7 5 264 16,0 9-256-16,4 4-264 0,0 4-72 0,0 18-200 31,8 10 200-31,8 9 24 16,4 6-240-16,11 1-144 15,5-3-640-15,20 2-1113 0,-12-12-2880 16,-8-13-6585-16</inkml:trace>
  <inkml:trace contextRef="#ctx0" brushRef="#br0" timeOffset="12968.52">8442 6261 11898 0,'0'0'4121'31,"0"0"-2297"-31,0 0-343 16,0 0-433-16,0 0-392 0,0 0-416 16,-84 22-64-16,61 16-72 15,-1 10-88-15,0 5 64 0,12 8-72 16,8-1-8-16,4 1 0 16,16-4 0-1,12-9-392-15,15-14-288 16,33-14-1144-16,-4-11-1009 0,-9-9-2456 15</inkml:trace>
  <inkml:trace contextRef="#ctx0" brushRef="#br0" timeOffset="13149.05">8792 6448 10114 0,'0'0'5697'0,"0"0"-4289"0,0 0-760 15,0 0-176-15,0 0 9 16,0 0-129-16,-23 105-80 0,23-67-128 31,4 0-88-31,8 0-56 16,8-6-544-16,12-13-1217 0,0-9-2240 15,-8-10-3168-15</inkml:trace>
  <inkml:trace contextRef="#ctx0" brushRef="#br0" timeOffset="13329.26">8857 6235 7961 0,'0'0'6514'16,"0"0"-4290"-16,0 0-256 0,0 0-335 15,0 0-529-15,0 0-336 32,0 0-352-32,0 0-336 15,-13-25-80-15,2 37-872 0,3 8-1744 0,-1-1-3114 16</inkml:trace>
  <inkml:trace contextRef="#ctx0" brushRef="#br0" timeOffset="13660.33">9136 6150 3992 0,'0'0'11411'0,"0"0"-8667"0,0 0-991 16,0 0-977-16,0 0-584 31,0 0-184-31,0 0-8 16,79 98 88-16,-31-31 24 0,3 12-64 15,-10 1 16-15,-13-8-64 16,-20-11-288-16,-8-10-376 0,-4 0-280 16,-24 12-1041-16,0-18-2336 31,4-14-4217-31</inkml:trace>
  <inkml:trace contextRef="#ctx0" brushRef="#br0" timeOffset="13862.32">9725 6588 6425 0,'0'0'9154'16,"0"0"-7650"-16,0 0-856 16,100-29-80-16,-52 16-103 0,7 4-137 31,1 3-176-31,0 3-152 15,8 3-617-15,-16 0-2391 16,-16 0-5978-16</inkml:trace>
  <inkml:trace contextRef="#ctx0" brushRef="#br0" timeOffset="14387.51">10546 6270 7041 0,'0'0'9250'0,"0"0"-6930"0,0 0-679 15,0 0-817-15,0 0-528 16,0 0-296-16,0 0 0 0,-8 35 0 16,8 0-64-16,12 0-528 0,12 0-288 15,11-13-120 1,6-9 151-16,2-13 337 0,5 0 336 15,-4-23 160 1,-5-5 16-16,-14-10 248 16,-9 6 912-16,-12 1 233 0,-4 8-273 0,0 5-272 15,-8 11-120-15,4 7-560 16,-4 9-168-16,0 23-96 16,4 22 80-1,4 26-32-15,4 24-120 16,20 14-296-16,12-4 8 15,-1-6 200-15,-7-13 120 0,-16-2 88 16,-7-14-32-16,-5-22-8 16,-9-19 88-16,-6-16 0 0,-10-3 0 31,-6-12 424-31,-13-7 256 16,-12-29 176-16,-4-44-63 0,12-28-401 15,16-14-176-15,32-2-208 16,24 6 8-16,16 31-16 15,1 20-576-15,-6 22-417 0,16 16 17 32,-6 5-2849-32,-10 8-4848 0</inkml:trace>
  <inkml:trace contextRef="#ctx0" brushRef="#br0" timeOffset="14784.76">11447 6111 2632 0,'0'0'9290'16,"0"0"-5073"-16,0 0-2329 0,0 0-831 16,0 0-465-16,0 0-56 15,-73 83 48-15,42-35-128 16,-1 6-216-16,12 0-8 0,8 6-144 31,8-3-32-31,4 0 16 16,20 0-72-16,16-3-80 0,7-12-160 15,34-10-816-15,-14-13-977 16,-3-16-3344-16</inkml:trace>
  <inkml:trace contextRef="#ctx0" brushRef="#br0" timeOffset="15003.03">11765 6372 11378 0,'0'0'4337'0,"0"0"-2353"15,0 0-823-15,0 0-601 16,0 0-376-16,0 0 224 16,-4 80-24-16,4-36-160 15,0-3-96-15,4 3-80 0,16-3-48 16,4-11-104-16,4-5-472 15,16-25-464-15,-5 0-1633 16,-7-7-3688-16</inkml:trace>
  <inkml:trace contextRef="#ctx0" brushRef="#br0" timeOffset="15162.08">11785 6118 8913 0,'0'0'6106'0,"0"0"-4290"16,0 0-528-16,0 0-111 0,0 0-169 16,0 0-456-16,0 0-328 15,0 0-224-15,0 10-776 16,0 5-1545-16,0-2-7545 0</inkml:trace>
  <inkml:trace contextRef="#ctx0" brushRef="#br0" timeOffset="15466.46">12255 6118 8889 0,'0'0'6474'16,"0"0"-5466"-16,0 0-208 15,100 60 80-15,-65-16-39 0,1 11-257 16,-3 14-192-16,-10 17-200 16,-19 13-96-16,-4-8-96 0,-40-4-1096 31,1-27-705-31,-1-25-3944 0</inkml:trace>
  <inkml:trace contextRef="#ctx0" brushRef="#br0" timeOffset="16351.24">7370 5864 8905 0,'0'0'1841'0,"0"0"-193"15,0 0 41-15,0 0-385 16,0 0-464-16,0 0-392 0,0 0 152 15,-60 73 128-15,32-13-96 32,-11 32 9-32,-12 23-217 0,-1 15-64 15,3 6-16-15,6 1-80 16,15-1-64-16,16 10-32 16,12 17 0-16,36 2-88 0,35 6-80 0,25-3 0 15,31-12 0-15,17-10-104 16,-28-44-912-16,-21-26-3873 0</inkml:trace>
  <inkml:trace contextRef="#ctx0" brushRef="#br0" timeOffset="17168.59">12478 5829 8313 0,'0'0'4289'0,"0"0"-1456"16,0 0-649-16,0 0-623 15,0 0-481-15,0 0-448 0,8-35-392 16,32 51-168-16,40 25-64 16,39 39 160-1,12 21-16-15,-2 20-48 16,-26 9-56-16,-35-3 0 0,-20 0-40 15,-24 6 48-15,-24-3-56 16,-13 1-152-16,-34-4-88 0,-21-7-232 16,-12-15-520-16,0-23-873 15,24-27-2728 1,13-27-1776-16</inkml:trace>
  <inkml:trace contextRef="#ctx0" brushRef="#br0" timeOffset="17551.52">13960 5839 11482 0,'0'0'4097'0,"0"0"-2513"16,0 0-832-1,-103-17-40-15,60 46-23 0,-17 25-97 16,-4 45-136-16,8 31-40 15,20 19-88-15,24 0-136 0,20-9-144 16,32-13-32-16,11-3 80 16,22-7-88-1,14-3-8 1,13-9-296-16,11-16-416 0,-23-31-1209 0,-21-27-3728 16</inkml:trace>
  <inkml:trace contextRef="#ctx0" brushRef="#br0" timeOffset="18390.68">14478 6191 12762 0,'0'0'3785'16,"0"0"-3065"-16,0 0-624 15,0 0 152-15,-35 102-16 0,27-55-8 16,4 7-80-16,4-3-24 31,12 0-24-31,16-10-88 0,11-9 0 16,6-10 48-16,10-16-56 15,4-6-8-15,1-19-40 16,0-16-32-16,-8-12 72 0,-12-4 8 31,-12-3 0-31,-12 6 72 16,-12 7 513-16,0 16 303 0,-4 9 8 0,0 16-528 16,0 3-368-16,0 26-112 15,11 24 48-15,10 23 64 16,10 23 8-16,1 12 48 15,-4-9-56 1,-12-7-64-16,-16-15-232 16,0-14-176-16,-16-12 304 0,-8-16-104 15,-8-12 136-15,-7 2 136 0,-9-9 72 16,-8-9 432-16,-4-10 200 16,9-19-160-16,2-19 88 0,6-23 0 31,15-18-344-31,28-29-72 15,28-6-136-15,36 0-80 0,15 8-144 16,-11 30-920-16,-13 16-808 16,-27 25-3881-16,-19 16-8098 0</inkml:trace>
  <inkml:trace contextRef="#ctx0" brushRef="#br0" timeOffset="19270.74">14622 5959 7313 0,'0'0'6081'0,"0"0"-4224"0,0 0-625 0,0 0-600 32,0 0-296-32,0 0-104 15,0 0 256-15,0 0-120 0,-16 67-143 16,16-48-97-16,0-7-120 15,0-5 112-15,0-4-48 16,0-3 584-16,4 0 320 0,4-19-120 31,8-9-440-31,4-14-320 0,-1-2-80 16,5-4 56-16,-3 1-24 16,-10 8-48-16,2 11 64 15,-6 12-48-15,-3 10-8 0,0 6-8 31,0 9-256-31,9 13 88 16,2 17 56-16,13 5-40 0,12 3-504 16,23 27-856-16,-7-20-1609 15,-4-7-4217-15</inkml:trace>
  <inkml:trace contextRef="#ctx0" brushRef="#br0" timeOffset="19570.48">15391 6051 10298 0,'0'0'2080'0,"0"0"41"0,0 0-857 16,0 0-512-16,0 0-224 15,-32 32-112 1,12 13 832-16,-8 12-295 16,-4 6-345-16,12-2-352 15,1 8-136-15,15-2 16 0,4-1-128 16,23-5-8-16,21-11-224 16,24-8-320-16,27-20-977 0,-15-15-495 15,-12-7-3201-15</inkml:trace>
  <inkml:trace contextRef="#ctx0" brushRef="#br0" timeOffset="19810.65">15813 6261 2904 0,'0'0'8426'0,"0"0"-3977"16,0 0-1961-16,0 0-831 0,0 0-897 15,0 0-496-15,0 0 80 16,-55 102-32-16,42-55-232 0,9 1-64 16,4 3-16-1,4-7-80-15,20-6-368 16,8-12-648-16,8-26-889 16,-8 0-1863-16,-8-17-1506 0</inkml:trace>
  <inkml:trace contextRef="#ctx0" brushRef="#br0" timeOffset="20093.93">15773 6007 10658 0,'0'0'4161'31,"0"0"-2353"-31,0 0-496 16,0 0-223-16,0 0-377 15,0 0-296-15,0 0-288 0,0 0-128 16,0 0-192-16,0-10-224 16,0 10 184-16,4 0 176 0,0-3 56 15,-4-3 48-15,0 3 376 16,0-7 184 0,0 7-216-16,-19-1-304 15,-2 4-88-15,-3 7-504 0,9 25-792 16,2-4-3009-16,13-2-3441 15</inkml:trace>
  <inkml:trace contextRef="#ctx0" brushRef="#br0" timeOffset="20334.78">16093 5950 12738 0,'0'0'2745'0,"0"0"-1889"16,0 0-424-16,99 50 416 0,-56-15 136 16,-3 10-55-16,-7 6-193 15,-1 3-360-15,-17 3-160 0,-7 3-152 16,-8-3-8-16,-12 4-56 31,-36 15-416-31,5-13-1008 16,-1-12-3353-16</inkml:trace>
  <inkml:trace contextRef="#ctx0" brushRef="#br0" timeOffset="21209.94">17359 5639 8513 0,'0'0'5505'0,"0"0"-3400"15,0 0-825-15,0 0-248 16,-83 18-71-16,27 30-49 15,-12 32-176-15,4 37-232 0,12 16-72 32,28 1-112-32,24-10-216 15,28-13-32-15,32-10-56 0,16-6-8 16,16-9-8-16,-1-19-168 0,-8-20-224 16,-2-24-576-1,-29-14-1969 1,-17-9-8289-16</inkml:trace>
  <inkml:trace contextRef="#ctx0" brushRef="#br0" timeOffset="21542.11">17734 5911 13730 0,'0'0'4633'15,"0"0"-3336"-15,0 0-809 16,0 0-264-16,0 0-56 0,4 109 416 31,-4-27-248-31,-8-3-160 16,4-3-72-16,4-12-64 0,0-16-40 15,0 3-488-15,12-1-848 16,8-15-1721-16,3-19-4320 0</inkml:trace>
  <inkml:trace contextRef="#ctx0" brushRef="#br0" timeOffset="21714.83">18112 6289 9089 0,'0'0'7610'0,"0"0"-5954"15,0 0-863-15,120-44-201 16,-29 34-32-16,5 4-216 16,-8-1-152-16,-13 7-192 15,-19 0-488-15,11 7-1649 0,-11-1-2744 16,-16-2-6825-16</inkml:trace>
  <inkml:trace contextRef="#ctx0" brushRef="#br0" timeOffset="22216.25">19231 5851 15243 0,'0'0'3136'16,"0"0"-1423"-16,0 0-905 0,0 0-504 16,0 0-304-16,0 0-96 15,9 67 96-15,3-26 0 16,-1 0 0-16,9-6-160 0,8-6-264 16,4-13-64-1,8-10 240-15,4-6 24 16,0-19-16-16,-4-9 128 0,-4-7 112 15,-8-1 680-15,-13 5 400 16,-2 9-352 0,-5 6 248-1,-5 13-304-15,-3 3-672 0,4 22-16 16,4 35-112-16,1 35 120 0,2 41 8 16,1 13-176-16,-8-9-104 15,-4-23-280-15,0-34 312 0,-12-23 248 31,-3-19-8-15,-2-13 8-16,-7-2 8 0,-8-11-8 0,-3-5 232 16,-5-14 96-16,-4-34-40 15,4-29-32-15,16-34-128 0,20-14-96 16,17-3-32-16,26 0-104 16,12 10-408-16,-10 22-656 0,-9 20-784 31,-17 27-2161-31,-15 27-9410 0</inkml:trace>
  <inkml:trace contextRef="#ctx0" brushRef="#br0" timeOffset="22578.04">19204 5616 12306 0,'0'0'5065'16,"0"0"-3216"-1,0 0-689-15,0 0-264 16,0 0-280-16,0 0-184 0,0 0-40 16,0 0-232-16,32-38-112 0,-13 22-48 15,6-6 8-15,3-3 0 16,0-4 0-1,0 0 0-15,-13 4 64 16,1 6-72-16,-8 6 8 16,-4 10 32-16,0 3-40 0,0 6-376 15,0 20-184-15,8 12 384 32,12 10-128-32,8 3-752 0,24 15-624 15,-5-12-2817-15,-3-16-2737 0</inkml:trace>
  <inkml:trace contextRef="#ctx0" brushRef="#br0" timeOffset="22962.39">20307 5743 10098 0,'0'0'4129'0,"0"0"-1809"0,0 0-376 15,0 0-415-15,0 0-553 16,-36-28-592-16,8 53-240 0,-11 13 72 16,3 13 0-16,1 6-120 15,3 20 0-15,15 11-96 0,10-5 8 32,7-13-8-32,7-10-280 15,21-22-112-15,36 3-856 16,-8-6-1105-16,0-19-2912 0</inkml:trace>
  <inkml:trace contextRef="#ctx0" brushRef="#br0" timeOffset="23177.79">20630 5950 12458 0,'0'0'4081'0,"0"0"-2161"0,0 0-847 15,0 0-481-15,0 0-400 16,0 0 280-16,0 114-128 15,0-60-152 1,8 3-184-16,9-6 56 16,2-10-64-16,5-9-328 15,4-10-720-15,4-22-1281 0,-4-6-2336 0,-8-20-5993 16</inkml:trace>
  <inkml:trace contextRef="#ctx0" brushRef="#br0" timeOffset="23460.98">20754 5709 8737 0,'0'0'4793'0,"0"0"-2720"0,0 0-353 31,0 0-384-31,0 0-799 16,0 0-337-16,0 0-112 15,0 0-40-15,0 0-48 0,-32 25-80 16,32-25-200-16,0 0 0 15,0 0 103-15,12-3 177 32,-5-10 0-32,2-3 441 0,-5 0 295 15,-4 4 200-15,0 2-184 16,-8 7-312-16,-8 3-440 0,0 0-48 16,0 16-472-16,8 16-1016 0,4-7-2929 15,4 0-9978-15</inkml:trace>
  <inkml:trace contextRef="#ctx0" brushRef="#br0" timeOffset="23702.91">21065 5610 14595 0,'0'0'3800'0,"0"0"-2247"16,0 0-849-16,0 0-640 31,0 0-56-31,43 82 272 0,-15-18-112 16,4 19-64-16,-4 18-56 16,-12-6-40-16,-16-19-8 0,-12-6-816 15,-11-31-1273-15,-9-7-4072 0</inkml:trace>
  <inkml:trace contextRef="#ctx0" brushRef="#br0" timeOffset="24103.75">21519 5194 14010 0,'0'0'2977'31,"0"0"-1889"-31,0 0-864 16,0 0 201-16,131 137 463 15,-56-23-232-15,6 26-216 0,-14 9-176 16,-15 3-112-16,-24-6-88 0,-16-3-64 16,-12-7 0-16,-32-8 0 15,-32-4-248-15,-24-7-640 31,13-32-1137-31,-1-15-3464 0</inkml:trace>
  <inkml:trace contextRef="#ctx0" brushRef="#br0" timeOffset="25135.12">23072 5248 5433 0,'0'0'8337'16,"0"0"-6208"-16,0 0-1009 0,-35-76-64 15,3 63-95-15,-8 4-185 16,-4 9-232-16,-3 0-296 15,6 18-88 1,2 14-16-16,7 16-56 16,8 15 0-16,16 23-16 0,16 19 0 15,32 3 56-15,20 0 16 0,8-4 32 16,3-2 16-16,0 6-144 16,-11-3-40-16,-12-3-8 0,-16-13 8 31,-20-20-16-31,-12-14-64 15,-4-14-184-15,-15-10-192 0,-9 1-360 16,-32-3-552-16,4-7-1577 16,0-16-4105-16</inkml:trace>
  <inkml:trace contextRef="#ctx0" brushRef="#br0" timeOffset="25314.86">22758 5874 9706 0,'0'0'6401'32,"0"0"-5113"-32,95-35-824 15,-14 22 336-15,42 9 161 0,12 2-129 16,-4 2-304-16,-26 2-408 16,-18 8-120-16,-28-3-1088 0,-18-7-4641 15</inkml:trace>
  <inkml:trace contextRef="#ctx0" brushRef="#br0" timeOffset="25568.83">24088 5261 5961 0,'0'0'9898'0,"0"0"-7138"31,0 0-1119-31,0 0-897 16,0 0-464-16,0 0-176 0,-135 79 88 15,59-3 48-15,1 23-24 16,19 9-72-16,32-4-8 16,24-5-120-1,28-7-8-15,20 0 8 16,8-13-16-16,15-12-88 0,-7-16-240 16,11-23-632-16,-15-6-608 15,-23-22-3305-15</inkml:trace>
  <inkml:trace contextRef="#ctx0" brushRef="#br0" timeOffset="25813.75">24419 5639 14123 0,'0'0'2936'16,"0"0"-1824"-16,0 0-543 16,120-13-129-16,-60 13 24 15,7 0-248-15,1 0-96 16,0 0-120-16,-5 3-576 16,-11-3-1745-16,-20 0-3544 15</inkml:trace>
  <inkml:trace contextRef="#ctx0" brushRef="#br0" timeOffset="26025.59">24586 5664 9778 0,'0'0'2080'0,"0"0"-688"0,0 0 609 16,0 0-193-16,-7 99-440 16,7-62-367-16,11 14-313 15,6 3-296-15,-1 9-216 0,-4 8-104 31,-5-5-64-31,-7-2-8 16,-4-11-256-16,-16-8-288 16,-12-19-248-16,-7-10 303 0,-33-16-519 15,16-13-1624-15,4-13-3466 0</inkml:trace>
  <inkml:trace contextRef="#ctx0" brushRef="#br0" timeOffset="26409.62">24730 5292 12978 0,'0'0'2289'16,"0"0"-1705"-16,0 0-584 16,0 0 72-16,0 0-8 15,0 0-56-15,0 0 80 0,0 0-88 16,-56 48-16-16,56-48-136 15,13 0 80 1,6-3 8-16,-3-13-160 16,0-3 24-16,-7 3 200 15,-9 3 184-15,0 7 744 0,-9 6-208 16,-10 0-512-16,-2 6-8 16,1 10-32-16,8 4-64 0,5 2-16 31,7-7-32-31,0 1-56 15,0-6 56-15,7-7-48 16,-7-3-8-16,4 0 0 0,-4-7-184 31,0-8-1712-31,0-1-2369 16,-4 0-5329-16</inkml:trace>
  <inkml:trace contextRef="#ctx0" brushRef="#br0" timeOffset="26655.57">25089 5251 13314 0,'0'0'2585'0,"0"0"-1561"16,79 3-168-16,-34 20 80 0,2 9-327 15,5 9-41-15,4 25 24 16,4 29-192-16,-9 36-176 0,-11 12-80 31,-20 6-88-31,-20-6-16 16,-36-16-40-16,-35 0-280 0,-37-10-672 15,8-28-1857-15,8-22-6761 0</inkml:trace>
  <inkml:trace contextRef="#ctx0" brushRef="#br0" timeOffset="67493.44">2307 9553 3448 0,'0'0'8594'16,"0"0"-6353"-16,0 0-969 16,0 0-112-16,0 0 184 0,-8 0-287 0,8 0-297 0,0 0-224 31,0 0-216-15,4 0-80-16,11 0-96 0,17 0 8 15,32 0 208-15,55-6-96 16,61-23 32-16,51-12-48 15,36-16-8-15,0-3 48 16,-20 6-112 0,-28 12 56-16,-40 7-63 15,-47 10-113-15,-56 9-56 0,-29 7 16 16,-19 2 56-16,-8 4-64 0,-4 3 0 16,-4-3-8-16,-12 3 72 15,0 0-64-15,4-3-8 0,4 0-48 31,8-7-465-31,52-22-599 0,-4 4-1064 16,3-7-5442-16</inkml:trace>
  <inkml:trace contextRef="#ctx0" brushRef="#br1" timeOffset="75464.77">2697 10649 8617 0,'0'0'5546'0,"0"0"-3578"15,0 0-192-15,0 0-431 16,0 0-233-16,0 0-232 0,0 0-240 31,-8-48-336-31,8 48-216 16,0 0-72-16,0 3-16 15,0 10-120-15,0 9 120 0,12 10 0 0,0 3 56 16,4 6-40-16,3 1-8 16,6 2 40-16,3 0-48 15,7 1 0 1,5 2 8-16,8 1-8 15,4 0 48-15,-1-4-48 16,1-3-176-16,-3 1 96 0,-10 2-152 16,-7-2 160-16,-8-1-144 15,-8-3 16-15,-13 0 96 0,-3-3 40 0,0 3-8 32,-23-6 64-32,-5-1 8 15,-4-5 8-15,-8-11 112 16,0-5 48-16,-8-10 152 0,1 0 64 15,-1-15-24-15,4-15 120 0,0-7 57 32,8-11-57-32,13-3-184 15,7-3-144-15,16 3 32 16,0 7-40-16,28-1-144 0,15 7-272 16,13 6-264-16,8 7-169 15,8 6-487-15,-12 6-1920 0,-21 11-6330 0</inkml:trace>
  <inkml:trace contextRef="#ctx0" brushRef="#br1" timeOffset="76493.62">3987 10550 1272 0,'0'0'8682'0,"0"0"-6874"15,0 0 32-15,0 0 137 16,0 0 79-16,0 0-399 0,0-32-521 16,0 32-496-1,0 0-280-15,0 0-160 16,0 0-128-16,0 0-64 16,0 0 0-16,0 10 0 0,0 6-8 15,0 6 8-15,5 13 40 16,3 3-48-1,0 3 8-15,4 7 0 16,0 0-8-16,-1 6 8 16,2-1 0-16,-2 5-8 0,-3 2 0 15,-8-3 0-15,0 0-320 16,0 0 216-16,-15-6-40 31,-6-3-40-31,-3-4-144 0,-4-5 232 16,-4-11 88-16,1-3 0 15,-5-9 8-15,4-3 0 0,-4-10 8 16,5-3 208-16,-1-3-72 16,4-13-48-16,4-9-24 15,12-4-64-15,8-6-8 0,4 0-72 16,4 4-56 0,20 2 72-16,4 7-40 15,12 6 32-15,-1 7 16 0,6 2 40 16,-6 7-40-16,5 0 40 15,-4 7-80 1,0 8 88 0,-5 4-8-16,-3 4 0 0,4-1 0 15,4 0 0-15,-4 3 0 0,4-3 8 16,-5-2 0-16,-3-5 8 0,0-2-8 16,-4-3 0-16,0-10 80 31,0 0-8-31,0-10-72 15,0-25-496-15,-4 0-1417 0,-12-2-3384 0</inkml:trace>
  <inkml:trace contextRef="#ctx0" brushRef="#br1" timeOffset="77032.71">2565 12080 13178 0,'0'0'4233'0,"0"0"-3465"15,0 0 97 1,0 0 215-16,0 0-448 15,0 0-376-15,0 0-120 16,0 0-56-16,0 0-16 0,84 0 32 16,-24 0 88-16,35-2-24 31,45-18 104-31,23 1 40 16,25-6-16-16,-1 6-24 0,-8 3-56 15,8 3-80-15,1 1-120 0,-9-1 0 16,-12 0 0-16,-19 4-8 15,-36 2-112-15,-33 1-272 16,-31 3-248-16,-12 3-256 0,-5-3-464 31,-6-1-393-31,-6-2-2055 16,-14 0-2338-16</inkml:trace>
  <inkml:trace contextRef="#ctx0" brushRef="#br1" timeOffset="79931.45">2900 12687 9450 0,'0'0'4865'0,"0"0"-3345"15,0 0-464-15,0-3 312 0,0 3-191 16,0 0-481-16,0 0-312 15,0 0-168-15,0 0-112 32,0 0-40-32,0 16-64 0,4 6 16 15,8 10 144-15,8 6-64 0,8 0-24 16,3 3 0-16,18 0-56 0,-2 1 40 16,17-1 32-1,0 0-80 1,4 4 40-16,-1 6-48 15,-7 6-8-15,-13 0-128 0,-10 0 80 16,-18 0-136-16,-11-3 56 16,-8-3-24-16,-11 0-24 0,-17-10 128 15,-12-3-16 1,-4-10 64-16,-4-5 8 16,0-11 112-16,-3-5 112 15,3-7 48-15,-4-10 56 0,4-15-104 16,9-10-8-16,7-9 136 0,12-10-208 15,12 0-24-15,8-7-120 16,12 11-8-16,16 5-88 31,7 10-48-31,10 10-40 0,-6 12-72 16,5 7-328-16,-9 2-1392 16,-7 4-3394-16,-11 0-3880 0</inkml:trace>
  <inkml:trace contextRef="#ctx0" brushRef="#br1" timeOffset="80528.17">4219 12776 8121 0,'0'0'2305'0,"0"0"-1377"15,8-102-208-15,-5 58 104 16,-3 0 833-16,0 5 111 0,0 7-648 31,-7 7 96-31,-9 6-231 16,-4 6-313-16,4 7-112 0,-8 6-264 15,0 0-104-15,0 6-24 16,-4 10-56-16,4 10 8 16,5 6 24-16,-1 9-32 0,8 7-16 15,-1 2-16-15,13 4 16 31,0 3-24-31,4-3 0 0,13-3 32 16,3 0 16-16,8-3-48 16,-1-1 40-16,10 4-40 15,2 3-64-15,-3 0 72 0,0 3-72 16,-1-3-16-16,-11 3 8 16,1-6-144-1,-14-4-8-15,-7-2-16 0,-4-10-112 16,0-3 80-16,-12-4 72 15,-12-5 32-15,-4-1 32 0,-7-7-152 16,-5-5-480 0,-24-10-840-1,12-6-1089-15,5-10-3424 0</inkml:trace>
  <inkml:trace contextRef="#ctx0" brushRef="#br1" timeOffset="80717.35">3768 13347 7633 0,'0'0'7226'16,"0"0"-5186"-16,0 0-920 15,0 0 73-15,0 0-89 16,105-85-536-16,-66 69-368 0,13 3-112 16,4 1-88-16,3-1-240 31,21-3-768-31,-16 3-1473 0,-12 0-3208 15</inkml:trace>
  <inkml:trace contextRef="#ctx0" brushRef="#br1" timeOffset="81023.94">4717 12709 3288 0,'0'0'8466'0,"0"0"-5857"16,0 0-1017 0,0 0 80-16,0 0-87 15,0 0-537-15,0 0-536 0,0 0-288 0,-48-35-144 16,28 67 112-16,-4 16 40 16,5 6 24-16,-1 9 24 15,8-2-104-15,7 2-32 0,5 0-48 31,13-2-16-31,11-7 8 0,12-10-40 16,-1-9-48-16,12-6-224 16,22-23-432-16,-14-6-824 15,-7-6-3761-15</inkml:trace>
  <inkml:trace contextRef="#ctx0" brushRef="#br1" timeOffset="81241.49">4960 13004 12322 0,'0'0'5073'0,"0"0"-4281"16,0 0 25-16,0 0-153 15,0 0-440-15,123-31-200 16,-59 18-24-16,28-6-816 15,-12 3-977 1,-29 3-3688-16</inkml:trace>
  <inkml:trace contextRef="#ctx0" brushRef="#br1" timeOffset="81510.02">5095 13030 3648 0,'0'0'5153'16,"0"0"-3432"-16,0 0 175 16,0 0-103-16,0 0-361 0,104 86-328 31,-80-68-344-31,-4 5-280 16,4-1-232-16,-13 0-240 0,2 7 48 15,-9-1-48-15,-4 1-8 16,-12 3-56-16,-16-4-72 15,-9-2-120-15,-10-4 128 0,-24-9-656 32,7-7-1656-32,12-6-2713 0</inkml:trace>
  <inkml:trace contextRef="#ctx0" brushRef="#br1" timeOffset="81925.17">5227 12611 6889 0,'0'0'7081'15,"0"0"-5272"-15,0 0-665 16,0 0-448-16,0 0-400 0,0 0-296 31,0 0-8-31,-12-16-192 16,12 16-112-16,0 0 208 15,3 0-48-15,2 0 96 0,-1 0 56 16,-4-4 72-16,4-1-64 0,-4-2 128 31,0 4 168-31,-4 3 112 16,-8 0-288-16,0 0 72 16,4 0 96-16,0 6-111 0,8 1-105 15,0-5-72-15,0-2 40 16,0 4-48-16,0-4 8 0,0 0 40 31,0 0 168-31,-8 0 448 16,-4-9 24-16,-8-1-472 15,0 3-168-15,-3 7-48 0,2 0-224 0,14 20-976 16,7 5-1937-16,0-3-4305 16</inkml:trace>
  <inkml:trace contextRef="#ctx0" brushRef="#br1" timeOffset="82245.12">5465 12446 9538 0,'0'0'5633'15,"0"0"-3849"-15,0 0-104 0,0 0-383 16,0 0-537-16,0 0-248 31,101 19-24-31,-58 9-176 16,9 11-168-16,-4 5-64 0,4 26-64 16,-13 18-8-16,-11 17-8 15,-19 7 0-15,-9-8-64 0,-28-8-168 31,-9-14-112-31,-10-9-360 16,15-19-1545-16,-3-16-3280 0</inkml:trace>
  <inkml:trace contextRef="#ctx0" brushRef="#br1" timeOffset="86010.96">6339 11617 12658 0,'0'0'3193'16,"0"0"-1641"-16,0 0-656 0,0 0 145 16,0 0-97-16,0 0-424 31,-4 0-152-31,4 0-184 16,11 0 48-16,17 0-16 0,16 0 16 15,12 0-40-15,11 0-104 16,6 0-88-16,-6-3-8 0,1-3-456 15,-12-4-440-15,-4 1-1385 16,-20 2-3120-16,-21-3-4761 0</inkml:trace>
  <inkml:trace contextRef="#ctx0" brushRef="#br1" timeOffset="86212.88">6315 11890 4368 0,'0'0'6962'0,"0"0"-3929"16,0 0-1297-16,0 0 16 0,0 0 9 15,0 0-601-15,84-3-616 0,-2-10-152 16,27 0-256-16,3 1-8 31,-13 6-128-31,-20-4-880 16,-31 3-2137-16,-16-2-6361 0</inkml:trace>
  <inkml:trace contextRef="#ctx0" brushRef="#br2" timeOffset="118642.2">9773 10506 3672 0,'0'0'6122'0,"0"0"-4514"31,-139 0-384-31,35 6 193 0,-35 4-81 16,-21-1-136-16,1 4-272 16,8-4-192-16,27 1-55 15,24-1-49-15,28 1-144 0,25 0-48 0,7-4-128 16,4 3-128-16,4 4-72 16,0-4-40-16,12 4-72 15,12 3 8 1,8-3-8-16,0 3 8 15,32 3-8-15,28 6 48 0,35 1 32 16,49-1-72-16,19 0 72 0,0-2 16 31,-15-1 0-31,-44-3-88 16,-40 0 56-16,-28-6-64 0,-21 2 8 16,-15 2-8-16,0 8-96 15,-51 10 48-15,-49 9 48 16,-56 13 128-16,-27 1-56 0,-4-8 16 31,12-6 176-31,39-9 184 0,33-3 72 16,35-6-176-16,28-4-55 15,24-3-73-15,9 10-144 32,7 8-72-32,11 8 64 0,49 16-56 15,56-1 64-15,54-6-16 16,30-22-40-16,7-23-16 0,-8-12 0 15,-28-25-144-15,-14-7-96 16,-26 0-104-16,-40 3-121 16,-27 10-279-16,-28 5-552 0,-20 8-2489 0,-12 3-3056 15</inkml:trace>
  <inkml:trace contextRef="#ctx0" brushRef="#br2" timeOffset="119355.54">8678 12423 14595 0,'0'0'3816'0,"0"0"-3191"16,0 0-385-16,0 0 32 16,0 0 360-16,-77 86-72 0,58-35-232 15,3 6-48-15,4 6-112 32,8 4-64-32,4-6-48 0,0-7-48 15,19-10 0-15,6-6-8 16,3-13-176-16,7-8-280 15,14-21-1096-15,-10-12-3449 0,-7-9-4978 0</inkml:trace>
  <inkml:trace contextRef="#ctx0" brushRef="#br2" timeOffset="119805.32">8844 12090 9578 0,'0'0'2376'0,"0"0"-39"15,0 0-1473-15,0 0-208 16,0 0 280-16,0 0-248 0,-87 64-328 31,79-42-168-31,8-3-96 16,0 0-56-16,0-10-40 15,12-2 0-15,4-7-8 0,4 0 0 16,-1-19 0-16,2-3-216 0,-14-1 128 16,-3-2 96-16,-4 6 0 31,-7 6 136-31,-14 7 88 16,2 6-128-16,-1 0-16 0,0 9-32 15,8 1-40-15,8 0 56 16,0-1-56-16,4-6-8 0,0 0 8 15,0-3 40-15,4 0 32 32,0 0-8-32,-4 0-16 15,0 0-56-15,0 0-392 16,-8 7-1376-16,-4 5-4169 16,0 1-3793-16</inkml:trace>
  <inkml:trace contextRef="#ctx0" brushRef="#br2" timeOffset="120121.02">9168 12633 9738 0,'0'0'8481'16,"0"0"-7216"-16,0 0-873 31,0 0 96-31,0 0 272 16,0 0-400-16,0 0-112 0,95 3-88 16,-35-6-64-16,8-3-96 15,-1 0-136-15,-7 2-472 0,-8 1-648 16,-20 3-697-16,-24 3-1231 31,-8 7-1537-31,-12-4-1297 0</inkml:trace>
  <inkml:trace contextRef="#ctx0" brushRef="#br2" timeOffset="120309.24">9144 12852 4520 0,'0'0'6826'16,"0"0"-4434"-1,0 0-959-15,0 0 615 0,0 0-159 16,84 10-689-16,-37-10-536 0,5 0-264 16,4 0-152-16,-5-7-248 0,1 1-152 31,4-7-1176-31,-13 7-2977 16,-7-7-5713-16</inkml:trace>
  <inkml:trace contextRef="#ctx0" brushRef="#br2" timeOffset="120773.59">10152 12360 7769 0,'0'0'9122'16,"0"0"-7217"-16,0 0-945 31,0 0-128-31,0 0-192 16,0 0-320-16,0 0-200 0,0 63 352 15,-9-15 72-15,5 13-240 16,-3-2-144-16,3 8-16 0,-4-6-128 31,3-1 32-31,1-12-48 16,-3-10-136-16,3-10-600 0,0-5-664 15,0-14-3753-15</inkml:trace>
  <inkml:trace contextRef="#ctx0" brushRef="#br2" timeOffset="121794.78">9052 9496 11322 0,'0'0'5697'0,"0"0"-4129"16,0 0-535-16,0 0-233 0,0 0-224 31,0 0-272-31,-12-13-160 0,12 29-136 16,0 7 144-16,0 8 128 0,12 10 32 16,12 1-16-16,8 3-96 15,11-1-80-15,6 0-48 16,-2-6-64-16,1 1 40 15,-8-4-48 1,-12-7-72-16,-12 0-112 0,-12-5-128 16,-4-1-16-16,-28-3-32 0,-17-3-168 15,-30-13-816-15,8 0-1617 16,7-3-2520-16</inkml:trace>
  <inkml:trace contextRef="#ctx0" brushRef="#br2" timeOffset="121964.38">9052 9392 10474 0,'0'0'4561'0,"0"0"-3305"31,0 0-88-31,139-71-24 16,-51 46 9-16,27 6-369 0,-6 3-448 15,-18 10-280-15,-23 6-56 16,-33 3-1936-16,-10 3-5986 0</inkml:trace>
  <inkml:trace contextRef="#ctx0" brushRef="#br2" timeOffset="123896.79">11391 9522 6305 0,'0'0'7145'16,"0"0"-4712"-16,0 0-1161 16,0 0-872-16,-8-4-176 15,3 4-80-15,5 7-56 0,0 6 72 0,0 9 168 16,0 6-15-1,5 1-57 1,14 9 88-16,9 3 16 16,8 3-168-16,8 8-56 0,8 2-72 15,0-1-56-15,0 5 64 16,4 2-64-16,-5-3-8 0,-3 4 0 16,-1-2-160-16,-10 5 8 15,-5-4 80-15,-9 1-8 16,-10-4 16-1,-13-6-56-15,0-7 8 16,-17-9 32-16,-15-9 80 0,-11-7 0 16,-9-13 0-16,-8-6 40 15,-8-10-24-15,1-21 240 32,-13-20 160-32,1-22 72 0,6-19-104 15,22-7-136-15,35 7 120 16,16 19-64-16,24 19-136 0,12 19-96 15,16 3-72-15,-1 7-184 32,9 3-200-32,24 12-384 0,-25 10-1112 15,-10 0-4162-15</inkml:trace>
  <inkml:trace contextRef="#ctx0" brushRef="#br2" timeOffset="125167.64">12749 9509 9193 0,'0'0'2233'15,"0"0"-553"-15,0 0-335 16,0 0 279-16,0 0-352 0,0 0-552 0,-4-28-488 16,4 30-232-16,0 11-88 31,0 9 88-31,0 10 112 16,0 10-8-16,4 2 48 0,0 13-88 15,0 3-8-15,-4 16-40 16,0-2-7-16,0-2-1 0,0-1 8 15,-8-18-16-15,-8 8-113 32,-3-10 1-32,-2-7 0 0,2-9-8 15,-1-7 8-15,-4-9 64 16,3-6-72-16,-2-13 0 16,-5 0 72-16,0-3 48 0,-4-16 0 15,4-9 0-15,0-4 48 16,4-10 128-16,9 1-80 0,6-7 16 31,9 7 0-31,0 3 104 16,0 6-112-16,13 13-96 0,15 10 1 15,7 5-9-15,9 4 0 0,8 10 0 16,8 12 8 0,0 1 48-1,-1 9 64-15,-3-4-40 0,-8 3-40 16,0 1-32-1,-9-3-8 1,-7-1 8-16,-4-5-8 0,0-4 8 16,0-9 8-16,0-4-16 0,-5-6-168 15,5 0-425-15,-3-32-775 16,-5 0-1304-16,-12-6-2722 0</inkml:trace>
  <inkml:trace contextRef="#ctx0" brushRef="#br2" timeOffset="125736.96">10972 11024 10266 0,'0'0'4489'0,"0"0"-3129"16,0 0 64-16,0 0 81 16,0 0-401-16,0 0-488 15,104-20-304-15,11 14 48 0,68-3 136 31,41 5-88-31,27-2-96 0,15 3-24 16,-10-1 56-16,3-2-119 16,-16 0-217-16,-20 0 0 15,-32 2 0-15,-31 4 0 0,-49 0 32 16,-39 0-40-16,-32 0-96 31,-16 0-169-31,-9 0-95 0,-11 0-72 16,-4 0-136-16,-11 7-432 15,-61 5-432-15,4 1-2769 16,0-3-5577-16</inkml:trace>
  <inkml:trace contextRef="#ctx0" brushRef="#br2" timeOffset="130630.18">11857 9709 6569 0,'0'0'8234'0,"0"0"-6954"15,0 0-136-15,0 0-920 16,-144 60-144 0,45 48-32-16,-1 16 56 15,12 6 160-15,36-6 56 16,33-16-24-16,19 0-87 0,16-22-137 15,24-23 0-15,31-15-64 0,57-26-8 16,39-16 56 0,40-6-56-1,12-47-8-15,-15-30-377 0,-17-18 49 16,-20-19 144-16,-31 0-200 16,-37 12-408-16,-43 23-160 0,-36 25 808 15,-20 25 152-15,-24 13 960 16,-39 10-64-16,-45 6-496 0,-48 44-176 31,-11 23 192-31,7 22-15 16,29 3-185-16,47-6-120 0,20-1-48 15,33-18-48-15,19-16 8 16,12-13 0-16,15-16-8 0,41 0 0 16,40-15-48-1,48-14-48 1,19-43-416-16,-3-33-337 15,-29-25 217-15,-43-3 232 0,-37 22 48 16,-35 19-32-16,-16 26 384 16,-56 6 80-16,-51 6 576 31,-60 16-288-31,-32 16-168 0,-5 19 320 0,32 26 241 16,58-4-137-16,46 0-184 15,36-9-216-15,24 3-208 0,8 13-16 16,20 2 0-16,32 4-496 15,35-16-80-15,32-32-153 16,9-12-423-16,-24-35-80 16,-20-29 264-16,-41 10 512 15,-31 12 47-15,-28 7 105 16,-88 41 304-16,-39 16 1225 0,-36 38 407 16,-8 31 88-16,39 17-463 31,41 9-457-31,51-3-384 0,48 0-240 15,28-9-96-15,32-20-80 16,36-6-40-16,23-25-528 0,21-26 128 16,23-22-272-16,-12-22-441 15,-7-32-831-15,-25-23 472 32,-31 8 936-32,-37 11 223 0,-30 23 89 15,-17 23 264-15,-48 12 3097 16,-32 12-1849-16,-8 20-23 0,5 10-393 15,15 18-344-15,36-9-392 16,12 9-96-16,24 16-1072 16,32-25-2793-16,8-13-6457 0</inkml:trace>
  <inkml:trace contextRef="#ctx0" brushRef="#br2" timeOffset="133604.06">14359 9481 2968 0,'0'0'4921'16,"0"0"-3400"-16,0 0-249 0,-48-80 40 15,32 64 24-15,8 3 337 32,4 4 63-32,-3 3-552 0,7 2-183 15,-5 1-297-15,5 3-256 0,0 0-168 16,0 0-176-16,0 3-104 16,5 13 0-16,6 9 0 0,10 10 8 15,2 13 8 1,12 9-8-1,21 16 88-15,24 19-96 16,16 10 48-16,0 6-48 0,-13-19-8 0,-19-23-88 16,-28-21-152-16,0-7 40 15,-1 7-72-15,-3 5-32 0,0 4-80 16,-12-9 40-16,-16-4-257 31,-4-6 209-31,-12-10 184 0,-16-6 216 16,-11-9 0-16,-9-10 152 15,-24-3 136-15,0-16 112 0,-3-16 1 16,3-10 167-16,12-2-64 31,4-14-80-31,17-2-80 16,15 0-176-16,24-4 96 0,11 6-72 16,30 4-184-16,14 13-8 15,5 15-152-15,0 16-200 0,-8 13-600 16,-17 13-1689-16,-23 3-2936 0</inkml:trace>
  <inkml:trace contextRef="#ctx0" brushRef="#br2" timeOffset="134603.63">15474 9458 10986 0,'0'0'2792'0,"0"0"-799"16,0 0-681-16,0 0-104 0,0 0-687 15,0 0-401-15,0 0-112 0,-15 51 112 16,15-13 0-16,0 9-40 15,20-5-8-15,16-1-16 32,3-6-48-32,13-13 0 0,-1-9-8 15,2-13-88-15,-1-7-64 16,-9-24-40-16,1-10-241 16,-12-10 97-16,-12-6 88 0,-8-4 192 31,-8 7 56-31,-4 10 376 15,0 12 289-15,0 16-145 0,-4 16-88 16,4 7-432-16,-4 40-96 16,4 23 96-16,8 32-16 15,24 9 16-15,4 0 8 0,3-9-8 16,-7-13 0 0,-12-4-8-16,-12-2-64 15,-8-1-24-15,-19-2-272 0,-9-17 208 16,-8-15 88-16,-1-16-40 15,2-17 64-15,-9-2 48 16,-4-10 272-16,-8-3 288 0,5-22 128 0,3-26-136 31,8-31-64-31,24-29-216 16,19-13-56-16,38-5 176 0,30 2-248 16,-3 22-144-16,-12 23-424 15,-20 21-544-15,-28 17-568 16,-8 16-1153-1,-8 2-4536-15</inkml:trace>
  <inkml:trace contextRef="#ctx0" brushRef="#br2" timeOffset="135026.85">15470 8953 12066 0,'0'0'2649'0,"0"0"-1241"0,0 0-960 15,0 0-264-15,0 0 16 16,0 0 88-16,0 0 64 15,0 0-72-15,0 0 32 16,0 0 136-16,13-3 201 16,11-7 47-16,8-5-368 15,7-7-112-15,-3-10-112 0,4-3 64 16,-9-4 24-16,-6 2-72 16,-9 2 56-16,-4 9 96 15,-9 10 224 1,1 10-168-16,-4 6-328 0,0 9-24 15,4 23-104-15,13 25 120 16,22 23-64-16,25 21-208 16,20 1-448-16,0-10-472 15,-21-32-1433-15,-27-28-2864 0</inkml:trace>
  <inkml:trace contextRef="#ctx0" brushRef="#br2" timeOffset="135369.29">16733 9207 10698 0,'0'0'2272'15,"0"0"-15"1,0 0-577-16,0 0-416 0,0 0-760 16,0 0-319-16,0 0 247 0,-99 79 128 15,59-25 0-15,5 7-144 16,7 6-240-16,4 3-64 16,16-1-40-1,8 1-64-15,4-7 32 16,24-2-40-16,11-4-344 0,25-6-416 15,35-16-689-15,-11-13-1319 16,0-16-2977-16</inkml:trace>
  <inkml:trace contextRef="#ctx0" brushRef="#br2" timeOffset="135578.14">17167 9410 4032 0,'0'0'8770'0,"0"0"-6585"0,0 0-1345 32,0 0-680-32,0 0 352 15,-58 73 360-15,45-25-168 0,5 6-264 0,8-3-248 16,4 3-87-16,20-4-105 16,8-5-297-16,12-10-727 15,12-29-232-15,-4-6-1897 0,-17-9-5505 16</inkml:trace>
  <inkml:trace contextRef="#ctx0" brushRef="#br2" timeOffset="135922.67">17192 9166 9073 0,'0'0'2297'0,"0"0"-1145"15,0 0-560-15,0 0-184 16,0 0 32-16,0 0-215 0,-16-57-97 31,7 47-112-31,6 4 0 16,-1-1 48-16,4 7-64 16,-8 0 64-16,0 0-56 0,0 0 8 15,0 0 288-15,4 7 120 16,0-7 72-16,4 3 48 0,0-3-24 15,0 0 56-15,0 0-80 32,0 0-160-32,4 0-208 15,4-3-128-15,-8 3 0 0,0 0-776 0,-4 19-1752 16,-4 3 687-16,0 4-2424 16</inkml:trace>
  <inkml:trace contextRef="#ctx0" brushRef="#br2" timeOffset="136168">17446 8940 11122 0,'0'0'1880'0,"0"0"353"16,0 0-849-16,0 0-792 15,0 0-368-15,125 48-16 16,-54 6 360-16,13 25-128 0,8 39-247 15,-17 12-81-15,-27 0-64 0,-32-6-32 32,-20-16-8-32,-41-3-8 15,-18-1-465-15,-29 2-671 16,21-30-1880-16,-1-13-3770 0</inkml:trace>
  <inkml:trace contextRef="#ctx0" brushRef="#br2" timeOffset="136620.1">14224 10836 8385 0,'0'0'7474'31,"0"0"-6002"-31,0 0-880 16,179-29-296-16,-20 29 529 15,53 0 231-15,35 13-184 0,28 3-368 16,11 0-136-16,29 3-152 16,12-7-96-16,-1 1-120 0,1-6-40 15,-24 2-296-15,-32 7 16 31,-52 3 32-31,-63 3-320 16,-53-2-712-16,-47-11-1825 0,-41-6-4793 0</inkml:trace>
  <inkml:trace contextRef="#ctx0" brushRef="#br2" timeOffset="137565.93">15144 11189 12066 0,'0'0'2841'15,"0"0"-865"-15,0 0-592 16,0 0-31-16,0 0-553 0,-28-26-384 16,28 26-208-16,0 3-88 15,4 16-56-15,11 7 32 32,10 9 56-32,6 9-48 0,10 7-56 15,23 19-40-15,15 19 40 16,12 15-40-16,1 1 0 0,-16-16 0 15,-28-22-8-15,-20-26 0 16,-8-3-128-16,-5 7-96 16,-2-4-88-16,-2 3 0 0,-11-9 144 31,0-9 112-31,-11-11 0 0,-13-8 56 16,-12-7 0-16,-12 0 112 0,-12-16 32 15,-4-16 24-15,-3-6 112 16,-1-10 8-1,12-9-88-15,8-3 56 16,20-3 192-16,16-1-120 0,12 4-80 16,21 2-176-16,14 14-72 15,13 12-232-15,11 14-376 0,25 14-264 16,-7 4-1344-16,-22 0-4434 16</inkml:trace>
  <inkml:trace contextRef="#ctx0" brushRef="#br2" timeOffset="138217.65">16698 11331 13594 0,'0'0'1969'0,"0"0"-681"15,16-101-664-15,-16 63 200 16,-28 3 297-16,-13 3-217 31,-6 7-368-31,-9 8-120 0,4 12-120 16,9 5-80-16,3 9-144 16,8 16-64-16,12 17 80 0,20 21 88 15,8 23-48-15,48 28-64 16,11 10-16-16,9-10-40 31,-16-22 40-31,-20-31-32 0,-8-17-16 16,-8-3-48-16,-9 13-96 0,2 0-144 15,-17 10-96-15,-8-10-232 0,-33-7-72 16,-22-15 184-16,-33-9 136 16,-15-23 0-16,3 0-993 15,13-36-951-15,31 1-473 16,24-3-4160-1</inkml:trace>
  <inkml:trace contextRef="#ctx0" brushRef="#br2" timeOffset="138346.07">16295 11696 9794 0,'0'0'5713'31,"0"0"-3953"-31,116-47-480 16,-56 31-95-16,4 6-505 0,3 7-248 15,1 3-136-15,-1 0-296 16,21 16-216-16,-16 3-2009 0,-17-6-5720 15</inkml:trace>
  <inkml:trace contextRef="#ctx0" brushRef="#br2" timeOffset="138586.18">17399 11280 5673 0,'0'0'11298'15,"0"0"-9153"-15,0 0-1089 31,0 0-568-31,-92-44-296 0,33 56 232 16,-5 20 248-16,-11 29-136 16,6 31-152-16,13 32-160 15,33 9-72-15,23-9-152 0,32-35-8 0,7-35-312 16,29-10-152 0,20-19-16-1,15-12-240-15,9-13-856 0,-32-16-2601 16,-33-16-5065-16</inkml:trace>
  <inkml:trace contextRef="#ctx0" brushRef="#br2" timeOffset="138766.38">17579 11544 2800 0,'0'0'12051'16,"0"0"-10187"-16,0 0-1536 15,0 0-224-15,95 25 160 16,-27-12 8-16,19 3-88 0,-3-6-72 31,-8-1-112-31,-20-6-40 0,-17 0-1376 16,-7-3-2641-16,-12 0-3040 0</inkml:trace>
  <inkml:trace contextRef="#ctx0" brushRef="#br2" timeOffset="138982.16">17801 11646 7985 0,'0'0'7378'0,"0"0"-6418"16,0 0-648-16,0 0 112 16,-7 89 216-16,7-51 168 0,11 9-335 15,-3 7-257-15,1 4-152 16,-5-1-48 0,-4-3 32-16,-8-7-48 0,-12-5 0 15,-12-17-128-15,-4-9-8 16,-8-16 80-16,4-4-353 15,-3-46-591-15,6-1-1400 0,22-6-2353 0</inkml:trace>
  <inkml:trace contextRef="#ctx0" brushRef="#br2" timeOffset="139290.88">17885 11382 13754 0,'0'0'2273'0,"0"0"-1345"31,0 0-432-31,0 0-120 16,0 0-176-16,0 0-96 0,0 0-104 16,0 0-96-16,12-6-432 15,-4 6 0-15,0 0 368 0,4-7 56 16,-8 4 48-16,0-3 8 31,-4 0 48-31,0-4 296 0,-8 7 216 16,-9-3-216-16,2-1-112 31,3 7 64-31,4-3-104 0,4 3-88 16,4 0-48-16,0 0-8 0,0 0 0 15,0 0-320-15,-4 6-1096 16,0 4-1040-16,-7 3-3970 0</inkml:trace>
  <inkml:trace contextRef="#ctx0" brushRef="#br2" timeOffset="139529.73">18271 11293 16427 0,'0'0'2697'16,"0"0"-1105"-16,0 0-864 16,88-25-448-16,-56 25 8 0,7 28-80 31,10 23-8-31,7 35 0 0,-13 31-80 15,-7 7-56-15,-24-3-64 16,-12-23 0-16,-16-31 0 16,-12-13-304-16,5-13-240 0,-37 10-440 15,8-13-1481-15,-4 0-3768 0</inkml:trace>
  <inkml:trace contextRef="#ctx0" brushRef="#br2" timeOffset="140305.13">19300 10563 12426 0,'0'0'2945'32,"0"0"-1113"-32,0 0-720 15,0 0-423-15,0 0-313 16,0 0-232-16,0 0 288 0,-64 83 40 15,32-39-224-15,4 1-152 0,0-4-48 16,4 0-48-16,13-6-200 31,-2-7-680-31,9-8-649 16,4-8-743-16,17-12-553 0,6-9-1136 16,-3-11-1792-16</inkml:trace>
  <inkml:trace contextRef="#ctx0" brushRef="#br2" timeOffset="140459.32">19188 10766 2800 0,'0'0'5241'16,"0"0"-672"-16,0 0-1472 15,0 0-993-15,0 0-1135 32,0 0-585-32,0 0 8 0,-47 13-160 15,50 22-184-15,13-3-48 0,8 2-424 16,0-5-657-16,-5-13-751 0,-2-6-857 16,-17-10-1207-1,-8-17 1311 1,-12-8-1480-16</inkml:trace>
  <inkml:trace contextRef="#ctx0" brushRef="#br2" timeOffset="140592.4">18977 10690 3104 0,'0'0'2417'16,"0"0"87"-16,0 0-391 0,0 0-769 0,0 0-952 31,0 0 576-31,0 0 489 16,91 38-417-16,-39-13-392 15,0-6-392-15,0-2-200 0,4-5-56 16,-13-6-640-16,-11-6-4113 0</inkml:trace>
  <inkml:trace contextRef="#ctx0" brushRef="#br2" timeOffset="143594.6">20646 8868 12162 0,'0'0'2729'0,"0"0"-689"16,0 0-944-16,0 0 33 16,-19-32-249-16,19 32-392 0,0 0-168 31,24 19-152-31,27 25-88 15,37 29 64-15,31 35-48 16,9 16-48-16,-9 6-48 0,-27-9-8 16,-21-16-136-16,-19-4-184 15,-27-12-184-15,-18-16 184 0,-7-15-264 16,-16-17 168 0,-20-6 104-16,-7 2 231 15,-13 2 89-15,-16-1 8 16,0-16 105-16,-3-9-17 0,3-13 312 15,9 0 240-15,11-29-72 16,12-22-120-16,24-28-136 0,27-26-176 0,49-9 72 31,24 3-136-31,-8 25-80 16,-17 32-48-16,-22 19-128 16,-9 19-16-16,-9 10-96 0,-6 6-1136 15,-10 35-1497-15,-3 9-16 0,0-3-2728 16</inkml:trace>
  <inkml:trace contextRef="#ctx0" brushRef="#br2" timeOffset="144009.1">21774 9033 12482 0,'0'0'3065'0,"0"0"-513"0,0 0-1103 16,0 0-297-16,0 0-640 15,0 0-344-15,16 35-160 0,7 44 152 16,18 35 32-16,10 10-128 15,-3-3-64 1,-8-29 8-16,-20-39-8 16,-8-14-80-16,-9-17-264 0,1-3 240 15,1-3 96-15,-1-6 0 16,0-10 8-16,0 0 200 0,11-23 168 16,9-5-256-16,12-7-104 31,12 0 40-31,24 6-40 0,23 10-8 15,29 19-64-15,8 0-64 16,-9 26-240-16,-23 6-240 0,-48-14-1024 16,-20 1-3425-16</inkml:trace>
  <inkml:trace contextRef="#ctx0" brushRef="#br2" timeOffset="144277.72">20655 10369 10002 0,'0'0'5105'0,"146"10"-3489"0,22-4-120 0,43 1-63 15,40-5-289 1,17 2-152-1,2 2-160 1,21-3-328-16,16-3-296 0,-4 0-208 0,-33 0-176 16,-55-6-384-16,-79 6-312 15,-72-3-984-15,-40 3-4114 0</inkml:trace>
  <inkml:trace contextRef="#ctx0" brushRef="#br2" timeOffset="145719.29">21168 10925 10882 0,'0'0'3233'0,"0"0"-1065"16,0 0-728-16,0 0 153 0,0 0-577 16,0 0-448-16,-8-29-224 15,20 33-152-15,12 14-104 16,11 14 16-16,21 22-48 0,21 25 32 31,18 20-80-31,-3 12 0 0,-9 3 40 16,-18-9-48-16,-18-9 0 15,-8-8-8-15,-11-15-104 16,-11-16-200-16,-10-18-128 0,-3-8-176 16,-4-2-56-16,0 0 32 31,-15-4 295-31,-9-13 289 0,-12-12 56 15,-5 0 89-15,-2-15 255 16,-9-20 248-16,1-16 160 16,-1-28-32-16,12-26-280 0,16-9-176 15,24 15-144 1,4 29 24-16,28 29-24 16,16 6-120-16,31 10 0 0,5 9-360 0,-4 6-432 15,-1 17-1056 1,-34 9-3217-16,-13-4-7258 15</inkml:trace>
  <inkml:trace contextRef="#ctx0" brushRef="#br2" timeOffset="146625.75">22387 11268 11226 0,'0'0'4841'0,"0"0"-3385"16,0 0-744-16,0 0-392 16,0 0-184-16,0 0 129 0,0 0 63 15,32 108-48-15,-4-54-168 32,8-4-104-32,3 1 56 0,6-10-56 15,2-9-8-15,-11-13-248 16,-3-12-240-16,-6-7 288 15,-7-22 136-15,-8-17 56 0,-8-8 8 16,0-4 48-16,-4-6 264 16,0 9 192-1,0 7 72-15,-4 12 160 16,0 13-136-16,4 10-160 0,0 6-440 16,0 16-40-16,24 29 32 15,7 27 0-15,10 27 8 0,2 12 0 16,-7-3 0-16,-19-10 0 15,-10-15 0 1,-7 0-72 0,-4-17-24-16,-8-12-296 0,-4-16 272 0,0-9-96 15,-7-4 24-15,-5-5 144 16,-4-8 48-16,0-12 224 0,0-10 184 31,8-18 48-31,0-29-144 16,9-29-112-16,15-25-80 0,4-16-120 15,27-3-8-15,13 9-216 16,-9 19-336-16,-7 33-1384 0,-15 21-3946 16</inkml:trace>
  <inkml:trace contextRef="#ctx0" brushRef="#br2" timeOffset="147074.6">22275 10966 11666 0,'0'0'2377'0,"0"0"-1721"16,0 0-432-16,0 0 368 15,0 0 488-15,0 0 344 0,0 0-23 32,36 6-345-32,-19-15-480 15,7-7-208-15,0-3-80 0,3-6-88 16,1-7 40-16,-4-3-40 15,4-3-8-15,-4 3 48 0,-5 7 40 16,-2 5 0-16,-6 11-71 16,-7 8-57-16,5 4-152 31,-1 19-200-31,12 26 152 0,12 28 40 16,11 25-209-16,9 10-367 15,8-10-408-15,-13-31-1672 0,-6-29-4762 0</inkml:trace>
  <inkml:trace contextRef="#ctx0" brushRef="#br2" timeOffset="147420.44">23467 11046 12802 0,'0'0'3009'0,"0"0"-777"16,0 0-855-16,0 0-681 15,0 0-280-15,0 0-184 0,-112 22 160 16,73 22 0-16,7 13-144 0,0 20-88 15,17 14-152-15,15 18-8 32,15-1 0-32,21-23-144 15,8-24-32-15,-8-29-256 0,35-14-480 16,-7-1-1169-16,-4-11-3424 0</inkml:trace>
  <inkml:trace contextRef="#ctx0" brushRef="#br2" timeOffset="147623.63">23894 11246 12426 0,'0'0'2937'0,"0"0"-1617"16,0 0-696 0,0 0-8-1,0 0 785-15,-17 82-609 16,9-44-400-16,8 3-256 0,0 4-136 15,4-4-240-15,17-9-736 16,18-10-1057-16,-7-12-2416 0,-8-10-4465 0</inkml:trace>
  <inkml:trace contextRef="#ctx0" brushRef="#br2" timeOffset="147899.6">24021 11049 8041 0,'0'0'3081'0,"0"0"-1825"16,0 0-528-16,0 0 184 0,0 0-183 15,0 0-473-15,-4 3-176 16,4 3-80-16,0 1-80 16,0-4-824-16,0-3 111 0,0 0 433 15,0 0 360-15,0-7 224 31,0-5 208-31,0-4 537 0,-12 3 167 16,0 0-104-16,-3 10-432 16,-2 3-600-16,-3 13-120 15,12 9-2392-15,4 0-5778 0</inkml:trace>
  <inkml:trace contextRef="#ctx0" brushRef="#br2" timeOffset="148132.97">24343 10944 15267 0,'0'0'2920'16,"0"0"-2119"-16,84 45-569 0,-36-8-48 16,4 27 208-16,3 28 120 15,-14 26-240-15,-14 12-192 0,-27-3-72 16,-23-13-8-16,-29-16 0 31,-28-6-16-31,-20-12-592 0,12-26-1633 16,9-19-6008-16</inkml:trace>
  <inkml:trace contextRef="#ctx0" brushRef="#br2" timeOffset="172582.44">4123 14036 4256 0,'-3'0'2105'16,"3"0"-457"-16,-4 0-1088 0,0 0-240 31,-1 0 409-31,5 0 327 16,0 0-24-16,0 0-88 0,0 0-80 15,0 0-191-15,0 0-129 16,0 0-64-16,0 0-24 0,0 0 48 15,0 0-64-15,0 0-48 32,0 0 24-32,0 0 40 0,0 0 16 15,0 0-79-15,0 0-25 16,0 0-104-16,0 0-8 16,0 0-24-16,0 0-56 0,0 0-32 15,0 0-88-15,0 0-40 31,13-3-8-31,6 0 40 0,5-4-40 16,4 5 40-16,4-5-48 16,7 1 0-16,10-1 0 0,7-5 0 15,19-1 104-15,16-3 32 0,18-3-80 16,-14 0 152 0,-16 6-32-1,-23 1-80-15,-12 2 24 0,8-2-120 16,24-5 64-16,19 2 16 15,16-7 32-15,5-4-8 0,-8-3-56 16,-5 7-48-16,-11-3 96 0,-16 6-88 31,-17 3 0-31,-14 7 40 16,-10-1 64-16,1 0 16 0,-4 4-112 16,0 0 32-16,-4-1-48 15,-8 1 0-15,-5-1-8 0,2 5 8 16,-2-5 0-16,2 4 8 31,-10 0-8-31,1 0 0 0,-3 3 32 16,-5 0-32-16,0 0 0 15,0 0-16-15,0 0-200 16,0 0-56-16,0 0-240 0,0 0-488 16,-5-4-937-16,-10-2-2976 31,-6 3-4497-31</inkml:trace>
  <inkml:trace contextRef="#ctx0" brushRef="#br2" timeOffset="188393">7310 15090 8705 0,'-11'0'7186'0,"-1"0"-5554"15,0 0-1016-15,8 0-23 0,0 0 447 16,4 0-144 0,0 0-384-16,4 0-200 0,12 0-112 31,16 0-144-31,11 0 64 15,34 0 0-15,18 0-32 0,20 0-16 16,-7 0-72-16,-33 0-144 0,-23 4-512 16,-31 5-1720-16,-21 1-4170 15</inkml:trace>
  <inkml:trace contextRef="#ctx0" brushRef="#br2" timeOffset="188593.85">6996 15395 6969 0,'0'0'8178'15,"0"0"-6714"-15,0 0-888 0,0 0 536 16,136 3 361-16,-44-3-561 0,-1-3-408 16,-8-3-208-16,-7 6-296 15,7-3-704-15,-10 0-3041 0,-6-7-7625 16</inkml:trace>
  <inkml:trace contextRef="#ctx0" brushRef="#br2" timeOffset="-213456.11">9849 14277 10458 0,'0'0'3056'0,"0"0"-1735"15,0 0-561-15,0 0 144 0,4-18 48 31,-4 18 16-31,0 0-303 16,0 3-129-16,-4 10 104 16,-9 6-56-16,2 6-128 0,3 0-160 15,-1 7-104-15,2 0 8 32,7 3-112-32,0-7-80 0,7 1 8 15,17-7-8-15,8-9-8 16,13-7-80-16,11-6-208 15,7-16-72-15,5-15-24 0,-1-17 112 16,-14 0 104-16,-10 1 168 0,-15 5 0 16,-8 14 216-16,-16 12 248 15,-4 13 72 1,0 3-296-16,-12 19-104 16,0 19 72-16,0 22 176 15,9 29-144-15,3 29-168 0,3 12-64 16,13 0-8-16,-8-10 0 0,-4-14-48 15,-4-5-168 1,-16-2 0-16,-12-8-24 16,-4-14-96-16,0-20 48 15,0-13 144-15,-7-12 16 16,-13 3 120-16,-8-6 8 0,-8-4 72 16,1-19 528-16,3-6 32 0,4-22 169 31,16-32 95-31,25-41-248 15,26-41-136-15,49-27-312 16,36-8-200-16,7 12-48 0,-7 35-440 16,-17 35-280-16,-11 23-409 31,-23 31-447-31,-26 13-2921 0</inkml:trace>
  <inkml:trace contextRef="#ctx0" brushRef="#br2" timeOffset="-212958.6">9952 14173 11442 0,'0'0'4113'0,"0"0"-3105"16,0 0-80-16,0 0 585 15,0 0-249-15,0-9-480 0,0 9-344 16,0-4-104-16,0 1-72 16,8-3-80-16,12-7 0 31,4-6-112-31,0-6-16 0,8-7-8 16,0-7-48-16,-4 2 0 15,-5-2 8-15,-6 8 8 0,-6 12 32 16,-2 6 56-16,-9 10 40 15,4 3-144-15,3 16 16 16,9 12-16 0,8 7 152-16,8 10-96 0,8-1-56 15,4 4 0-15,8 15-584 16,-13-12-752-16,-7-10-3849 0</inkml:trace>
  <inkml:trace contextRef="#ctx0" brushRef="#br2" timeOffset="-212336.06">8590 14471 7889 0,'0'0'8098'15,"0"0"-6434"-15,0 0-1128 16,67-88-192-16,-50 71 473 31,-13 8-1-31,-4 9-208 0,-25 0-336 0,-31 13-160 16,-35 18-104-16,-33 11 40 15,-7 9 72-15,23-7-8 0,29-9 72 16,39-13 32-16,9-3-128 16,6 3-16-1,13 4-72 1,4 2 0-16,12 1-8 0,32-4-112 0,16 4 120 15,8-7-16-15,7 1-48 16,-3-4 64-16,-16 3 0 0,-16-3-48 16,-28 10-56-16,-8-1 56 31,-52 16 48-31,-32 17 72 0,-32 6 104 16,10-8 136-16,18-11 104 15,32-13-8-15,32-12-64 0,4 2-223 16,16 0-105-16,8 4-16 15,47-4-73-15,62-9-71 32,57-16-128-32,30-13-16 0,7-28-336 15,-27-13-576-15,-64 7-1657 16,-45 5-10097-16</inkml:trace>
  <inkml:trace contextRef="#ctx0" brushRef="#br2" timeOffset="-211674.87">11064 14398 7009 0,'0'0'9282'0,"0"0"-7978"16,0 0-352-16,-83-34 481 15,46 34-257-15,-6 19-288 0,-6 25-128 0,-2 32-176 32,7 22-151-32,16 14-193 15,28-5-104-15,5-20-72 0,27-31-64 16,3-17-192-16,21-4-312 16,-1-13-449-16,37-13-167 0,-8-2-904 15,-21-10-4762-15</inkml:trace>
  <inkml:trace contextRef="#ctx0" brushRef="#br2" timeOffset="-211502.48">11438 14503 16795 0,'0'0'2665'0,"0"0"-2001"31,0 0 64-31,-43 86-160 0,43-48-208 16,0 3-192-16,7 0-168 15,14-2-200-15,7-14-440 16,19-15-1016-16,-3-10-1321 0,-8-10-3384 0</inkml:trace>
  <inkml:trace contextRef="#ctx0" brushRef="#br2" timeOffset="-211279.81">11443 14201 1240 0,'0'0'12250'0,"0"0"-10609"15,0 0-913 1,0 0 1056-16,0 0 57 16,0 0-641-16,0-37-640 0,8 27-312 15,-1 0-104-15,-3 1-16 16,-4 6-64-16,0 0 8 0,-4 3-72 16,-11 0-296-16,-17 31-624 31,4-2-1689-31,4 0-4696 15</inkml:trace>
  <inkml:trace contextRef="#ctx0" brushRef="#br2" timeOffset="-211051.81">11750 14268 15195 0,'0'0'3801'0,"0"0"-3289"16,83 13-240 0,-31 15 392-16,0 17-160 15,3 19-168-15,-7 21-120 0,-24 20-152 16,-24 12-64-16,-20-12-152 16,-36-10-360-16,-12-25-744 15,9-19-1625-15,7-19-5769 0</inkml:trace>
  <inkml:trace contextRef="#ctx0" brushRef="#br2" timeOffset="-209994.25">12478 14776 8489 0,'0'0'9914'15,"0"0"-7961"-15,0 0-1385 0,0 0-224 16,0 0 496-16,108-6 8 16,16-7-263-16,15-3-169 0,-12 0-248 31,-31 7-160-31,-52 6-8 15,-12 3-432-15,-4 0-417 16,-13 0-119-16,-15 0-272 0,-4 0-2465 0,-20 0-1360 16</inkml:trace>
  <inkml:trace contextRef="#ctx0" brushRef="#br2" timeOffset="-209455.35">13837 14179 13826 0,'0'0'5698'16,"0"0"-4602"-16,0 0-632 0,0 0-168 15,0 0 24-15,0 0-208 16,0 0 56-1,8 80-96-15,4-32-72 16,12-4-64-16,4-3-336 16,12-13-120-16,-1-5-192 0,9-20-192 15,4-3 176-15,4-26 311 16,-8-11 273-16,-1-11 144 0,-15-3 152 16,-8 7 489-16,-11 5 391 31,-13 17 120-31,0 9-240 15,0 13-352-15,0 7-488 0,0 38-64 0,0 34 0 16,3 38-8-16,13 20-64 16,0 6-248-16,-4-7-528 0,-12-18 240 15,0-17-768 1,-20-18-65 0,-7-23-511-16,2-19 912 15,-10-6 1032-15,-10-6 344 0,-11-7 1440 16,-15-9 25-16,3-13-409 0,-8-32 64 15,13-41-376-15,31-47-503 0,32-26-201 32,48-20-240-32,51-2-144 15,17 12-80-15,4 23-1105 16,-29 38-1551-16,-27 31-5778 0</inkml:trace>
  <inkml:trace contextRef="#ctx0" brushRef="#br2" timeOffset="-207774.63">14972 14055 9706 0,'0'0'5401'0,"0"0"-4129"16,0 0-600-16,0 0 216 15,0 0 153-15,0 0 87 0,-79 70-304 32,47-22-256-32,4 9-80 15,0 7-120-15,12 2-128 16,4 1-24-16,12-4-136 0,0-2-80 16,12-11 0-16,20-5-376 31,4-16-424-31,32-14-576 0,-13-11-1153 15,1-4-3064-15</inkml:trace>
  <inkml:trace contextRef="#ctx0" brushRef="#br2" timeOffset="-207565.08">15335 14224 1112 0,'0'0'14371'0,"0"0"-12091"0,0 0-1584 16,0 0 337-16,0 0 191 15,-56 85-432-15,45-43-248 0,2 5-328 16,9-2-112-16,0-1-104 16,0-9-176-1,16-6-184-15,5-7-272 16,10-22-584-16,-3 0-1169 16,-4-9-3584-16</inkml:trace>
  <inkml:trace contextRef="#ctx0" brushRef="#br2" timeOffset="-207377.14">15359 14023 40 0,'0'0'13466'16,"0"0"-11241"-16,0 0-505 16,0 0 113-16,0 0-513 0,0 0-544 31,0 0-288-31,0 0-368 15,16-57-120-15,-16 57-360 0,-12 10-880 16,-4 6-1817-16,0 0-6233 0</inkml:trace>
  <inkml:trace contextRef="#ctx0" brushRef="#br2" timeOffset="-207054.61">15706 13944 14227 0,'0'0'4625'15,"0"0"-3857"-15,0 0-280 0,0 0 120 31,0 0 80-31,0 0-16 16,67 118-320-16,-43-61-168 16,0 7-80-16,-4 2-96 0,-4 1-8 15,-16-4-112-15,0-2-568 16,-24-4 72-16,-55 3-1008 0,7-12-2305 31,-8-13-5897-31</inkml:trace>
  <inkml:trace contextRef="#ctx0" brushRef="#br2" timeOffset="-206133.36">9561 14001 1192 0,'0'0'8698'0,"0"0"-6818"15,0 0-1224-15,0 0 112 16,0 0 1025 0,-90 118-233-16,41-23-312 0,-3 35-87 15,1 23-273-15,11 12-248 16,12-3-256-16,16-13-192 0,12-6-184 16,0-13 88-16,24-15-16 15,20-8-80 1,12-21 0-16,39-7-264 15,17-18-496-15,-20-23-1025 0,3-9-3360 16</inkml:trace>
  <inkml:trace contextRef="#ctx0" brushRef="#br2" timeOffset="-205292.25">16228 13716 1696 0,'0'0'10418'0,"0"0"-7601"15,0 0-1217-15,0 0-128 16,0 0-239 0,0 0-337-1,20 3-400-15,-5 19-136 0,13 10 248 0,8 12-224 16,8 7-168-16,11 19 8 15,14 25-128-15,2 26-40 0,-7 15-48 16,-24 4 0-16,-24-10 96 31,-16-13-104-31,-28-2-96 16,-16-4-96-16,-11-12-136 0,-1-23-8 16,7-19-192-16,2-16-456 15,-20 3-1049-15,7-9-2936 0,0-6-6641 16</inkml:trace>
  <inkml:trace contextRef="#ctx0" brushRef="#br2" timeOffset="-204032.92">17813 13770 10322 0,'0'0'2880'16,"0"0"-1343"-16,0 0-945 15,-79 3 496-15,23 38 568 16,-16 29-351-16,-8 44-353 0,17 23-240 16,19 12-256-16,28 3 32 31,16-12-216-31,28 0-144 0,28-7 88 16,28-16-128-16,15-18-88 15,17-26-56-15,-5-25-352 16,-8-29-536-16,-34-16-2121 0,-22-3-9177 0</inkml:trace>
  <inkml:trace contextRef="#ctx0" brushRef="#br2" timeOffset="-203493.04">18518 14087 6993 0,'0'0'9978'15,"0"0"-8266"-15,0 0-1023 0,0 0-377 32,0 0-16-32,0 0 88 15,0 0 32-15,-15 89-136 0,26-51-208 16,17-3-72-16,8-7-112 15,5-8-112-15,-2-14 0 0,1-6-24 16,-1-16 104-16,-2-16 136 31,-5-9 8-31,-4 0 0 16,-9 0 64-16,-6 6 208 0,-6 15 192 16,-3 11 72-16,0 9-248 15,4 16-248-15,4 19-32 0,8 29 0 16,8 21 48-16,-4 23-48 31,-8 10 56-31,-12-7-64 0,-4-13-112 16,-20-25 104-16,-4-19-224 0,-1-16 136 15,-6-9 88-15,-5-4 8 16,-4-6 8-16,-3-3 80 0,-1-16 48 16,12-9 232-1,4-39 40 1,24-34-120-16,8-39-40 0,36-19-48 15,15 1-200-15,-3 28-248 0,-16 40-648 16,-19 14-416-16,-14 22-1657 16,-3 7-5665-16</inkml:trace>
  <inkml:trace contextRef="#ctx0" brushRef="#br2" timeOffset="-203118.08">18479 13684 1096 0,'0'0'11802'0,"0"0"-9737"16,0 0-1185-16,0 0 272 0,0 0 304 15,0 0-367-15,-17 51-185 31,17-42-336-31,9-6-240 16,3-3 16-16,8 0 160 0,8-22-232 0,4-13-128 16,3-9-72-16,1-7-64 15,0-6 64-15,-4 6-72 0,-4 10 0 16,-12 16 168 0,-1 12-16-1,2 13-152-15,2 19-96 16,22 29 32-16,14 34 64 0,21 32 0 0,4 10-304 15,-9-13-568-15,-19-31-2040 16,-16-43-8411-16</inkml:trace>
  <inkml:trace contextRef="#ctx0" brushRef="#br2" timeOffset="-202854.52">19909 13871 10114 0,'0'0'8017'15,"0"0"-6600"-15,0 0-625 16,0 0-32-16,0 0-248 0,-87-35-112 16,35 76 64-16,-8 23-24 31,-8 22-144-31,9 25-184 0,23 0-104 15,23-6 89-15,13-29-97 0,24-22-161 16,4-19-495-16,28-10-168 16,36-15-512-16,-9-7-2425 0,1-3-2432 15</inkml:trace>
  <inkml:trace contextRef="#ctx0" brushRef="#br2" timeOffset="-202667.28">20204 14071 15547 0,'0'0'2912'0,"0"0"-2119"0,-48 95-321 32,36-37 128-32,8 5-136 15,4 4 96-15,0 3-304 16,24-7-168-16,8-6-88 0,8-12-320 16,20-23-216-16,-4-9-1320 0,-13-13-3490 15</inkml:trace>
  <inkml:trace contextRef="#ctx0" brushRef="#br2" timeOffset="-202429.05">20204 13846 13674 0,'0'0'5146'0,"0"0"-3970"15,0 0-464 1,0 0-112-16,0 0-344 16,0 0-256-16,0 0-440 0,0 0-2441 15,20-45-5256-15</inkml:trace>
  <inkml:trace contextRef="#ctx0" brushRef="#br2" timeOffset="-202131.19">20610 13776 14211 0,'0'0'2320'0,"0"0"-1656"15,0 0-328-15,84 47 600 0,-52 1 241 32,4 22-145-32,3 22-472 15,-2 22-304-15,-9 7-120 0,-17-10-72 16,-11-28-64-16,-11-26-224 15,-9-12-472-15,-20-1-1272 0,-1-3-1929 16,2-13-4145-16</inkml:trace>
  <inkml:trace contextRef="#ctx0" brushRef="#br2" timeOffset="-200770.09">22009 13525 10386 0,'0'0'2760'0,"0"0"-247"16,0 0-905-1,0 0-95-15,28-73-185 16,-28 73-488-16,-16 0-400 0,-16 10-192 15,-16 18-48-15,-24 29 160 0,-12 36 128 16,-2 37-184-16,9 16-120 16,30 0-40-1,38-16-128-15,22-15 65 16,42-11-81-16,25-8-57 16,12-14-55-16,7-22-720 0,9-22 40 15,-12-28-440-15,-25-10-1321 31,-23 0-4424-31</inkml:trace>
  <inkml:trace contextRef="#ctx0" brushRef="#br2" timeOffset="-200561.11">22440 13852 6633 0,'0'0'6777'0,"0"0"-5040"15,0 0-809-15,0 0 120 0,0 0 961 16,-28 112-497-16,0-30-600 0,3 19-264 16,1 11-264-16,13-14-216 15,3-19-168-15,8-31 0 16,0-3-848 0,12-20-784-16,4-9-4425 15</inkml:trace>
  <inkml:trace contextRef="#ctx0" brushRef="#br2" timeOffset="-200385.97">22758 14227 15947 0,'0'0'2841'16,"0"0"-1945"-16,80-22-248 16,-12 15 88-16,23-2-240 0,24 6-168 15,-7 0-72-15,-24 3-256 0,-13 0-528 31,-31 6-1584-31,-12-3-4258 0</inkml:trace>
  <inkml:trace contextRef="#ctx0" brushRef="#br2" timeOffset="-199883.01">23929 13897 11138 0,'0'0'7449'0,"0"0"-6144"16,0 0-457-1,0 0-232-15,0 0-344 0,0 0-264 16,0 0 0-16,0 0 48 16,-16 98-56-16,16-50-120 15,9-1-248-15,10-8-336 0,18-8-304 16,2-12-145-16,13-15 441 0,7-4 488 15,6-19 216 1,-6-13 8-16,-7-3 72 16,-13 0 800-16,-11 6 169 15,-15 7 183-15,-13 12-328 16,0 10-224-16,0 7-560 0,-9 25-112 16,-6 28 48-16,-2 26-48 0,2 28-112 31,-9 4-176-31,3-7-216 15,6-29-56-15,-5-28 40 16,4-12-128-16,-4-14 32 0,-8-3 464 16,-8 4 152-16,-7-13 336 31,-9-13 576-31,4-3 32 0,0-22-120 16,4-16-48-16,12-13 9 15,20-19-329-15,24-19-152 16,53-19-120-16,25 0-184 0,-2 22-248 15,-4 23-689-15,-36 31-759 0,-21 13-3473 16</inkml:trace>
  <inkml:trace contextRef="#ctx0" brushRef="#br2" timeOffset="-199479.41">23886 13452 7801 0,'0'0'9042'16,"0"0"-7802"-16,0 0-952 15,0 0 32-15,0 0 473 0,4 10-57 16,11-10-176-16,5 0-32 16,8 0-224-16,8-13-168 31,0-9-72-31,-1-4-56 0,-3 1 80 16,-4 3-80-16,-11 2-8 15,-2 11 8-15,-11 6-8 0,-4 3-8 16,9 16-152-16,-2 19 152 15,14 22-56-15,18 19-208 16,5 4-672 0,40 11-1001-16,-17-24-2776 0,-7-29-8009 15</inkml:trace>
  <inkml:trace contextRef="#ctx0" brushRef="#br2" timeOffset="-199220.87">25153 13554 15619 0,'0'0'4081'0,"0"0"-3689"15,0 0-280-15,-88 51 56 32,4 15 320-32,-12 27 56 0,1 11 208 15,19-2-272-15,32-7-256 16,24-31-216-16,16-14-8 15,4-15-152-15,13-6-480 0,22-1-136 16,29-9-584-16,52-19-1137 31,-13 0-2816-31,-4-25-4265 0</inkml:trace>
  <inkml:trace contextRef="#ctx0" brushRef="#br2" timeOffset="-199040.58">25439 13757 14507 0,'0'0'2792'16,"0"0"-2048"-16,-43 108-360 0,23-48 441 16,8 7 23-16,7 3-264 15,5-7-168-15,0-5-272 0,20-8-96 16,8-8-48-16,4-10-144 16,28-27-416-1,-8-5-1553 1,-5-3-5376-16</inkml:trace>
  <inkml:trace contextRef="#ctx0" brushRef="#br2" timeOffset="-198834.61">25571 13541 464 0,'0'0'13378'0,"0"0"-11369"16,0 0-353-16,0 0-375 15,20-70-497-15,-13 61-272 32,-7 2-112-32,0 7-400 0,-3 0-32 15,-29 16-1688-15,4 3-2793 16,0 3-8314-16</inkml:trace>
  <inkml:trace contextRef="#ctx0" brushRef="#br2" timeOffset="-198513.18">25898 13598 6937 0,'0'0'8386'16,"0"0"-6426"-16,0 0-1480 31,0 0-264-31,0 0 344 16,39 114 209-16,-11-31-57 0,8 16-32 16,0-7-408-16,-12-19-128 15,-12-23-144-15,-12-15-168 0,-12 16-632 16,-8-3-1201-16,-4-14-3640 0</inkml:trace>
  <inkml:trace contextRef="#ctx0" brushRef="#br2" timeOffset="-198083.86">26145 12989 7937 0,'0'0'6362'32,"0"0"-4746"-32,0 0-832 15,0 0-136-15,87 3 192 0,-43 26 169 16,12 25-145-16,11 31-152 16,6 33-328-16,-2 21-160 15,-15 10-48-15,-20 4-104 0,-25-17-24 31,-11-2-48-31,-4-11-96 0,-20-5-48 16,-7-10-120-16,-5-10-88 31,-8-12-472-31,4-25-1721 16,0-26-5264-16</inkml:trace>
  <inkml:trace contextRef="#ctx0" brushRef="#br2" timeOffset="-195767.35">27436 13443 10898 0,'0'0'4017'0,"0"0"-2865"31,0 0 480-31,0 0 137 16,0 0-537-16,7-29-632 0,-14 36-456 16,-10 15-64-16,-6 10 136 15,-14 12 72-15,2 7-56 16,-13 6-96-16,0 0-128 0,-4 0 0 31,5-3-8-31,-5-9-224 16,8-4-240-16,0-10-360 0,4-8-784 15,12-11-2489-15,13-12-1416 0</inkml:trace>
  <inkml:trace contextRef="#ctx0" brushRef="#br2" timeOffset="-195543.1">27069 13633 7841 0,'0'0'4793'0,"0"0"-3256"15,0 0-1-15,0 0 56 16,8-3-280-16,-1 3-623 0,10 13-281 16,7 12-64-16,8 1-224 0,7 9 32 15,1-4-144-15,-3 4-8 16,-6-7-488-16,-11-2-1185 31,-16-7-2367-31,-4-10-361 0,-12-9-3369 16</inkml:trace>
  <inkml:trace contextRef="#ctx0" brushRef="#br2" timeOffset="-195354.93">26882 13589 9329 0,'0'0'2401'32,"0"0"-305"-32,0 0-143 15,0 0-425-15,0 0-408 0,0 0-39 16,123 32-417-16,-51-10-320 15,0-3-160-15,-1 0-128 16,-3-6-56-16,-8-1-568 0,-8 1-3137 16,-16-7-3985-1</inkml:trace>
  <inkml:trace contextRef="#ctx0" brushRef="#br2" timeOffset="-194673.85">28097 13287 11602 0,'0'0'3225'0,"0"0"-1593"0,0 0 336 15,0 0-423-15,0 0-697 16,0 0-456-16,0 0-264 31,-4 16-32-31,16 22 48 0,4 13-96 0,0 9 80 16,3 0-128-16,2-2-48 15,-1-5-88-15,-1-11-240 0,1-10-40 16,5-10-112-16,-2-16-160 16,5-6 200-16,0-16 119 15,7-18 137-15,-3-14 88 16,5-13 88-16,-5 1 56 15,-4 0 0-15,-9 6 224 16,1 16 385-16,-8 9 183 0,-4 20-40 16,-4 9-512-16,0 22-240 15,4 19 0-15,0 13 0 16,4 3 24 0,4 7-72-16,8-7-128 15,4-10-96-15,11-11 88 0,6-14 112 16,2-19 72-16,1-10 56 15,-4-28-40-15,-5-25 128 16,-7-23-144-16,-12 7 96 0,-12 4-48 31,-8 11 56-31,0 14 64 16,-8 2-80-16,-3 7-80 0,-6 16-16 16,6 22-424-16,-13 22-1337 15,3 13-2791-15,10 0-4802 0</inkml:trace>
  <inkml:trace contextRef="#ctx0" brushRef="#br2" timeOffset="-194394.6">29419 13075 8489 0,'0'0'7234'0,"0"0"-5754"15,0 0 129-15,0 0-801 16,0 0-488-16,0 0-96 0,-47 31 448 16,19 23-152-16,0 19-256 15,8-3-120 1,4 0-16-16,16-10-88 16,0-12-40-16,4 3-264 15,12 3-320-15,12-10-432 0,4-9-200 16,24-19-217-16,-8-13-1231 15,-1-3-3314-15</inkml:trace>
  <inkml:trace contextRef="#ctx0" brushRef="#br2" timeOffset="-194183.81">29739 13255 13050 0,'0'0'4185'15,"0"0"-2416"-15,0 0-801 0,0 0-640 31,0 0 88-31,0 0 120 16,7 92-152-16,1-53-240 0,9 2-72 16,6-3 8-16,5-3-64 0,7-6-16 15,2-4-64-15,3-13-408 16,8-14-832-16,-9-15-1641 16,-7-11-3808-1</inkml:trace>
  <inkml:trace contextRef="#ctx0" brushRef="#br2" timeOffset="-194014.57">30001 12862 10402 0,'0'0'4737'0,"0"0"-3457"16,0 0-64-16,0 0 49 16,0 0-457-16,0 0-248 0,0 0-232 15,36 9-192-15,-32-2-136 16,-4 8-856-16,0 1-2097 0,-4-3-6081 15</inkml:trace>
  <inkml:trace contextRef="#ctx0" brushRef="#br2" timeOffset="-193490.87">30404 13376 6673 0,'0'0'7802'16,"0"0"-6050"-16,0 0-1232 0,0 0 160 31,0 0 448-31,80 73-423 16,-73-35 15-16,-7 7-344 15,0 5-256-15,-15 1-24 0,-17 3-96 16,-8 0-392-16,-32 0-368 0,12-13-1457 16,12-15-3904-16</inkml:trace>
  <inkml:trace contextRef="#ctx0" brushRef="#br2" timeOffset="-193285.22">30735 13316 3936 0,'0'0'10547'15,"0"0"-8555"-15,83-4-1288 0,-31 4 8 16,24 0-208-16,-1 0-192 16,9 7-231-16,12 2-81 15,-37-5-1361 1,-7 2-4448-16</inkml:trace>
  <inkml:trace contextRef="#ctx0" brushRef="#br2" timeOffset="-193058.97">30838 13389 9297 0,'0'0'3009'0,"0"0"-1529"0,0 0 497 15,44 76-473-15,-25-44-224 0,9 3-295 16,-3 3-321 0,-5 6-384-1,-9-3-192-15,-11 1-88 0,-7-1-16 16,-42-3-408-16,-26-9-288 16,-16-13-985-16,7-10-2576 0,20-6-5465 15</inkml:trace>
  <inkml:trace contextRef="#ctx0" brushRef="#br2" timeOffset="-192723.77">31093 12836 12242 0,'0'0'2441'0,"0"0"-1737"16,0 0-568-16,0 0-136 15,0 0-8-15,0 0 0 0,-56 16 8 16,44-6-16-16,8-1-528 16,0-5-264-16,4-4 391 31,0 0 417-31,8-4 80 0,1-9-80 16,-2 1-80-16,-3-4 80 15,-4 7 465-15,0 2 615 0,-4 4-352 31,-12 3-312-31,1 3 192 0,-2 10-96 16,6 6-240-16,3 0-152 16,8 3-120-16,0 0-464 0,15-3-1288 15,2-6-3025-15</inkml:trace>
  <inkml:trace contextRef="#ctx0" brushRef="#br2" timeOffset="-192473.79">31400 12852 12050 0,'0'0'4433'15,"0"0"-3737"-15,0 0 400 32,79 102-135-32,-34-23-297 0,2 26-176 15,1 15-368-15,-16-5-48 16,-13-7-72-16,-19-19-56 0,-19-4-168 15,-21-15 32-15,-32 0-136 16,-27-16-648-16,15-19-1041 31,-8-7-3032-31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2:28:09.01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23368 4759 5353 0,'0'0'2264'16,"0"0"-1016"-16,0 0 97 16,0 0 71-16,0 0 64 0,0-10-255 15,0 10-369-15,0 0-248 16,0 0-56-16,0 0-120 31,0 0-80-31,0 0-88 0,0 0-80 16,0 0-112-16,0 0-24 0,0 0-40 15,0 0-8-15,0 0 0 16,0 7 0-16,0 3 8 16,0 5 144-1,0 1 8-15,0 7-40 16,0 2 32-16,0-3 56 0,0 3-128 16,0 4 16-16,0 6-23 0,7 0-17 15,1 6 40-15,1 4-16 0,-1 2-32 16,-1 1 0-16,-7 3 0 31,4 5 40-31,-4 2 16 16,4-1-8-16,0 3 24 0,1-3-16 15,-1 4 112-15,3-4-56 16,-3 0-48-16,0 3-112 0,-4-2 0 16,4 2 0-16,0-3 16 31,-4 0 32-31,5 4-48 15,-2-4 16-15,-3 0-16 0,0-3 8 16,0 0 40-16,0 0-48 0,0 0 88 16,0-1-88-16,0 8 8 15,0-1 112-15,8 17 24 32,4 12-48-32,4 12 8 0,0 4-32 15,-8-3-56-15,-8-7-16 16,0-10 8-16,-8 4-8 0,0-19 0 15,0-13 0-15,0-9 72 0,5-7-72 16,-2 13 56 0,5 7-56-1,0 5 0-15,0-2 0 0,5-4 8 16,2-6 0-16,-7-3 0 16,0-10 0-16,0-3-8 0,-7-9-112 15,-2-10-128-15,1-7-152 16,0-9-488-1,0-21-609-15,0-17-2255 16,4-10-7851-16</inkml:trace>
  <inkml:trace contextRef="#ctx0" brushRef="#br0" timeOffset="1001.45">23491 4781 1320 0,'0'0'448'0,"0"0"1952"0,0 0-1407 0,0 0-209 16,0 0 360-16,0 0-496 15,0 0-344-15,-48-41-120 16,48 38 232-16,0 0 305 0,0 0-73 16,0-1-24-1,-4 4-104-15,0-3-112 16,-3 0-256-16,-6 3-144 0,5-3 40 15,1 3-24-15,-1 0-24 16,3 0 8-16,5 0-8 16,0 0 8-16,0 0 136 0,0 0 264 31,0 0 136-31,0 0 176 0,0 0-23 16,0 0-57-16,0 0-88 15,0 0 0-15,0 0-48 16,0 0-152-16,5 0-144 0,6 0-136 15,14 0-16-15,14 0 688 32,25 0-208-32,3 0-159 0,6 3-193 15,2-3-104-15,-23 3-24 16,-1 0-56-16,-10-3-504 16,-18 0-705-16,-11 0 641 0,-4 0-136 15,-4 0 200-15,-4 0-8 31,0 0-464-31,4 0-1097 0,16 4-607 0,0-1-1401 16,-4 0 1112-16</inkml:trace>
  <inkml:trace contextRef="#ctx0" brushRef="#br0" timeOffset="2050.94">24060 4737 1072 0,'0'0'2608'0,"0"0"585"0,0 0-1681 0,0 0-455 16,0 0-177-16,0 0 56 15,4 0-224-15,-4 0-344 16,0 3-168-16,0 10 128 0,5 0 88 31,-5 2 72-31,4 1-7 16,0 3-153-16,0 3 40 0,0 4-64 16,-1 2-16-16,1 7-64 15,-4 4 16-15,4 5-24 0,-4-3-32 16,0 4-88-16,0-4-24 31,0 0-16-31,0 1 56 0,0 2 120 16,0 1-56-16,0 2-8 15,-4 0 8-15,4 4-32 16,-7-3 8-16,3 3-56 0,4-6 104 0,-4 2-72 16,4 0 24-1,-4-2-8 1,4 3-96-16,0-1 48 15,0 1-88-15,0-1 65 16,0 1-57-16,0-3-16 0,0-1 16 16,0-3-8-16,0 0-8 15,-4 1 64 1,-1-4-56-16,1-3 112 16,1-3-64-16,-1 3-48 0,4-4 56 15,-4 4-64-15,4 3 16 16,0-3 56-16,0 3-72 0,0 0 56 15,0-3-48-15,0 4 0 0,0 2 48 32,0-3-8-32,0 3-40 15,0-3 0-15,-4 0 0 0,0-3 40 16,4 0-48-16,0 0-8 16,0-3-104-16,8 3 104 0,-4-3 8 31,0 3 0-31,-1-4 0 15,-3 4 8-15,0-3 0 0,0 0 0 16,-3-1 8-16,-1 1-8 16,-4-3-8-16,4-1 48 15,-4-2-48-15,4-1 0 0,4-3 0 32,0 3 0-32,0-5-48 15,0 2-48-15,0 0 96 0,0-3-80 16,0 4 80-16,0-1 8 15,0 3-8-15,0-3 0 16,0 4 0-16,-4-1 0 0,-4 1-72 16,8-1-361-1,-4-3 297-15,4 0 72 16,0-3 8-16,0 1-32 0,0-5-192 16,0-2 200-16,0 0 72 0,0-4-120 15,-4-6-120 1,0 4-64-16,0-1 24 0,0-3 128 0,-4 4 56 31,-3-4 24-31,-6 0 72 16,-3 0 8-16,1 1 0 15,-13 1 8-15,0-1 64 0,-9-1 0 16,-2 0 80-16,0 0 128 16,-6 1 136-16,1-1-160 0,5 3-40 31,-1 0-72-31,4-3 8 15,4 7 0-15,8-3-8 0,9-1-136 16,2 0 9-16,10-3-17 16,7 1 0-16,0-4-241 0,15 0-815 15,5-7-280-15,4-9-1833 0</inkml:trace>
  <inkml:trace contextRef="#ctx0" brushRef="#br0" timeOffset="3008.5">23671 9083 5961 0,'0'0'6161'16,"0"0"-4657"-16,0 0-783 16,0 0-225-16,0 0 160 15,0 0 424-15,0 0 24 0,-5-9-368 16,5 9-319-16,0 9-209 15,0 14 128-15,0 9 248 0,0 12-288 16,0 16-72-16,-4 19-24 31,0 1-64-31,-4-7 64 16,5 3-24-16,3 7-64 0,0 28 56 16,0 19-32-16,15-6 56 15,1-4 48-15,0-5-72 0,0-1 96 31,-4 4-160-31,4-7-40 0,-8-4-16 16,0-8-40-16,0-7 56 16,-4 0-56-16,0-9 0 0,4-1 48 15,-4-15-8-15,3-13-48 16,-2-13-56-16,-1-6-152 0,-4 3-56 16,0-3-88-1,0 3-24-15,0-12-48 16,0-11 64-16,0-5 96 15,0-7-136-15,0-3-360 0,-4-32-401 16,-1-6-1311-16,5-6-3817 16</inkml:trace>
  <inkml:trace contextRef="#ctx0" brushRef="#br0" timeOffset="3806.14">23802 8899 728 0,'0'0'2552'0,"0"0"-783"16,0 0-1209-16,0 0-328 0,0 0 96 15,0 0 96-15,-52 41-8 16,52-31 136-16,0 0 72 31,0-4 128-31,0 0-191 0,4-3 295 16,4 1 256-16,-8-1-200 15,4-3 48-15,-4 0-223 0,0 0-81 0,0 0-72 16,0 3 16-16,0-3-88 16,4 3 0-16,0-3 184 15,4 4 72-15,8 1-95 16,3-5-81 0,13 4-8-16,9-4-144 15,10 0-80-15,9 0-88 0,3 0-104 0,1 0-64 31,-12 0-8-31,-4 0-96 16,-16 0-128-16,-9-4-160 16,-10 4 120-16,-5-3 8 0,-8 1 16 15,3-5-392-15,-3 1-936 16,4-4-1193-16,-4 1-2176 0,0-1-2665 16</inkml:trace>
  <inkml:trace contextRef="#ctx0" brushRef="#br0" timeOffset="4675.41">24343 8940 6057 0,'0'0'5945'0,"0"0"-5097"15,0 0-752-15,0 0 168 32,0 0 520-32,0 0 425 0,0 0 207 15,0 0-392-15,5 105-416 16,-5-64-312-16,0 4 81 0,0 9 23 15,0 3 56-15,0 0-104 0,0 7-88 16,0-1-16-16,0 4-128 16,0 0-24-16,0-4-24 15,0 4 72 1,0 0-48-16,0 2-24 16,4-2 24-16,0 3-40 0,3-4-8 15,-3 1 0-15,0-6-48 0,-4-4 0 31,4 0 8-31,1-6 40 16,-1-4-48-16,3 1 0 0,1-7-24 16,5 1 24-16,-6-1-8 15,5-6 8-15,-3 0 0 0,-2 0 64 16,5-1-56-16,-8 1 0 16,5 0 0-16,-6 0 0 0,-3 4 0 31,4-8 8-31,-4 4 40 15,4-7-48-15,-4 1 48 0,0-4-48 16,0 1-8-16,0 0 8 16,0-4-8-16,0 6 0 15,0-2 0-15,0 2 0 0,-8 1 0 32,5-1 40-32,-2 1-40 15,1-1 0-15,0-5 8 0,4-1-8 16,0-3-16-1,0-3 16-15,0-3-8 16,0-1 0-16,0 1 0 16,0-4 0-16,0 1-64 0,0 0-72 15,0-1-80-15,0 0-16 16,0-2 48-16,0 2 48 0,0-2-48 16,0 6 112-16,-4-8 72 0,0 5-80 15,4 0 80-15,-4 0 0 16,1-4 8-1,-1 0 0-15,-1-3 0 16,1 4-56-16,0-1-88 16,-4-6 8-16,-3 3 136 15,-6 0 48-15,-3 0 72 0,-8-3 16 32,-4 4-32-32,-3-4 64 0,-9 0 72 15,5 3-80-15,-10 0 0 16,-3 0-64-16,1 0-16 15,-9 1 168-15,4 2-136 0,4 0-56 16,0-3-8-16,13 1-48 16,7-1-16-16,8-3-352 0,20-16-464 31,4-6-1777-31,0-7-6473 0</inkml:trace>
  <inkml:trace contextRef="#ctx0" brushRef="#br0" timeOffset="6640.18">23192 6035 432 0,'0'0'7905'31,"0"0"-6961"-31,0 0-631 16,0 0-169-16,0 0 72 0,-80-60 368 15,57 53 376-15,-1 2-160 16,-4 5-64-16,-4 0 56 0,-4 0-55 31,-8 0-241-31,0 0-40 16,-12 0 48-16,-3 0-120 0,-9 0-104 15,-16-4-40-15,-19-2-104 16,-13-4-16-16,13 4 8 0,19-4-40 16,28 7-40-16,16-3 16 15,-3 3-48-15,2-1 40 32,2 2-48-32,11-2 40 0,16 1-32 15,9 3 56-15,3 0 64 16,0-3-136-16,0 3-744 0,11-3-536 15,1-4-833-15,12-2-471 16,-8-4-1345 0,0 0-256-16</inkml:trace>
  <inkml:trace contextRef="#ctx0" brushRef="#br0" timeOffset="6978.32">22344 5692 1224 0,'0'0'7129'15,"0"0"-5104"-15,0 0-801 16,0 0-200-16,0 0-120 0,0 0-736 16,0 0 88-16,-37-6 409 15,2 16 7-15,-16 3-160 0,-2 2-56 16,-10 1 48-16,-5 3 0 31,0-3-112-31,8 0-96 0,5 0-56 16,14-1 8-16,9-5-128 15,13 3-16-15,10 3 17 0,6 0-113 16,3 6 104-16,0 6 144 31,12 4 72-31,7 0-32 16,6 6-152-16,6-3-40 0,5 3-8 16,0-3 0-16,8-3-8 15,-4-4-88-15,4-5-224 0,-8-4-776 16,3-13-985-16,-11 1-1240 0,-7-7-2680 15</inkml:trace>
  <inkml:trace contextRef="#ctx0" brushRef="#br0" timeOffset="7855.48">17777 5283 9554 0,'0'0'3248'0,"0"0"-1423"0,0 0-1065 15,0 0-688-15,0 0-56 16,0 0 600-16,21 57 560 16,-10-16-88-16,6 29-279 0,-2 29-257 15,5 28-208-15,-8 16-112 31,-8 3-160-31,-4-3-64 0,0-13 112 0,0-3 0 16,0-10 32-16,-4-12-32 16,0-19 24-16,0-26-136 15,0-19 104-15,0-6-112 0,0-3-8 16,-4-7-56 0,4 1-424-1,0-13-200-15,0-13-240 0,0 0-73 0,4-45-615 16,-3 1-3281-16,-1-8-2457 15</inkml:trace>
  <inkml:trace contextRef="#ctx0" brushRef="#br0" timeOffset="9021.78">17857 5270 1464 0,'0'0'6761'16,"0"0"-5000"-16,0 0-809 15,0 0-464 1,0 0-280-16,0 0-192 16,0 0 1088-16,84-6 433 0,-33 6-345 15,13 0-440-15,5-3-432 0,14-1-144 16,21 4-128-1,23-3-48-15,16 0 16 0,5 0 32 0,-1 0-48 32,-16-4-160-32,2 4-64 15,-2-3-16-15,-12 0-32 0,-19 3-72 16,-36-1-512-16,-21 1-545 16,-19 0-319-16,-4-4 384 0,-4 4 800 15,-4-3 536-15,-8 0 488 31,-4 3-232-31,0-1-256 0,0 1 0 16,0 3 296-16,0 0-136 16,0 0-160-16,4 0-496 15,4 0 496-15,-1 10 696 0,6-1 208 32,-1 4 328-32,0 3-47 15,0 6-145-15,-8 3-184 0,3 4-152 16,-7 9-128-16,0 10-136 15,5 2 128-15,-5 17-167 0,4 19-33 16,8 19-128-16,-1 9-120 16,2-3 184-1,-6-3-64-15,-3-9-16 16,-4-7-88-16,0-3-80 0,0-4-8 16,0-5 0-16,-4-14-40 15,-3-12 8-15,7-13 64 0,0 1-24 16,0 5-56-16,0 1-8 0,0 6-144 31,7-6 0-31,-3-7-40 16,-4-6-120-16,4-7 136 15,-4-6-144-15,0-5-40 0,0-5-64 16,0-6-265-16,0-2-23 0,0-1 200 31,0-3 400-31,0 0 32 16,0 0-24-16,-8 0 104 15,-7-10 80-15,-5 1 24 0,-12-4-16 16,-4-3 0-16,-8 4 24 16,-7-1 88-16,-5 0 144 0,-8 4-8 15,-16-1-88-15,-19-3-104 32,-13 4 56-32,-3 0-31 15,7 2 23-15,12 4-72 0,20 0-24 16,17 3-16-16,7-4-24 15,8 1-40-15,-4 0 104 0,-8 0-8 0,-3 0 24 16,3-4-32 0,8 4 88-1,4 3-112-15,-3 0 64 16,7 0-136-16,0 0 80 0,4 0-80 16,4 7 104-16,4-4-104 0,8 0 0 15,1 0 0 1,11 0 8-16,3-3 32 15,5 0-48-15,0 0-256 16,0-3-664-16,0-19-785 16,-4 3-1455-16,4-3-5970 15</inkml:trace>
  <inkml:trace contextRef="#ctx0" brushRef="#br0" timeOffset="10106.28">17064 5988 9514 0,'0'0'2224'0,"0"0"0"0,0 0-407 15,0-67-121-15,0 57-151 16,-4 10-425-16,4 0-504 0,-3 0-528 16,-1 23 40-16,-9 11-48 15,-2 24 136 1,-2-1-104 0,2 10-40-16,2-4-64 0,6-6-8 0,-1 1-240 15,4-1-232-15,4-7-504 16,0 4-1113-16,0-15-2632 0,4-14-376 15</inkml:trace>
  <inkml:trace contextRef="#ctx0" brushRef="#br0" timeOffset="10451.12">17272 6080 7889 0,'0'0'3129'0,"0"0"-1177"0,0 0-223 16,0 0-401-16,0 0-768 16,0 0-560-16,0 0 496 0,0 0 200 15,-49 101-304-15,34-43-168 16,2 2-144-16,10-3-24 16,3-3-56-16,0-3-568 0,7-13 160 31,14-6-200-31,3-17 368 15,0-15 240-15,-1 0 88 0,-7-18 24 0,-8-11 16 16,-8-3 384-16,-8 0-8 16,-20 4-16-16,-3 6-191 15,-9 12 63-15,-1 10-224 16,10 0-136 0,7 22-200-16,24 26-1241 15,0-7-1591-15,12 1-2818 0</inkml:trace>
  <inkml:trace contextRef="#ctx0" brushRef="#br0" timeOffset="11178.18">18479 7131 4136 0,'0'0'7090'0,"0"0"-4818"16,0 0-503-16,0 0-393 16,0 0-8-16,0 0-223 15,0 0-409-15,0-42-288 0,0 42-232 32,0 0-160-32,0 0-40 15,-4 13-8-15,0 6 168 0,0 3 96 16,-1 13 56-16,-2 7-32 15,3 5-56-15,-4 10-16 0,0 4-48 16,-4-1-96-16,0 1-80 16,4-4-8-1,4-3-304-15,0-7-328 16,4-5-744-16,0-14-1497 0,8-12-4208 16</inkml:trace>
  <inkml:trace contextRef="#ctx0" brushRef="#br0" timeOffset="11538.95">18952 7248 7281 0,'0'0'7562'15,"0"0"-6506"-15,0 0-624 16,-47 73 608-16,15-29-40 15,-3 11-215-15,3 2-121 0,4 6-320 16,8 1-272-16,12-4-72 16,8 1-120-16,0-11-200 0,15-8-704 31,9-14 583-31,8-15 137 16,4-13 192-16,-4-4 112 15,-8-18 96-15,-13-6 232 0,-6-4 529 16,-5 3 31-16,-24 4-328 31,-4 3-8-31,-11 12-160 0,2 4-224 0,1 6-168 16,4 0-304-16,17 13-1072 15,2 0-3145-15,13-4-6434 16</inkml:trace>
  <inkml:trace contextRef="#ctx0" brushRef="#br0" timeOffset="13523.38">23694 5140 11930 0,'0'0'3969'0,"0"0"-2913"0,0 0-632 16,0 0-152-16,0 0-176 0,0 0 72 15,0 0-16-15,0 0-152 32,12 0-192-32,4 10 192 15,4 6 128-15,8 3-48 0,-9-1-80 16,2 5-40-16,-14-1-112 0,-7 0-32 16,-11 4-280-16,-21-1 368 15,-11 4 96-15,-13 2 128 31,-4 1-16-31,4 0-40 0,4 0 32 16,16-4-24-16,16 1-80 16,20-1 24-16,0-2-32 0,28 2 8 15,12-2-128-15,11-4-88 16,-2 0 32-16,-6 1 120 31,-6-5 0-31,-18 1 48 0,-11-2-88 16,-8 1-296-16,-23 1 24 15,-18 3 376-15,-6 1 384 0,-2-1 64 0,6 3-56 16,7-2-120 0,12 2-224-1,12-2-48-15,12 2-200 16,0 0 200-16,20 1 40 0,4 2 72 16,0-3-48-16,4-2-56 15,-9-4 40-15,-2 0 32 0,-9-6-64 0,-8 2 88 16,0-2 40-16,-8 6 24 31,-5 0-56-31,2 1 80 16,7-2-48-16,4 5-144 0,0 5 0 15,8-3 0-15,8 7-128 0,-4-3-72 16,-5-1 104-16,-3-5 40 16,-4-1-88-16,-11-3-152 31,-14 0 296-31,1-3 344 0,-7-4 72 15,11 1-183-15,4 0 31 16,12 0-264-16,4 2-112 0,13 7-249 16,14 10 105-16,9 3-72 31,0 4-720-31,-4-4 152 16,-13-1 560-16,-10-5-216 0,-9-7 104 15,-9-6 448-15,-14 0 552 16,-5-3 216-16,0 0 240 0,4-4-248 15,12 4-496-15,4 2-264 0,8 7-488 16,4 7-40 0,12 6 208-1,8 7-272-15,-5 5-464 0,-2-2 808 16,-1-1 248-16,-12-6 24 16,-4-9 776-16,0-7 192 0,0-6-240 0,0-7-112 15,0-2-40-15,0-7-359 31,0 3-129-31,0 0-112 16,8 0-72-16,3 3-329 0,-2 1-639 16,-5-1-2793-16,-4-6-5497 15</inkml:trace>
  <inkml:trace contextRef="#ctx0" brushRef="#br0" timeOffset="15206.33">18367 10001 11722 0,'0'0'4049'16,"0"0"-2713"-16,0 0-816 15,0 0-344-15,0 0 168 0,-19 102 825 16,10-13-409-16,1 34-304 16,8 14-88-16,0-7-80 0,0-6-120 15,4-23-64-15,-4 4-96 31,0 7 112-31,0-5-72 0,0-2 32 16,4-6 16-16,-4-8-88 16,5-24-8-16,-1-13 0 15,-4-22-192-15,3-13-80 0,-3 0-280 32,4-6-360-32,0-7-753 15,4-12-687-15,-3-16 175 0,-2-10-3224 0</inkml:trace>
  <inkml:trace contextRef="#ctx0" brushRef="#br0" timeOffset="15602.82">18351 9960 8065 0,'0'0'2617'16,"0"0"-1153"-16,0 0-704 0,0 0-16 16,0 0-159-16,0 0 351 31,124-26 48-31,-29 23-48 15,40-6-248-15,21-4-136 0,12 3-119 16,-5 1-137-16,-16 0-112 16,-8 2-96-16,-6-3-40 0,-34 7-48 15,-28-3-72-15,-19 3-136 32,-12 0-112-32,-4 0 183 15,0-1-119-15,-4 1-488 0,-13 0-448 16,-10 0-1184-16,-1 3-1753 15,-8 0-1136-15</inkml:trace>
  <inkml:trace contextRef="#ctx0" brushRef="#br0" timeOffset="16022.34">20024 9871 1792 0,'0'0'4697'16,"0"0"-1993"-16,0 0-431 0,0 0-425 0,0 0 73 16,13 98-97-16,-13-53-592 15,-5 5-391-15,-6 23-345 0,-1 32-264 31,-4 32-32-31,4 15-8 16,-4-3 128-16,4-9-168 16,4-23-64-16,0 1-40 0,4-10-48 15,4-6 80-15,0-13-80 0,0-17-144 16,0-18-8-16,0-12-40 31,4-7-24-31,-4 0 24 16,3-1-88-16,-3 1 208 0,0-9-200 15,0-7 224-15,0-13-248 16,-3 1-24-16,-9-7 320 0,-4 0 312 31,-11 0-136-31,-14-4 24 16,-6-2-128-16,-29 3 80 16,-31 0 16-16,-45 3-32 0,-27 0 72 15,-12 0-24-15,-1 0-72 16,28 0-64-16,13 0 0 0,36 0 96 0,39 0-24 15,24-3-120 1,20-23-320 0,5 1-976-16,11-10-2889 15</inkml:trace>
  <inkml:trace contextRef="#ctx0" brushRef="#br0" timeOffset="16691.34">17459 10566 8849 0,'0'0'7066'16,"0"0"-5346"-16,0 0-1120 15,0 0-584-15,0 0 761 0,-4 89 47 32,4-44-424-32,0 8-256 15,0 1-144-15,0 0-48 0,4 3-736 16,4-6-569-16,-1 0-855 16,6-13-1817-16,-5-16-4201 0</inkml:trace>
  <inkml:trace contextRef="#ctx0" brushRef="#br0" timeOffset="17005.03">17873 10633 13178 0,'0'0'2665'0,"0"0"-1817"15,0 0-424-15,-83 38 272 0,59-3-48 16,7 6-151-16,6 6-177 0,3 5-272 15,8 2-48-15,0-4-592 32,15-5-473-32,13-10-487 15,4-10 344-15,4-9 239 0,-4-13 57 16,-4-3 912-16,-12-16 24 0,-12-9 1305 16,-4-4 479-16,-20 4-376 15,-16 3-352-15,-7 9-295 16,-6 6-345-16,6 7-440 0,7 20-72 31,16 5-1737-31,12 0-3008 0</inkml:trace>
  <inkml:trace contextRef="#ctx0" brushRef="#br0" timeOffset="17861.46">18905 12046 8449 0,'0'0'8634'16,"0"0"-6681"-16,0 0-1217 16,0 0-104-16,0 0-256 31,0 0-128-31,0 0 40 0,0 76 128 16,-8-29-152-16,0 7-168 15,-4 7-96-15,-4 2-360 0,4-6 152 16,-3 1-448-16,10-5-1032 15,-3-11-4410-15,8-13 1353 0</inkml:trace>
  <inkml:trace contextRef="#ctx0" brushRef="#br0" timeOffset="18160.58">19300 12191 14835 0,'0'0'4217'15,"0"0"-3681"-15,-92 67-112 16,56-28 80-16,8 2-112 16,8 7-280-16,13-4-112 15,7-3-200-15,7 0-176 0,25-12-512 32,4-7-345-32,-1-12 97 0,1-10 416 15,-8 0 456-15,-8-16 264 16,-16 0 776-16,-4-6 672 15,-28 3-199-15,-11 6-417 0,-21 6-440 16,0 5-192-16,4 2-200 31,9 0-520-31,11 0-3161 0,20 0-7105 0</inkml:trace>
  <inkml:trace contextRef="#ctx0" brushRef="#br0" timeOffset="19172.55">19132 4321 800 0,'0'0'9818'0,"0"0"-8330"16,-79-38-416-16,42 28 401 31,1 4-41-31,8 3-176 0,5 3-384 15,7 3-359-15,8 10-369 0,8 6-144 16,0 3-96-16,24 3 96 16,16 7 0-16,7 0 256 0,5 0-88 15,4 3-48-15,-8-1-112 16,-4 1-8-16,-12 0-144 16,-12 0-96-1,-16-6 7 1,-4-1-55-16,-20-5 216 15,-16-5 72-15,-8-5 433 16,-15 0-113-16,3-7-112 0,7-3-72 16,14-3-136-16,14 0 0 15,21-3-504-15,32-25-1457 0,17-1-5016 16,7-5-793-16</inkml:trace>
  <inkml:trace contextRef="#ctx0" brushRef="#br0" timeOffset="19346.23">19471 4508 12746 0,'0'0'3985'0,"0"0"-2697"16,0 0-624-16,0 0-215 15,0 0-17-15,0 0 360 0,20 80-232 16,-9-43-224-16,2 11-208 31,-1 0-128-31,-5 6-416 16,2 19-664-16,-1-10-1801 0,-8-12-3608 0</inkml:trace>
  <inkml:trace contextRef="#ctx0" brushRef="#br0" timeOffset="20484.91">20408 11537 6489 0,'0'0'5857'0,"0"0"-3320"15,0 0-1481-15,0 0-296 16,0 0 120-16,0 0 152 0,-81 0 105 16,46 4-169-16,-5 2-360 15,0 7-112-15,4-1-240 0,4 1-80 32,8 6-168-32,9 0-8 15,7 1-88-15,8-2-176 0,0 5 96 16,19 2 32-16,9-2 128 15,8-5-152-15,-1 1-104 0,-3-6-56 16,-8 3 128-16,-3-3 72 16,-10-4 0-16,-7 4 72 31,-4 3-72-31,0 0 96 0,-15-3 24 16,-9 2 8-16,-8 1 0 15,-4 0-8-15,0-6-120 0,-4-10-1184 0,8 0-3033 16,17-7-6538-16</inkml:trace>
  <inkml:trace contextRef="#ctx0" brushRef="#br0" timeOffset="20808.15">20599 11795 16419 0,'0'0'2777'0,"0"0"-2017"16,0 0-488-16,0 0-152 15,0 0-16-15,0 0-40 0,87 9-64 32,-79 10 0-32,-8 7-200 0,-4 5-320 15,-24 1 520-15,-11 0 0 16,-6-3 344-16,2-4 128 15,11-3 8-15,8-6-96 0,16-6-224 32,12-4-64-32,39-6-32 15,41 0-64-15,40-19-296 0,20-10-576 16,-2-12-376-16,-33 3-977 16,-38 0-6521-16</inkml:trace>
  <inkml:trace contextRef="#ctx0" brushRef="#br0" timeOffset="22772.88">18303 4153 3512 0,'0'0'6058'31,"0"0"-4218"-31,0 0-144 16,0 0-23-16,0 0-9 16,0 0-440-16,0 0-576 0,-19-35-648 15,23 35-160-15,7 3 160 16,10 13 80 0,3 3 72-16,7 6-8 15,1 4-72-15,8 6-64 16,-1 3 0-16,2 0 0 0,-1 0-8 15,-9 0-200-15,-3 0 0 16,-8-3-56-16,-12-3-152 0,-8 0-168 31,0-10 24-31,-16-3 552 16,-8-6 96-16,-8-1 104 16,0-9-24-16,-7-3-40 0,3 0-16 15,-4-6 176-15,4-10 80 16,9-6-16-16,6-3-32 0,18-1-224 0,3 1-104 15,7 6-376 1,21 3-216 0,24 16-1272-16,-8 0-2345 15,-1 7-3073-15</inkml:trace>
  <inkml:trace contextRef="#ctx0" brushRef="#br0" timeOffset="23237.39">18587 4838 9978 0,'0'0'2864'0,"0"0"-1295"0,0 0-737 16,0 0 32-16,0 0-56 15,0 0-360-15,-24-15-448 0,43 15 8 16,29 0 520-1,44 6 120-15,43-6-207 16,41 0-225-16,18-4 136 16,22-5 56-16,-17 3 56 0,-8 3-112 15,-35 3-208-15,-44 0-144 16,-49 0 0-16,-31 0-192 0,-13 0-56 16,-6 3-144-1,-5 3-488-15,-4 3-881 16,-4 4-295-16,-20 13-97 15,-4-7-431-15,4-3-3393 0</inkml:trace>
  <inkml:trace contextRef="#ctx0" brushRef="#br0" timeOffset="24955.29">18997 4083 3184 0,'0'0'5161'0,"0"0"-3944"16,0 0 23-16,0 0 336 15,0 0-16-15,0 0 201 0,0-80-201 16,0 77-256-16,0 0-231 16,0 0-417-1,0 3-384-15,0 0-256 16,0 6-16-16,0 13-64 0,0 7 64 0,0 12 8 16,0 6 40-1,-4 10 16 1,4 3-64-16,0 7 8 15,4 2 40-15,7-2-40 0,10-4 88 16,3-6-96-16,8-12 0 16,-4-11-48-16,7-12 48 15,5-12 72-15,-1-7 80 0,10-7-16 32,-2-15-40-32,1-10-40 15,0 1-8-15,0-4-48 0,-9 3 0 16,-2 10 8-16,-1 6 0 15,-1 3 0-15,5 10 8 0,-1 3-16 16,2 0-8-16,-5 0 8 16,-4 13-72-16,-8-3-104 0,-5 2-136 31,-6-2-112-31,-10-4-56 16,-3 0-232-16,0-3-401 15,-11 4-1167-15,-13-7 343 0,3 0-1191 0</inkml:trace>
  <inkml:trace contextRef="#ctx0" brushRef="#br0" timeOffset="26089.86">19901 5026 10338 0,'0'0'2856'15,"0"0"-831"1,0 0-329 0,0 0-264-16,0 0-519 0,0 0-401 0,0 0-392 15,4-13-112-15,8 26-8 16,8 9 240-16,8 7-16 15,7 5-80-15,6 8-72 0,-2 5-24 16,1 1-48-16,-4 3-168 0,-4 3 152 31,-8-4 0-31,-4 1-136 16,-5-3 144-16,-6-4-184 16,-5-9 144-16,-4-6-160 0,0-10 40 15,-17-9 168-15,2-4 104 31,-9-6 64-31,-4-3 56 0,-4-16-8 16,4-6-24-16,-4-5-16 16,8-7-128-16,13-8-32 15,7 4-32-15,4 3-152 0,11 6-88 16,13 7-464-16,12 12-353 31,20 3-1631-31,-4 7-2393 16,-8 0-2521-16</inkml:trace>
  <inkml:trace contextRef="#ctx0" brushRef="#br0" timeOffset="26394.96">20559 5051 4584 0,'0'0'7826'16,"0"0"-5641"-16,0 0-297 0,0 0-512 15,0 0-616-15,0 0-295 0,-84-19-97 16,56 41 80-16,4 7-408 0,12 2 16 31,9 1-104-31,3 3 96 16,19 0 48-16,13 0-96 15,3-7-64-15,6 2-72 0,-5-8 120 16,-8-7-32-16,-13-2 0 0,-6-4 40 16,-9 1-128-16,-9 3 24 31,-19-1 112-31,-4 5 304 15,-4-2-80-15,1 1-152 0,7-3-72 16,8-7-592-16,32-6-1305 16,16-3-3016-16,8-10 488 0</inkml:trace>
  <inkml:trace contextRef="#ctx0" brushRef="#br0" timeOffset="26545.78">20838 5251 6129 0,'0'0'8530'16,"0"0"-5586"-16,0 0-1832 15,0 0-791-15,0 0 559 0,4 89-312 0,7-44-16 16,6 8-304 0,2 1-248-1,5 4-192-15,0 5-368 16,-8-12-1833-16,0-16-4216 0</inkml:trace>
  <inkml:trace contextRef="#ctx0" brushRef="#br0" timeOffset="28342.02">20471 9449 11442 0,'0'0'2352'16,"0"0"-471"-16,0 0-881 0,0 0-368 15,0 0-224-15,0 0-184 0,0 2-216 16,0 28 240-16,16 4 72 15,12 11-47-15,7 5-25 16,14 1-176 0,3 6-72-16,3 0-48 15,-3 1-457-15,-9-1 209 0,-6-7-416 16,-18-2 408-16,-10-7 32 16,-9 1-216-16,-9-10 256 15,-19-7 104-15,-8-6 128 0,-3-9 240 16,-1-7 336-16,0-3 56 31,8-7-64-31,4-11 0 0,13-11-63 16,11-6-161-16,4-10-208 15,11-2-120-15,13-1-32 16,4 0 8-16,-4 11-400 0,0 8-489 31,-4 16-495-31,-9 13-1825 16,6 7-2448-16,-9 5-824 0</inkml:trace>
  <inkml:trace contextRef="#ctx0" brushRef="#br0" timeOffset="28743.5">20941 9544 3712 0,'0'0'4913'0,"0"0"-2872"0,0 0 119 15,0 0-255-15,0 0-401 16,0 0-544-16,0 0-504 16,0 0-120-16,40 28 360 0,-20 7-143 31,4 9-145-31,4 4-192 15,-5 0-112-15,-3-3-24 16,-3-1-72-16,-6-9-8 0,-3-7-192 16,0-9 136-16,-8-6 56 15,5-10 8-15,6-3 112 0,5-3 128 16,12-16-48-16,16-6-80 31,7-1-112-31,14-2 0 16,-1 9-8-16,-1 3-152 0,-8 12-120 0,-10 11-960 15,-17 9-1793-15,-13 0-2800 16</inkml:trace>
  <inkml:trace contextRef="#ctx0" brushRef="#br0" timeOffset="29015.34">20522 10360 2720 0,'0'0'11915'0,"0"0"-10515"0,0 0-952 16,0 0 896-16,156 6-7 16,-16-6-337-16,35 0-312 0,12-9-176 31,-3-1-192-31,-38 4-184 15,-30 0-136-15,-43-4-272 0,-34 7-976 16,-31-1-1681-16,-8 1-2280 16,0 0-512-16</inkml:trace>
  <inkml:trace contextRef="#ctx0" brushRef="#br0" timeOffset="29531.45">20973 10566 208 0,'0'0'11810'0,"0"0"-9353"15,0 0-617-15,0 0-512 16,0 0-448-16,0 0-215 0,0 0-289 15,-80-63-64-15,61 85-88 16,2 6-128-16,9 7-96 0,8 3 8 31,4 4-8-31,24-4 32 16,16 3-32-16,0-6-272 16,3 0-432-16,-6-6-441 0,-13-4 881 15,-13-9 216-15,-11-3-8 16,-4-7-368-16,-19-3 424 0,-9 0 640 15,-8-3-120 1,-1 0-239-16,2 0-241 0,7 0-40 16,16-19-961-1,8 0-1823-15,4 0-4074 0</inkml:trace>
  <inkml:trace contextRef="#ctx0" brushRef="#br0" timeOffset="29815.33">21387 10731 4544 0,'0'0'10315'0,"0"0"-8379"16,0 0-864-16,0 0-352 15,0 0-183 1,0 0-361-16,0 0-88 16,0 0 8-16,76 45-96 15,-64-23-8-15,-12 0 0 0,0 0-184 16,-23 4 192-16,-9-7 48 31,-9 0 192-31,2-3 80 0,7-3-136 16,19-4-144-16,13-3-40 15,5-2-232-15,42-4 224 16,30 0-72-16,26-7-512 0,13-18-841 16,-34 3-1319-16,-17-1-4530 0</inkml:trace>
  <inkml:trace contextRef="#ctx0" brushRef="#br0" timeOffset="30521.37">20391 10639 11266 0,'0'0'3193'0,"0"0"-1737"0,0 0-776 0,0 0-16 15,0 0 240-15,76 38-175 16,-40-12-145-16,4 8-240 0,3 1-128 15,1 4-88-15,-4 2-112 32,-8 0 40-32,-4-6-56 15,-17 0 0-15,-6-6-248 0,-5-7-120 16,-20 0 240-16,-16-9 128 0,-3-4 360 16,-6-9-40-16,2 0-128 15,7 0 128-15,3-16 136 16,18-2-280-16,11-5-16 0,4-2-160 15,32-1-88 1,11 4-328 0,21 0-712-16,-12 9-1761 0,-16 3-7081 0</inkml:trace>
  <inkml:trace contextRef="#ctx0" brushRef="#br0" timeOffset="30936.88">20431 11354 11226 0,'0'0'4505'16,"0"0"-2897"-16,0 0-103 31,0 0-537-31,0 0-504 0,0 0-152 15,0 0 104-15,4 89-104 16,-8-39-200-16,-4 7-112 0,4 4-232 16,-4-1-280-16,5-9 24 15,-1-13-944-15,4-9-1089 32,0-14-688-32,0-11-1960 0</inkml:trace>
  <inkml:trace contextRef="#ctx0" brushRef="#br0" timeOffset="31113.45">20439 11493 9914 0,'0'0'4096'0,"0"0"-1871"16,0 0-1033-16,0 0-648 15,0 0-48 1,0 0 489-16,-31 118-449 16,22-58-384-16,5-6-152 0,4 0-384 0,0-7-360 15,4-2-937-15,5-13-207 31,-2-13-3049-31</inkml:trace>
  <inkml:trace contextRef="#ctx0" brushRef="#br0" timeOffset="34655.1">14877 5781 1744 0,'0'0'7049'0,"0"0"-5672"15,0 0-617-15,0 0 128 0,0 0 432 16,-4 0 1-16,4 0-377 15,0 0-344 1,0 0-208-16,4 0-8 0,7 0 176 16,14 0-88-16,10 0-32 15,25 0 33-15,40 0 15 16,39 7-24-16,29 5-64 0,11 1-112 16,-15 0-72-1,-25 0-72-15,-20-4-72 16,-31-6-64-16,-20 0 64 0,-20-3-72 15,-5 0 16-15,2 0-8 16,6 0 56-16,5 0 0 16,-8-6-64-1,-8 3 0-15,-5 0-8 16,-7 0 8-16,0 3-8 0,4 0-40 16,0 0 32-16,4 0-32 15,3 6 32-15,2 0 8 16,-6-3-128-16,-3 4-8 0,-8-4-40 15,-8-3-128-15,-8 0-192 32,-8 0-344-32,-16 0-633 0,-8-10-1719 15,0 1-2706-15</inkml:trace>
  <inkml:trace contextRef="#ctx0" brushRef="#br0" timeOffset="35021.33">16555 5568 8993 0,'0'0'2401'16,"0"0"-561"-16,0 0-215 16,0 0 47-16,0 0-40 15,0 0-495-15,0 0-721 0,-5-50-416 16,5 53-8-16,16 13 8 15,5 9 136-15,14 4 160 16,9 6-104-16,8 3-64 0,4 0-120 31,4-3 80-31,-5 3-88 0,-7-6 0 16,-16 0-8-16,-17-7-176 16,-15-3 48-16,-8-3-80 15,-27-3 200-15,-17 3 16 0,-8-3 56 16,-12 0 16-16,1-3-72 15,-1 2 0 1,-11 5-296-16,-25-1-993 16,16-7-2847-16,13-2-3362 0</inkml:trace>
  <inkml:trace contextRef="#ctx0" brushRef="#br0" timeOffset="35988.57">11056 5162 6161 0,'0'0'4345'0,"0"0"-2937"16,0 0 56-16,0 0-832 0,0 0-399 31,0 0-217-31,0 0 976 16,-16 140 536-16,8-4-352 15,-4 24-239-15,8 14-353 0,-4 4-192 16,4-13-216-16,-8-3-24 0,1 0-32 15,-6-10 144-15,2 0 24 0,-2-2-112 16,1-11-8 0,-3-8-48-1,6-30-72-15,2-28-40 16,7-28 0-16,0-14 32 0,4-5-40 16,0-4-160-16,0-6-264 15,0-16-272-15,0 0-72 0,0-60-417 0,4 2-3152 31,0-15-4328-31</inkml:trace>
  <inkml:trace contextRef="#ctx0" brushRef="#br0" timeOffset="36925.49">11176 5210 7033 0,'0'0'4529'15,"0"0"-2729"1,0 0-1328-16,0 0-183 0,0 0 63 16,112-44 328-16,-22 34 0 0,46 0 8 15,20 1-216-15,19 6-120 0,4-4-184 16,0 7-88-16,12-3-32 15,9 0 0-15,7 3-40 16,-12 0 0-16,-32 0 48 0,-47 3-48 16,-44 4-8-16,-36-1-112 15,-20-3-784 1,-5 3-1192-16,-2-2-257 16,-5 2 529-16,-4 0 591 15,0-2-271-15,0 2 144 0,0-3-713 16,15 3-647-16,9 1 2712 15,4-4 1168-15,4 6 721 0,-8-6 271 16,-3 7-80-16,-6-3-487 31,-7 5-257-31,4 4-104 16,-4 13 73-16,-4 5-153 0,0 30-56 16,-4 25-152-16,0 32-224 0,-12 18-127 15,-8 11-113-15,-4 5-224 16,1-12-184-1,-5 3 96-15,-4-3 24 16,0-4 24-16,0-8-64 16,4-10-24-16,8-14-32 0,0-2-96 15,8-6 0-15,8-20 0 16,4-15 8-16,0-17 8 0,0-9-16 16,8 7-48-1,0 2 0-15,4 4-56 16,-4-3-16-1,-8-1-24-15,4-9-48 0,-4-3-136 0,0-3 8 16,0-10-96-16,0-3-57 16,-4-6-431-16,-16-4-472 0,-16-5 1216 31,-20-4 160-31,-36-10 336 16,-43-21-32-16,-24-4 384 0,-17-4-32 15,-7 5-88-15,8 5-183 16,-4 1-81-16,7 2-32 31,13 4 56-31,11 3-104 0,17-1-168 16,15 5-48-16,29 2-8 15,23 0-16-15,20 4-304 0,-4-17-512 16,5 1-1697-16,7-10-5193 0</inkml:trace>
  <inkml:trace contextRef="#ctx0" brushRef="#br0" timeOffset="37487.94">12439 4318 4136 0,'0'0'4953'16,"0"0"-3880"-16,0 0-329 0,-52-80-360 31,20 65 336-31,0 2 504 0,-4 3 17 15,-7 10-393-15,-2 0-320 0,-2 10-104 16,-1 9 200-16,8 3-216 16,5 7-48-1,10-1-160 1,13 4-120-16,8 3 96 0,4 0-168 16,24 0 96-16,16-3 112 0,16-1 65 15,11-2-145-15,2-7-136 0,2-3-657 16,8-13-1127-16,-14-2-1241 15,-14-4-1904-15</inkml:trace>
  <inkml:trace contextRef="#ctx0" brushRef="#br0" timeOffset="37707.44">12697 4346 9378 0,'0'0'3096'0,"0"0"-959"0,0 0-777 15,0 0-336-15,0 0-328 16,0 0-360-16,0 0-288 0,4 35 240 16,-4-3-64-16,0 6-55 15,0 7-89-15,9 5-8 32,-2 4-72-32,1 3-16 0,5 23-713 15,-2-20-1863-15,-11-12-3762 0</inkml:trace>
  <inkml:trace contextRef="#ctx0" brushRef="#br0" timeOffset="41627.51">17981 5445 304 0,'0'0'5761'0,"0"0"-4665"15,0 0-472-15,0 0 296 0,0 0 609 16,8-3-289-16,-8 3-304 15,0 0-352 1,0 0-200-16,0 0-184 0,0 0-200 16,0 0 0-16,0 0-176 15,0 0 48-15,0 9 128 16,0 1 96-16,0-1-48 16,0 0-40-16,0 4 8 15,0-3 88-15,0 3-48 16,3-7 48-16,5 4-56 0,5-4-48 15,2 0-152-15,2-3-72 16,7-3-88-16,-9 0-24 16,1 0 168-16,0-6 88 0,-7-7 80 31,-6-3 0-31,1-3 0 0,-4 6-408 16,0-2 408-16,-12 2 96 15,0 4 80-15,1 2 40 16,-2 4-72-16,9 3-72 0,-3 0-72 15,7 0-56-15,-4 3 56 32,0 7 192-32,-1-1 16 0,1 4-48 15,0-1-56-15,4-2-104 16,0 3 168-16,0-4-168 16,4-2 0-16,9-1-8 0,-2 1-160 15,-3-7-144 1,1 0 80-16,-9 0 232 15,0-10 0-15,0-2-296 0,-9-5 296 16,-6 2 0-16,2-1 72 16,-2 6 120-16,3 4-24 15,3 3-160-15,5 3-8 16,4 0-208 0,0 3 56-16,0 9 152 15,0 1 72-15,0-4-72 0,4 4-104 0,0-3-336 31,1-10-896-31,-5 0-1289 16,0 0-5559-16</inkml:trace>
  <inkml:trace contextRef="#ctx0" brushRef="#br0" timeOffset="43927.36">12064 5159 5465 0,'0'0'1016'0,"0"0"-624"31,0 0-104-31,0 0 328 15,0 0 112-15,0 0 16 16,0 0-223-16,0-9-121 0,4 9 80 16,-4 0 144-16,0-4 112 0,4 4-192 31,-4-3-208-31,0 3 16 16,0-3-48-16,0 3-72 15,0 0-48-15,0 0-176 0,0 0 97 16,0 0 23-16,0 0-128 15,0 0-88-15,0 0-33 0,0 6 113 16,0 4 0-16,0 2 8 31,-4 5 48-31,0 1 161 16,0 2 119-16,-4 2-64 0,4 0 200 16,-4 3-176-16,4 1-64 15,0 2-24-15,1-2-80 0,-2 5-24 16,5-2 0-1,-4 3 8-15,4 0-32 16,0-1-8-16,-4 1 24 16,0 0 8-16,4 0-88 0,-4-1 48 15,4-2-40-15,-4-1 0 16,-3 1 40-16,7-3-56 0,-9 2 0 16,5-2 8-1,0 2 0-15,0-6 48 16,1 4-56-16,-1-4 8 15,-1 0-8-15,1-3 48 0,4-3-48 16,0-3 0-16,0-4 0 16,0 1 0-16,0-4-8 0,-4-3 0 31,4 1 0-31,0-2 0 16,0 2-64-16,-4-1-80 0,4 0 8 15,-4 0 144-15,1 1 8 16,-1 2 0-16,0-3 64 31,-1 0-72-31,1-3-96 0,-4 0 96 16,1 0 48-16,-6 0 72 15,-6 0 24-15,-1 0-88 0,-4 0 64 16,-4 0-112-16,-4-6 56 16,0 0-56-16,0 2 0 15,-4 1 0-15,4 0 40 0,1 0-32 16,3-1-16-1,0-2 8-15,-4 6 0 16,0-3 0-16,-4 0-8 0,-7 0 8 16,2 3 0-16,-6-3 8 15,3 3-8-15,-4 0 8 16,4 0-8-16,4 0 40 16,5 0-48-1,3 0 8-15,0 0 0 0,4 6 0 16,4-3 64-16,5 0-16 0,2-3 32 15,6 0-16-15,2 0-8 32,9 0 56-32,0 0 24 15,0 0-144-15,13 0-168 0,15-9-736 16,0-1-1688-16,-5-2-3106 16</inkml:trace>
  <inkml:trace contextRef="#ctx0" brushRef="#br0" timeOffset="44664.99">11634 5238 2776 0,'0'0'5857'16,"0"0"-4960"-16,0 0-793 15,0 0-56-15,0 0 184 16,0 0 264-16,0 4-32 0,0 2 56 31,0 0-32-31,-4 4-112 16,4 3 168-16,-5 2 168 0,1 4 137 15,-3 4-97 1,-1 2-128-16,0 7-16 16,0 3-96-16,-4 3-176 15,0 3 0-15,4 4 72 0,0 3-128 16,0-4-56-16,-4 0-128 16,8-3-96-16,4 0 120 0,-4-2-39 0,4-4-33 15,-4-3-40-15,0-1 40 31,4-9-32-31,-4 1-16 16,1-7-64-16,-2-4-257 0,5-2-287 16,-4-1-416-16,0-6-768 15,-8-3-89-15,5-3-63 0,-2-13-2713 16</inkml:trace>
  <inkml:trace contextRef="#ctx0" brushRef="#br0" timeOffset="45272.66">11056 5598 4729 0,'0'0'2960'0,"0"0"-1808"16,0 0 105-1,0 0 119-15,0 0 8 16,0 0-336-16,0 0-343 16,0 0-209-16,0 0-184 15,71-23 112-15,-47 23-40 0,4 0 0 16,4 0 200-16,8 0-112 0,0 0-112 31,8 0-48-31,4-3-40 31,0-1-23-31,3-2-57 16,5 0-112-16,0 3 40 0,-1-4-24 16,-3 4-24-16,-4 0-64 15,-4 0 56-15,-4 0-56 0,-4 3 40 16,-12-3-40-16,0 3 0 16,-4 0 16-16,3 0-24 15,-3 0 8-15,4 0 40 0,0-4-48 16,-4 4-8-16,-5 0-40 15,-6-3-128 1,-9 3-248-16,-4 0-265 0,-4-3-791 16,-20 3-3081-16,0-3-2752 15</inkml:trace>
  <inkml:trace contextRef="#ctx0" brushRef="#br0" timeOffset="56409.66">18168 5327 544 0,'0'-3'5073'15,"0"0"-3473"-15,4 3-432 16,-4-7-336-16,4 4-71 15,-4 1-73 1,4-2 72-16,-4 1-56 16,3 3-88-16,-3-3-120 15,0-4 192-15,0 7-239 0,0-6-9 16,0 3-112-16,0-1-80 16,0 2-24-16,0-2-80 0,0 1-80 31,0 0-56-31,-3 0 0 15,3 3-8-15,-4-3 8 16,4 3 0-16,-4-4 56 0,0 1-64 16,0 0 64-16,0 3-64 15,0 0 8-15,-4-3-8 0,0 3 8 32,-4-3-8-32,0 3 48 0,-7 0-40 15,2 0-8-15,-3 0 0 16,1 0 8-16,-2 0 56 0,6 0-64 15,2 0 0-15,2 3-64 16,-2 0 64-16,6 3-8 0,-1 1-48 16,0-1 48-1,-1 3 0 1,2 1 0-16,-5 3-40 16,3-1 48-16,-2 5-64 0,3-2 56 15,0 5-88-15,4-1 96 0,-4-1 0 16,4 5 48-1,0-1-24-15,0-3 24 16,0 3-40-16,1-2 0 16,3 2 0-16,0-7 0 15,0 5-8-15,0-5 8 0,0 4 0 16,0-3-8-16,0-3 0 0,3 0-16 16,5-1 8-16,0 1-8 31,0 0 8-31,4-4 0 15,-4 1 0-15,0 0 8 0,0-1 0 16,0-3 0-16,4 1 0 16,-4-1-8-16,4 0 8 0,-1 1 8 15,6-4-8-15,-2 3 8 32,2-2-8-32,-2-1 56 15,5-1-48-15,1-2 8 0,-2 4 24 0,-3-4-32 16,5 0 40-16,2 0 48 15,-3 0-80-15,0 0 120 16,3-4-64 0,-2-5-64-16,3-4 128 15,-5 1-8-15,5-7-120 16,-3 0 112-16,-6-3-64 0,1-1-48 0,-4 1 112 16,-3 3 8-16,-6 3 64 15,1-3-96-15,0 6 0 0,-4-3-16 31,0 4 72-31,0-1 112 16,0 1-104-16,0-1-88 16,-4-4-64-16,-3-1 0 0,-6 2 56 15,2-6-48-15,-10-1-8 16,6 4 0-16,-9 0 0 0,0 0 72 31,-1 3-80-31,1 3-56 16,1 4 56-16,3 3 80 0,4-1-80 15,0 7-8-15,1 0-200 16,-2 0-472-16,-7 7-400 0,-23 18-760 31,6-3-1073-31,-2-2-6297 0</inkml:trace>
  <inkml:trace contextRef="#ctx0" brushRef="#br0" timeOffset="59856.16">18000 5598 520 0,'0'0'1008'16,"0"0"-200"-16,0 0-584 15,0 0 256 1,0 0-104-16,0 0-16 0,-8 2 136 15,5-2 129-15,-1 3 55 16,0-3-8-16,-4 4 16 0,-1-4-16 16,-2 3-136-16,-1-3-160 15,-4 0-104-15,-1 0-8 16,-2 0-32-16,-1 0-71 16,4 0 39-16,-4 0 16 15,5 0 96-15,-2 0-104 16,6 0-64-16,-2 0-40 0,2 0-32 15,-2 0 16-15,2 0-72 32,-5 0 64-32,0-3 8 15,-8-1-72-15,-1-1 40 0,2 1-48 16,-1 1 48-16,0-3-48 0,0 2 0 16,9 1 0-16,-6 0-8 15,6-4 8-15,-2 5 0 31,6-8 0-31,-6 4 0 0,6-1 0 16,-9-5-8-16,0-1 72 16,0 0-72-16,-8 0 0 0,4-2 40 15,-4-1-24-15,0 3-16 16,5 0 0-16,3 1 8 31,-1 2 0-31,10 0 0 0,-6 4 96 0,2-3 152 16,3 2 72-16,-4 1-112 15,0-1-32-15,-4-2-112 0,-4 3 32 16,0-1-96-16,1 1 40 16,-5 0 24-16,4-1-72 15,-4 1 0-15,0-1 0 16,-4 2 0-16,0-2 16 16,4 4-16-16,-4 0 8 15,0-4 8-15,4 4-8 0,-3-4 0 16,3 5 0-16,-4-5 8 31,4 4-8-31,4 0 0 16,0 3 40-16,4 0-40 0,5 0-8 15,-2 0 0-15,-3 0-16 0,1 0 16 16,-5 0 8-16,-4 6 0 16,-4 1-8-16,-4-5 8 31,8 5 64-31,-4-1-64 0,4 4 0 15,0-3-8-15,4-2 8 16,1 2-8-16,-1-1 0 0,4 1 16 16,-8-1-8-16,0 4 0 15,-4-4 0-15,-4 4 0 16,1-4 8-16,-5 3-8 0,-1-2 8 31,2-1-8-31,3 0-8 0,0-3-112 16,12 4-48-16,-4-1-128 0,4-6 120 15,-4 4 56-15,-4-4 96 16,4 0 16 0,-7 0-16-1,-5 0 8-15,8-4 0 0,0-2 8 16,5-1 0-16,-1 1 0 16,7-3 0-16,2-1 0 0,-1 0 0 0,-1 1-8 15,-2 0 8-15,-1-1-8 31,-4 4 8-31,0-1 0 16,0 1 0-16,0 3 0 0,5-1 0 16,-1 1 0-16,0 3 0 15,4-2 0-15,-4 2-8 0,0 0-72 16,-4 0 16-16,-4 0 56 16,1 0 8-16,-1 0 0 0,0 2 0 31,0 1 0-31,8 4 0 15,-4-1 0-15,4 4-8 0,5-4 0 16,-6 4 0-16,5 3-56 16,1-1 8-16,-1 1 48 31,-4 3 8-31,-4-3-8 0,3 2 8 16,2-2 0-16,-5 0 0 15,0 0 0-15,-4-1 8 16,4 1-8-16,-7-1 0 0,3 1 0 0,-4 3 0 15,0-6 8 1,4-1 0 0,4-2 48-16,5-5-8 0,-2 2-40 15,5-1 0-15,5-3-8 16,-5 0 0-16,4 0-16 0,-4 0-64 16,0-3 72-16,0-1 0 0,-4 2 8 31,0-2 0-31,0 1 0 15,1 3 8-15,-1-3 48 0,3 3-56 16,-3 0 0-16,5 0 0 16,-1 0 0-16,3 0 16 15,-2 3-8-15,-1 0 48 0,4 3 40 32,-8-6-16-32,8 7 80 0,-4-4-32 15,-4 0-56-15,8 4-16 16,-7-1-56-16,6-2 8 15,-2 5-8-15,-5-3 0 0,4 1 0 16,-4 2 8-16,0-3-8 31,-4 4 8-31,0-4 48 0,0 0-48 16,0-2 0-16,4 2 0 16,-4-3 0-16,4-3-8 15,1 0 0-15,-1 0 0 0,0 4 0 0,4-4 8 16,0 0-16-16,-4 3 16 15,0 0-16-15,1 3 8 16,-5-6 0 0,0 3 0-16,0 0-8 15,0 1-40-15,0-4 32 16,0 0 0-16,0 0 8 0,-4 0-8 16,4 0-32-1,0 0 48-15,0 0 0 16,5 0-8-16,-1 0 0 0,0 0 8 15,4 3-16-15,0 0 0 16,0 4 8-16,1-5 8 16,2 2 0-16,-3-1-8 0,1 0 16 31,6-3-8-31,-2 3 8 0,-2-3 8 16,6 3-16-16,-6-3 0 15,2 0-16-15,2 0 16 16,2 4 16-16,-1-4-8 0,4 0 0 15,-4 0-8-15,4 3 0 16,1-3 0-16,-2 0 0 0,1 0 0 31,4 0 8-31,-3 0-8 16,2 0 16-16,1 0-16 16,-4 0 8-16,0 0 0 0,1 0-8 15,-2 0 8-15,5 0-8 16,-4 0 8-1,5 0 88-15,-5 0-48 0,3 0 16 16,1 0-16-16,4 0-32 16,-4 0 120-16,4 0 8 15,0 0-16-15,0 0 128 0,0-3 72 16,-4 3-15-16,4 0-57 16,-3-4-104-16,-1 1-80 15,-5 0-64-15,5 3 8 16,0-3 80-16,0 0 40 15,-3-1 8-15,3 2-16 16,0 2 0-16,-1-4-24 0,1 4-48 31,-3 0-56-31,-1 0-24 0,-5 0 16 16,2 0-8-16,-5 0 8 16,0 4-40-16,1-4 40 15,-2 2 8-15,1 2-8 0,4-4 8 16,1 0 0-16,-2 0 0 15,1 0 72-15,1 0-64 0,2-4-8 32,-2 2 8-32,3-2-8 15,-1 1 0-15,-2 3-48 16,-1-3-24-16,3 3-128 0,-6 0 0 16,2 0 104-16,2 0 88 15,-1 0-80-15,-4 0 0 0,4 0-16 16,4 0-48-1,-4 0-88-15,4 0-41 16,-4 0 81-16,8 0 184 16,-4 0 8-16,4 0 8 0,-3 0 0 15,3 0 0 1,-5 0 0-16,-3 3 0 16,5-3-8-16,-6 3 0 0,5 1 8 15,1-4-8-15,-2 2 0 16,5-2 8-16,0 0 0 15,4 4-16-15,-4-4 16 0,1 0 16 16,3 0 64-16,-8 0 48 31,-1 0 0-31,1 0-80 16,-3 0 41-16,3 3-81 0,-4-3 24 16,4 3-32-16,0-3-16 0,0 3 8 15,4 0-97-15,0 1 57 31,-4-4 48-31,4 3 0 16,0 0 8-16,-4-3 0 0,8 0 48 16,0 0 49-16,0 0 47 15,0 0-152-15,0 0 0 0,4 0 0 16,4 0-160-16,-4 0-505 31,4-3-295-31,0 3-512 16,0-3-881-1,0-1-1648-15</inkml:trace>
  <inkml:trace contextRef="#ctx0" brushRef="#br0" timeOffset="60410.71">11920 5598 656 0,'0'0'5993'15,"0"0"-4529"-15,0 0-1000 32,0 0-304-32,0 0 16 15,0 0 24-15,0 0-192 0,0 2 192 16,-3 5 377-16,-1 2-17 0,-9-2-200 16,5 2-192-16,1-2 56 31,-5 2 64-31,0-3-104 15,0 1-32-15,0-1 24 0,-4 1 48 16,4 2-16-16,-4-3-32 16,5 1 40-16,-2-1-40 0,-2 1 56 15,6-5 16-15,-3 8-144 16,5-7 56-16,-2 4-152 31,5-1 8-31,-4 0 80 0,4-3-32 16,1 4 65-16,-1-4-1 0,0 0-8 15,4 1-24-15,0-4-40 0,0 3-48 16,0-1 56 0,0 5 152-1,8-4 72-15,3 4 216 16,9-1 256-16,5 0-120 0,6 1-96 16,1-1-240-16,-4 4-184 15,0-4-64-15,-16 0-56 0,-1-3-104 0,-7 1-128 31,-4-1-216-31,0 3-336 16,0-3 192-16,-8 0-40 16,1 4-104-16,-5-7-505 0,7 0-431 15,-2-4-2185-15</inkml:trace>
  <inkml:trace contextRef="#ctx0" brushRef="#br0" timeOffset="61471.96">11701 5886 1112 0,'0'0'5129'0,"0"0"-2913"15,0 0-983-15,0 0-369 0,0 0-16 0,0 0-184 16,0 0-352-1,0 0-128 1,0 0-88-16,0 0 32 16,0 0 0-16,0 0-48 0,-7 0 144 15,-6 0-48-15,5 0-120 16,-3 0 24-16,2 0-32 16,1 0-40-16,5 0-8 15,3 0-136-15,0-9-624 16,0-1 272-16,11 0 416 15,6 1 64-15,3 0 8 0,-5 5 96 16,2 1 40-16,-2 3-56 16,-2 0-72-16,-2 0-8 15,-3 10-8-15,-4-1 0 0,0 4-48 32,-4 0 48-32,0 2-168 0,-4-2 176 15,-8 0-8-15,5-4 16 16,-6-2 0-16,5-1 0 15,-3-3 64-15,2-3 64 0,5 0 56 32,0-3-8-32,4-10-112 15,0 1 32-15,0-4-104 0,4 0 72 16,4 0-64-16,4 6 224 16,0 4-56-16,1 6-80 15,-2 0-24-15,1 0-72 0,-4 6-16 16,0 11 16-1,-8-5 0-15,4 1 40 16,-4-1-40-16,0 1-240 0,-4-6 240 16,-4-1 8-16,-4-3 200 15,4-3-32-15,4 0 40 16,0-3-7-16,4-10-209 16,0-2-313-16,4-2 97 15,8 2-56-15,0 2-288 16,-4 10-776-16,-4-1-4345 0</inkml:trace>
  <inkml:trace contextRef="#ctx0" brushRef="#br0" timeOffset="62921.58">11825 5299 1144 0,'0'0'2264'31,"0"0"-351"-31,0 0-1001 16,0 0-64-16,0 0-88 0,0 0-272 15,0 0-88-15,0 10 297 16,-4-8-33-16,4 1-112 0,0 4-192 31,0-1-104-31,0-2-112 16,0 5 24-16,0 1-40 15,0-4-24-15,0 4-40 0,0-4-8 16,4 0-56-16,4 1-64 16,4-1 56-16,0-3 8 0,8-3 8 15,-1 0 144-15,2 0 128 32,-6 0-96-32,-2-6-16 15,-6-4 40-15,1-2 56 0,-8-4-96 0,0-3-16 16,0 2-16-16,0 5 32 15,-4-1 120-15,-7 7 89 0,3 2-193 16,-5 4-168 0,2 0-16-1,-6 0 0-15,-18 13-368 16,3 0-889-16,4-4-1071 0</inkml:trace>
  <inkml:trace contextRef="#ctx0" brushRef="#br0" timeOffset="63636.79">11351 5318 4032 0,'0'0'4193'0,"0"0"-2192"16,0 0-1361-16,0 0-296 0,0 0-64 16,0 0 32-16,-24-4-168 15,8 11-88-15,4 3 40 0,-4-1-16 32,4 1 16-32,4-1-16 15,5 4-80-15,3-4 0 0,0-2-48 16,0 2 48-16,11-3 128 15,6-2 72-15,6-4-16 0,5 0-24 32,0 0-32-32,-8-4 64 15,-1-5 200-15,-6 0-72 16,-6-4 249-16,-7-3-161 0,0 3-120 16,0-3-160-16,0 3-128 15,-11 8 8-15,-2-2-8 0,2 7-136 16,-6 0 24-16,-2 7-200 15,-1 11-120 1,-16 21-473-16,8-8-807 16,4 1-3769-16</inkml:trace>
  <inkml:trace contextRef="#ctx0" brushRef="#br0" timeOffset="64326.75">11263 5826 1512 0,'0'0'2272'15,"0"0"1977"1,0 0-2953-16,0 0-183 16,0 0-33-16,0 0-432 0,0 0-248 15,0-4-64-15,-3 4-176 16,-6 0-16-16,5 0-48 0,-4 0-88 15,1 10 8-15,-2 0 64 32,1-1 48-32,0 4-32 15,5 3 8-15,-1-4-104 0,4-2-56 16,0 3 56-16,0-4 56 0,15-6 64 16,2 1-16-16,2-4 137 15,5 0-49-15,0-7-56 16,0-6-8-16,-8-2-16 0,-4-1 16 31,-4-3 112-31,-8-3-24 16,0-1-80-16,0 1-136 0,-8 6-64 15,-8 4-56-15,4 9-56 16,-4 3 120-16,0 0-1081 31,4 12-623-31,4 1-2945 0</inkml:trace>
  <inkml:trace contextRef="#ctx0" brushRef="#br0" timeOffset="66677.63">3486 8696 1528 0,'0'0'8322'0,"0"0"-5874"15,0 0-151-15,0 0-769 0,-28-54-248 16,28 48 41-16,0-1-169 15,0 4-320-15,0 0-200 0,0 3-320 16,0 0-160-16,0 0-152 31,3 16-128-31,18 12 128 16,7 11 8-16,11 5 88 0,10 10-48 16,6 6-40-16,9 1 0 0,8-1-8 15,-1 4-40-15,5-1-40 31,-1 0-88-31,-2 4-296 16,-2 9 264-16,-15-6-176 0,-9-3-272 16,-11 0 408-16,-16-14 112 15,-12 1-208-15,-8-6 184 0,-4-10-16 16,-24-3 72-16,-11-13 96 31,-29-6 176-31,-20-10 0 0,-20-12 120 16,9-16 216-16,20-16-56 0,23 0-128 15,20-3-144-15,0-23-80 16,12-28-104-16,24-22-104 0,20 9 16 16,52 19-360-1,16 36-616 1,-25 30-1193-16,-3 5-3392 16</inkml:trace>
  <inkml:trace contextRef="#ctx0" brushRef="#br0" timeOffset="68498.57">5016 8449 10490 0,'0'0'1896'0,"0"0"-272"16,0 0-711-16,0 0-105 16,0 0 128-16,0 0-280 0,0 0-248 31,67-4 0-31,-63 45-96 0,-4 23-15 16,-19 22-89-16,-18 18 128 15,2-5-88-15,-5-20 16 16,12-25-56-16,8-16-48 0,1 1 16 15,2-2-32-15,9 5-40 32,8-10 8-32,8-7-40 0,40-3 96 15,40-6 200-15,43-13-192 16,25-3 64-16,11-16-112 16,-16-6-32-16,-19 3-32 0,-32 10-64 31,-25 2 0-31,-27 4-312 0,-12 3-544 15,-8 0-536-15,-17 0-1097 0,-3 0-2936 16,-8 3-3641-16</inkml:trace>
  <inkml:trace contextRef="#ctx0" brushRef="#br0" timeOffset="69007.42">3298 10058 4320 0,'0'0'10203'0,"0"0"-8443"0,0 0-1040 31,0 0 40-31,0 0 104 0,0 0-231 16,0 0-321-16,0 0 56 0,188 19 184 15,7-19 72-15,64-9-152 16,48-20-120-16,35-3 96 16,9-3 32-16,19 3-24 0,-7 1-303 15,-32 5-81 1,-52 17-8 0,-68 6-64-16,-76 3-72 0,-55 3-233 0,-40 0-447 15,-24 3-416-15,-12 4 96 16,-4 0-448-16,-52 5 303 15,-8 1-1239 1,-7-6-4034-16</inkml:trace>
  <inkml:trace contextRef="#ctx0" brushRef="#br0" timeOffset="70239.71">3665 10566 8313 0,'0'0'5321'32,"0"0"-3552"-32,0 0-33 0,0 0-416 15,0 0-63-15,-12-41-401 16,12 41-424-16,0 0-232 16,0 6-144-16,0 16-48 0,4 7 80 15,12 13 16-15,4 5-40 0,8 4 16 16,8 3-72-16,7 0 56 0,21 9-64 15,27 7 0 1,38 9 40 0,10 1-32-16,5-7 56 15,-17-7-56-15,-20-12-8 0,-27-6 0 16,-16-7-296-16,-29-12 120 16,-10 3-88-16,-5-1-144 15,-5 8 240-15,-7-2-16 16,-8-1 80-16,-12-5 104 15,-16-2 8-15,-11-7 48 16,-9-6 104-16,-28-3 16 0,-15-10 64 16,-21-3 80-16,-8-19 40 15,25-10 16-15,23-2-112 0,24-4 0 32,8-16-24-32,9-26-40 15,19-31-8-15,12-12-152 0,36 18-40 16,39 17-264-16,17 27-392 15,-1 17-576-15,-11 10-1369 0,-32 14-5144 16</inkml:trace>
  <inkml:trace contextRef="#ctx0" brushRef="#br0" timeOffset="73982.03">5570 10703 5369 0,'0'0'4385'15,"0"0"-3225"-15,0 0-16 16,-4-38 104-16,-13 31 177 0,-2 1-473 16,-5 3-344-16,-12 3-32 0,-4 3 128 15,-7 13-112-15,-9 6 201 0,-4 13-113 16,0 6-144-16,0 26-40 31,8 18-160-31,12 17-24 16,21 3-40-16,19-16-48 0,12-25-88 15,16-23-88-15,23-3-40 0,37 3 88 16,35-3-48-16,17-13 16 31,-24-18-64-31,-29-7-184 16,-47-7-568-16,0-24-856 0,-12-1-1241 15,-13-3-3224-15</inkml:trace>
  <inkml:trace contextRef="#ctx0" brushRef="#br0" timeOffset="74510.67">6107 10674 10786 0,'0'0'2376'0,"0"0"-711"0,0 0-209 16,0 0-312-16,0 0-224 16,0 0 17-16,-111 67-73 31,71-10-88-31,8 22-120 0,16 16-192 16,16 7-120-16,8-19-80 15,24-23-128-15,-4-19-56 0,11-6-80 16,10 0-208-16,7 3-264 15,7 3-304 1,20-18-808-16,-18-10-1553 16,-10-13-3944-16</inkml:trace>
  <inkml:trace contextRef="#ctx0" brushRef="#br0" timeOffset="74733.66">6665 10842 13690 0,'0'0'3057'0,"0"0"-1713"16,0 0-655-16,0 0 151 16,-79 80-80-16,62-39-144 15,2 10-232-15,7 0-184 0,8-1-128 32,0-2-72-32,23-4-8 0,5-9-264 15,13-6-184-15,2-7-600 16,21-22-1129-16,-16 0-2464 15,-4-10-3088-15</inkml:trace>
  <inkml:trace contextRef="#ctx0" brushRef="#br0" timeOffset="75076.78">6737 10592 1096 0,'0'0'8802'16,"0"0"-6050"-16,0 0-767 0,0 0-569 16,-35-74-296-16,18 71-248 15,-3 3-304-15,4 13-303 16,5 12-89-16,2 4-72 16,9 6-96-16,0-3-8 15,9-4-168-15,2-2-177 16,5-14-255-16,0-5 80 0,0-7 248 15,-8-4 272-15,-4-14 152 16,-4-11 64-16,0-3 8 16,-20-3 80-1,1 7 88-15,-9 5 73 16,7 14-73-16,1 9-384 0,9 9-8 16,11 39-488-16,0-3-1481 15,7-4-3152-15</inkml:trace>
  <inkml:trace contextRef="#ctx0" brushRef="#br0" timeOffset="75370.66">7224 11033 6585 0,'0'0'9634'16,"0"0"-8242"-16,0 0-896 15,0 0 233-15,0 0 167 16,0 0-296-16,67 73-208 16,-52-38-296-16,-2 0-8 15,-13 3-88-15,0 3-104 0,-20 4-88 16,-20-4-440-16,-4 0 144 15,-28-3-641-15,16-10-1167 16,9-8-3497-16</inkml:trace>
  <inkml:trace contextRef="#ctx0" brushRef="#br0" timeOffset="75599.8">7645 10928 7585 0,'0'0'8306'0,"0"0"-6594"15,116-16-752-15,-24 7-199 16,20-1-169-16,-9 0-256 0,-23 10-336 16,-33 0-48-16,-23 0-1545 15,-8 0-2631-15,-11 0-1914 0</inkml:trace>
  <inkml:trace contextRef="#ctx0" brushRef="#br0" timeOffset="75836.14">7825 10922 11626 0,'0'0'4425'0,"0"0"-3889"15,0 0 784-15,0 0 89 16,71 108-265-16,-34-51-384 15,-2 16-208 1,-19 28-280-16,-16 4-272 16,-16 0-8-16,-28-13-424 15,4-25 168-15,1-17 0 0,-2-18-272 16,6-9-320-16,-13-4-201 31,-24-19-655-31,8 0-2209 0,13-13-3008 16</inkml:trace>
  <inkml:trace contextRef="#ctx0" brushRef="#br0" timeOffset="76234.03">7933 10522 10882 0,'0'0'2272'0,"0"0"-567"0,0 0-449 15,0 0-544-15,0 0-488 16,0 0-104-16,0 0-120 16,-45 9-80-1,58 1-472-15,2-1-128 16,2-9-88-16,2 0-104 16,-6-9 840-16,-10-7 32 0,-3-3 144 0,-3 0 272 15,-22 6 312-15,-3 7 160 0,0 6 264 31,0 3-248-31,4 13-191 16,9 0-297-16,11 3-208 16,4-6-120-16,4-1-8 0,7-6 40 15,6-6-16-15,-6 0 16 16,1-3-120-16,-7-12-120 0,-5-5-240 31,0 5-136-31,-17 2-241 16,-7 13-871-16,5 0-2865 15,6 6-6825-15</inkml:trace>
  <inkml:trace contextRef="#ctx0" brushRef="#br0" timeOffset="76536.49">8298 10287 8849 0,'0'0'5746'15,"0"0"-4098"-15,0 0-48 16,101 9-7-16,-58 20-529 0,17 28-96 16,16 29-296-16,-1 31-304 0,-15 16-224 15,-24-2-96 1,-28-1-48-16,-20-16-328 15,-27-3 320-15,-14-3-360 16,-6-9 176-16,-9-7-464 16,-8-10 32-16,-7-9-408 0,14-22-2873 15,11-19-6689-15</inkml:trace>
  <inkml:trace contextRef="#ctx0" brushRef="#br0" timeOffset="106883.73">18183 5581 408 0,'0'0'7201'15,"0"0"-5673"-15,0 0-703 16,9 0-441-16,-5-6 32 0,4-1 208 16,-4 5 200-16,-1-5 136 15,6 4-39-15,-9 0-153 0,0 3-320 16,0 0-240-16,0 0-208 0,0 0-296 31,-9 6 240-31,-6 3 56 16,-5 8 152-16,-8-4-152 0,5 2 8 15,-5 1-8-15,-4 0 0 16,4-4 0-16,0 5-48 16,0-5-32-16,0 1 80 0,0 3 8 15,-4 0 48-15,0 3-48 0,-3-1-8 32,-5 2 56-32,-4 2-56 15,4-3 48-15,-8 3-40 16,4-3-8-16,-8 3 0 0,0 1 8 15,1-1 0-15,-9 0 40 32,0 4-48-32,-3-1 0 0,-5 0-8 15,-4 1 8-15,4-1-72 16,5-2-24-16,3-4 0 16,0-1-56-16,8-1-112 0,5-5 200 15,-2-2 64-15,2-1 56 16,-5 1 16-1,0-4-64-15,5-3 40 0,-6 0 56 16,6 1-96-16,-5-2 32 16,-4 2-40-16,4-1 0 15,1-3 16-15,3 3-16 0,4 0 8 16,0 1-8 0,0 2 0-16,-4-3-8 15,-3 3 0-15,-1-3 8 0,-8 1 0 16,-4-1 8-16,1 0-8 15,-5 0 8-15,4 1 0 16,1-1 0-16,3 0-8 0,8 0 8 31,0 3 0-31,1-2-8 0,-5 5 0 16,0-2 0-16,-8-1 0 16,0 0 0-16,-7 1 0 15,2-4 0-15,-2 0 56 0,3 3-48 16,-4-3-8-16,5 0 8 31,3 4-8-31,0-4 8 0,1 4 40 16,3-1-48-16,4 3 0 15,5-2 0-15,2 2 0 16,2 1 0-16,7-1 0 0,-8 4-8 16,4 3 8-16,-7 0 0 15,3-4 8-15,-5 4-8 16,2-3 0-1,3-1 16-15,8-2 32 0,1 0 32 16,7-4-8-16,4 0-64 16,8 1 48-16,3-1-56 0,6-3 8 15,-1 1-8 1,0-2-8-16,4 2-48 16,-4-1 8-16,-4 0-72 15,4-3-32-15,0 3-280 0,4 0-192 16,4-3-121-16,4 0-47 15,4-6 120-15,13-10-2009 0,2-6-5744 16</inkml:trace>
  <inkml:trace contextRef="#ctx0" brushRef="#br0" timeOffset="107378.85">14068 6232 600 0,'0'0'8433'16,"0"0"-7072"-16,0 0-673 16,0 0 0-16,0 0 112 15,0 0-112-15,0 0-688 0,0 0 112 16,-24-3 312-16,-4 19-63 31,0 0-89-31,-7 3-8 0,-1 0-64 16,-9 3-24-16,2 0 0 0,-5 1 24 15,0-1-32-15,5 0-32 16,3-3-32-16,12-3-32 0,4 0-8 16,8-7-64-1,8 1-8 1,4-4 8-16,4 1 0 0,0-1 72 16,0 0 240-16,4 4 232 0,4-1 32 15,4 7-232-15,-4 0-160 16,8 6 56-16,4 0-120 0,4 4 8 31,4 2 16-31,12 1-47 16,7-1 7-16,9 1 48 0,4-4-56 15,3 1 48-15,1-4 0 0,-8-3 24 16,-16-3 16-16,-12-6-88 16,-16-1-96-16,-8-6 0 31,-4 4-80-31,0-4-120 15,-4 0-216-15,-12 3-265 0,-12-6-615 16,8 0-2585-16,0-12-5361 0</inkml:trace>
  <inkml:trace contextRef="#ctx0" brushRef="#br0" timeOffset="131777.44">2745 14557 5025 0,'0'0'6681'0,"0"0"-5225"16,-28-38-768-16,12 22-383 16,0 3 807-16,-4 0-96 0,-8 1 80 15,0 2-384-15,-3-2-71 0,-5 5-49 16,-12 7-80 0,-4 0-112-16,-20 13-88 15,-23 25-40-15,-25 16-32 16,17 0 32-16,15 0 24 15,32-6 32-15,13 6-80 0,-6 22-96 32,1 22-56-32,12 1 40 0,21-20-40 15,15-25-88-15,0-13 8 16,28 10-8-16,23 13 72 16,29-4-80-16,40-9 8 0,23-20 40 15,-3-31-48-15,-13-5 0 16,-39-25 64-16,-28 8-64 0,-29 3-248 31,-10 1-448-31,-6-5-176 16,-15-12-472-16,0 4-3025 15,-8 5-6986-15</inkml:trace>
  <inkml:trace contextRef="#ctx0" brushRef="#br0" timeOffset="132744.68">2888 15249 12410 0,'0'0'5129'16,"0"0"-4073"-16,0 0-151 0,0 0 151 15,0 0-136 1,0 0-336 0,0 0-208-16,0 0-72 15,-7 70 192-15,-10-22 129 0,1 5-177 0,-3 8-168 16,2-4-88-16,6-3-104 16,-6-3-80-16,9-10 64 0,5-6-72 15,-5-6-152-15,8-14-616 31,0-11-753-31,4-4-1231 16,3-13-5490-16</inkml:trace>
  <inkml:trace contextRef="#ctx0" brushRef="#br0" timeOffset="133141.84">3641 14452 12722 0,'0'0'3113'16,"0"0"-1657"0,0 0-384-16,0 0 329 0,-79-25-401 15,31 31-344-15,-12 20 24 0,-8 24-8 16,-8 30-128-16,8 31-111 0,9 19-121 16,23-3-144-16,28-16-56 31,12-18-56-31,28-11 24 15,4-12-80-15,8-16-56 0,-4-19-288 16,-5-7-649-16,33-12 73 16,-5-3-840-16,-7-13-3617 0</inkml:trace>
  <inkml:trace contextRef="#ctx0" brushRef="#br0" timeOffset="133401.87">3876 14938 7217 0,'0'0'8466'0,"0"0"-6314"0,0 0-1424 16,0 0 41-16,0 0-33 16,0 0-120-16,-71 102-80 0,51-55-104 0,-1 7-96 15,6-3-80 1,6 0-136-1,9 0-72-15,0-7-8 16,17-6-40-16,3-9-224 0,12-14-296 16,15-15-296-16,1-15-1312 15,-12-17-4962-15</inkml:trace>
  <inkml:trace contextRef="#ctx0" brushRef="#br0" timeOffset="133590.35">4071 14538 14819 0,'0'0'4137'0,"0"0"-3497"16,0 0 64-16,0 0 32 31,0 0-176-31,0 0-320 0,0 0-216 16,0 0-24-16,-15-9-536 15,15 21-480-15,-4 1-2089 0,-5-3-6577 16</inkml:trace>
  <inkml:trace contextRef="#ctx0" brushRef="#br0" timeOffset="133877.57">4391 15097 5881 0,'0'0'7617'0,"0"0"-5896"0,0 0-257 16,0 0 296-16,0 95-735 0,0-57-553 15,-13 4-80-15,-2 2-248 0,-6 1-16 16,-7-1-128-16,-7-6-104 15,3-6-584-15,-8-16-1025 16,8-10-3208-16,12-6-5961 0</inkml:trace>
  <inkml:trace contextRef="#ctx0" brushRef="#br0" timeOffset="134108.79">4729 15018 1632 0,'0'0'15643'0,"0"0"-13122"16,0 0-1945-16,0 0-400 0,0 0 16 16,0 0-48-1,79 0-136-15,-34 0-8 16,-2-4-360-16,13-8-1497 0,-12 2-3224 15,-13-3-5825-15</inkml:trace>
  <inkml:trace contextRef="#ctx0" brushRef="#br0" timeOffset="134318.82">4848 15078 4520 0,'0'0'9531'0,"0"0"-7459"0,0 0-952 15,0 0 369-15,-15 83-137 16,15-49-528-16,0 4-328 15,0 10-160-15,0 0-256 0,-17 6-64 32,-2 0-16-32,-13-4-136 0,-12 1-280 15,0-6 24-15,-8-10-152 16,1-13-240-16,-5-29-713 16,15-15-1327-16,13-16-6010 15</inkml:trace>
  <inkml:trace contextRef="#ctx0" brushRef="#br0" timeOffset="134687.82">4900 14675 13170 0,'0'0'3849'0,"0"0"-3153"0,0 0 248 16,0 0-207-16,0 0-465 15,0 0-272-15,0 0-96 16,0 0-416-16,0-13-225 0,13 6-15 16,-2 4 176-1,-7 0 408-15,-4 3 168 16,0 0 248-16,-4 0 224 0,-12 3-16 16,-7 10 56-16,6-1 145 15,2 5-289-15,6-2-232 16,5-2-64-1,4-3-72-15,4-4-8 16,13-6-8-16,-6 0-88 0,2-3 48 16,-9-10 56-16,-4-2 8 15,-9 2-8-15,-10 3-8 16,-6 7-176-16,-3 3-857 0,13 3-3047 16,2 7-5098-16</inkml:trace>
  <inkml:trace contextRef="#ctx0" brushRef="#br0" timeOffset="134917.67">5143 14427 6121 0,'0'0'13043'32,"0"0"-10995"-32,0 0-904 0,0 0-240 15,0 0-423-15,112-9-73 0,-57 53-16 16,5 29-184-16,-4 41-136 15,-17 16-72-15,-26 10-240 16,-21-4 16 0,-40-12-200-16,-16-6-137 15,-20-4-399-15,-7-9-168 0,19-32-1016 16,9-22-4818-16</inkml:trace>
  <inkml:trace contextRef="#ctx0" brushRef="#br0" timeOffset="138213.79">9972 15316 5449 0,'0'0'11818'0,"0"0"-9281"16,0 0-1633-16,0 0-88 31,-16 0 208-31,16-3-95 0,4 3-577 16,20 0-256-16,28-6-96 15,40-1-56-15,24 4-328 16,-6 3-313-16,-26 0-391 0,-35 0-592 0,-34 3-2217 16,-7 6-1464-1,-8-2-3889 1</inkml:trace>
  <inkml:trace contextRef="#ctx0" brushRef="#br0" timeOffset="138353.79">9817 15522 9482 0,'0'0'4328'0,"0"0"-3695"16,0 0 271-16,163 7 640 0,-43-7-432 15,15-3-616-15,-16-4-320 16,-14-9-176-16,-50 10-1104 15,-19-4-5241-15</inkml:trace>
  <inkml:trace contextRef="#ctx0" brushRef="#br0" timeOffset="140485.18">12654 14662 9129 0,'0'0'8194'0,"0"0"-6489"16,0 0-881-16,0 0-304 31,0 0-88-31,0 0 16 16,-84 143 160-16,56-35-344 0,-4 9-176 15,4-9 0-15,9-26-88 16,2-27-312-16,2-17-368 0,2-10-392 16,-2-2-416-16,-1-10-97 15,-4-10-95 1,4-22-1041-16,12-63-2376 15,4-32-1856-15</inkml:trace>
  <inkml:trace contextRef="#ctx0" brushRef="#br0" timeOffset="140840.99">12431 14535 960 0,'19'-86'8586'15,"-2"13"-6546"-15,-6 38 360 16,6 10-535-16,11-1-489 16,19 4-272-16,41 0-399 15,31 12-137-15,16 10-24 0,-19 10-136 16,-36 15-208-16,-40 7-64 15,-20 13-88-15,-16 27 32 16,-32 24-80 0,-40 18 0-16,-40-6 8 15,-15-9 32-15,7-23 80 0,24-13 8 16,25-19 136-16,20-21 176 16,19-7 0-16,7-3-8 15,6-7-120-15,10 6-216 0,5-2-56 16,41 6-40-16,10 3 0 31,12 9 73-31,10 4-65 0,-13-3-8 16,-1 9-8-16,-11-3-49 15,-9 0-87-15,-11 0-240 16,-8-4-152-16,-3-9-72 0,-6-2-248 16,5-14-408-1,17-15-529-15,2-17-2528 16,1-9-4384-16</inkml:trace>
  <inkml:trace contextRef="#ctx0" brushRef="#br0" timeOffset="141403.17">13251 15179 9033 0,'0'0'8810'15,"0"0"-7561"1,0 0-849-16,0 0-224 16,0 0 256-16,0 0-88 0,80 7-72 15,-36-7-272-15,4-7-96 16,-9-11-840-16,-3-11-417 15,-16 0 257 1,-16-6 624-16,-4 0 448 16,-24 10 24-16,-16 9 928 0,-8 10 313 15,5 6-153-15,3 16-320 16,12 9-424-16,16 7-200 16,12-1-128-16,12 8-16 0,20-7-8 31,4-4-456-31,7-6-928 15,2-6-1481-15,-2-6-2848 0,-11-4-2425 16,-8-3 6498-16,-11 6 1648 16,-13 4 6649-16,0 3-1568 15,-5-3-1296-15,-3-1-1761 0,4-2-711 32,4-7-705-32,8-3-272 0,24-6 8 15,24-26-8-15,28-25-200 0,19-45-128 16,13-34 0-16,-4-35-8 15,-17-23-56-15,-20-3-152 16,-15 3-320-16,-24 16 256 0,-16 48 272 16,-20 48 104-1,0 34 216 1,-8 35 312-16,-20 13 376 0,-12 23-424 0,-24 53-295 16,-7 61-1-16,3 34-88 15,20 19-88-15,20-3-16 16,20-24-96-1,8-20-224-15,0-32-553 16,12-39-607-16,12-20-368 16,-4-30-2593-16,4-13-4161 0</inkml:trace>
  <inkml:trace contextRef="#ctx0" brushRef="#br0" timeOffset="141704.28">14450 14707 16595 0,'0'0'2793'15,"-39"88"-1817"-15,19-24-624 16,8-1-168-16,4-2-120 16,8-4-56-16,0-16 16 0,0-6-24 15,12-16-328-15,12-16-472 32,4-3 208-32,19-44-657 15,13-32-231-15,-8-4-280 0,-8 7 1184 16,-16 19 576-16,-25 29 2192 0,1 12 417 15,-4 13-881-15,-4 10-848 16,-19 44-176 0,-5 25-200-16,0 19-240 15,0 4-160-15,8-7-72 0,8-22-32 16,0-22-520-16,4-7-1352 0,0-21-729 16,5-11-10265-16</inkml:trace>
  <inkml:trace contextRef="#ctx0" brushRef="#br0" timeOffset="142538.24">16148 13655 14475 0,'0'0'2744'0,"0"0"-1272"0,0 0-663 0,0 0-73 15,-163 64 24 1,35 47 176-16,-8 41-112 0,13 42-159 0,23 16-281 31,44 9-200-31,24 6 80 16,32-9-264-16,28-19 0 15,36-29 0-15,12-22-120 0,12-22-144 16,-9-19-473-16,-6-26-583 0,-10-12 40 31,-19-29-1177-31,-16-22-5376 0</inkml:trace>
  <inkml:trace contextRef="#ctx0" brushRef="#br0" timeOffset="143761.1">17689 14065 9353 0,'0'0'4874'16,"109"-35"-3738"-16,-81 28-640 0,-1 5-336 16,-3-1 488-16,-8-1 496 15,-16 4-296-15,-4 0-319 16,-44 7-161-16,-40 15-208 0,-39 12 96 16,-29 1-96-1,5 7 96-15,24-7 160 16,44-6-96-16,31-7-56 0,24-10 16 15,20 1-96-15,8 6-176 0,15 4 0 32,37 11 0-17,44 14 48-15,35 6-56 0,13 0-72 16,-17-10-24-16,-27-12-112 0,-41-13 128 16,-27-6 72-16,-15 0-8 0,-17 5 16 15,-28 14 0-15,-52 16 0 31,-55 9 296-31,-29 10-72 16,4 0 64-16,37-20 96 0,48-12 104 16,26-10-55-16,21-2-185 15,17 2-152-15,11 3-88 0,32 14-8 16,59 5-56-16,49 1-40 16,19-7-88-16,4-22-57 0,-23-12-591 31,-25-7 568-31,-23-13 184 15,-32 4 32-15,-25-1-144 0,-14 0-952 16,-10-9-1617-16,-2 4-2600 16,-9-5-4025-16</inkml:trace>
  <inkml:trace contextRef="#ctx0" brushRef="#br0" timeOffset="145433.96">20275 14100 7257 0,'0'0'5865'0,"0"0"-4576"16,0 0-305-16,24-77 376 0,-39 59-8 15,-37 2-351-15,-44 9-353 16,-44 7-136-16,-19 0-24 15,0 19-192-15,15 3-16 0,45 1-32 32,28-4-24-32,22 0 32 0,21 3-200 15,9 10 8-15,6 6-64 16,13 6 0-16,13 7 0 16,51 10-56-16,35 8-48 0,36-2-64 15,5-6-152-15,-33-17 80 16,-38-16 80-16,-46-5 64 0,-23-4 88 31,-23 10-168-31,-57 15 176 16,-60 10 24-16,-27 0 160 15,-9-10 72-15,29-5 64 0,47-17 192 16,36-3 184-16,29-4-232 16,31-2-247-1,4 6-193-15,52 13-24 0,55 9-16 16,61 7-233-16,27-3-63 15,4-11-264-15,-16-15-504 16,-28-13 8-16,-19-2 440 0,-36-1 368 16,-37 0 216-16,-38 0 48 15,-22 1-2201-15,-23-1-3896 16,-12 0-1057-16,-15 3 4546 16</inkml:trace>
  <inkml:trace contextRef="#ctx0" brushRef="#br0" timeOffset="147229.5">17004 16062 4136 0,'0'0'7482'0,"0"0"-5962"0,0 0-992 32,0 0 585-32,0 0 367 0,8-6-456 0,5-10-664 15,6-6-184 1,1-7 8-1,8-6-24-15,4-10-8 16,0-5-144-16,-4-1 0 0,4 4 0 16,-12 5 40-16,-8 17-32 0,-5 9 128 15,-7 13 313-15,0 3 95 0,-11 9-152 16,-13 20-184-16,-12 9 80 31,0 13-72-31,0 6 96 16,5 3-136-16,7 1-56 0,7-8 8 15,13-5-136-15,4-10 0 16,0-9-8-16,17-14 8 0,14-8-72 16,9-7-32-16,12-13-64 31,16-28-72-31,12-32-200 0,-1-22-200 16,-15 6-208-16,-25 22 71 15,-22 29 537-15,-17 25 240 16,0 10 792-16,-12 3 217 0,-8 0-505 15,-12 19-56-15,-4 16-8 32,0 10-112-32,5 5 40 0,3 4-104 15,7-3-112-15,10 0 0 16,6-7-144-16,5-5 0 0,0-8-8 16,16-8 0-16,8-1-248 0,1-9-352 15,10-10-832 1,-7-3-2897-1,-8 0-5985-15</inkml:trace>
  <inkml:trace contextRef="#ctx0" brushRef="#br0" timeOffset="150468">17689 16173 4560 0,'0'0'11315'0,"0"0"-8274"15,0 0-1673-15,0 0-368 16,0 0-32-16,0 0-272 15,-15-10-416 1,15 10-168-16,0 0-31 16,8 0-81-16,4 4 0 0,4 2 0 15,0 1 0-15,3-1-369 16,-6-3-279-16,2 0-128 31,-2-3-120-31,10 0-1048 0,1-6-2826 16,-4-7-4231-16</inkml:trace>
  <inkml:trace contextRef="#ctx0" brushRef="#br0" timeOffset="150833.53">17689 16373 9938 0,'0'0'5897'16,"0"0"-4593"-16,0 0-352 0,0 0 153 16,0 0-305-16,25 7-400 15,-1-4-136-15,8 0-88 32,-1 0-136-32,1-3-40 0,4 0-776 15,-12 0-1345-15,0-6-3904 0</inkml:trace>
  <inkml:trace contextRef="#ctx0" brushRef="#br0" timeOffset="151044.38">18164 16278 14283 0,'0'0'5441'16,"0"0"-4233"-1,0 0-488 1,0 0 24-16,0 0-192 0,0 0-368 16,0 0-176-16,0 0-8 15,116 0-616-15,-57-9-664 0,-11-1-2385 0,-5 1-3928 16</inkml:trace>
  <inkml:trace contextRef="#ctx0" brushRef="#br0" timeOffset="151368.73">18490 16129 3408 0,'0'0'9370'0,"0"0"-6777"0,0 0-1209 16,0 0-688-16,0 0-496 15,92-70-120-15,-60 70-80 16,-4 0 0-16,4 3-8 0,-12 13-80 15,-4 3 88-15,-12 0 184 32,-4 6 488-32,0 4 553 0,-16-1-393 15,-8-2-200-15,4 0-160 16,0-1-160-16,5-9-104 16,10-3-160-16,5-4-48 0,5-3 72 0,26-3-24 15,24-3 48-15,29 0-96 16,24-22-320-16,-12 0-736 15,-25-6-3225 1</inkml:trace>
  <inkml:trace contextRef="#ctx0" brushRef="#br0" timeOffset="153019.03">17307 13506 9994 0,'0'0'1768'0,"0"0"280"0,0 0-175 0,0 0-281 15,0 0-456-15,0 0-495 16,56-54-377-16,-16 54-120 0,-1 0 8 15,-2 0-72-15,-10 13-64 16,-7 9-8 0,-20 7 40-1,0 6 0-15,-28 3 96 0,-3 0 72 0,-9-7 80 16,8-2-72-16,4-10-56 16,17-6-64-16,11-7-96 0,11-6 8 31,61 0 56-31,36-9 8 15,11-13 8-15,-8 9-88 16,-35 0-208-16,-21 10-656 0,-22 3-1617 16,-10 0-6025-16</inkml:trace>
  <inkml:trace contextRef="#ctx0" brushRef="#br0" timeOffset="153826.6">19323 15652 7617 0,'0'0'7242'16,"0"0"-5050"-1,0 0-1232 1,0 0-424-16,0 0-79 0,0 0-17 16,0 0-48-16,0 0 184 0,9 92-296 15,-2-50-168-15,9-1-56 0,-4 0-8 16,9-3-40-16,-10-9 0 31,1-3-8-31,-4-7 0 16,4-10-72-16,-8-9 24 0,4 0 48 15,0-13 96-15,8-15 8 16,0-14-96-16,3-5 184 0,-2-1-48 31,-9 4 16-31,-1 6 0 16,2 6-72-16,-5 13-88 0,-4 13-240 16,8 6-704-16,3 0-1881 15,2 3-4224-15</inkml:trace>
  <inkml:trace contextRef="#ctx0" brushRef="#br0" timeOffset="153999.75">19730 15789 5401 0,'0'0'7009'0,"0"0"-4328"16,0 0-1305-16,0 0-392 0,0 0-680 15,75 0-184 1,-43 0-120-1,4 0-784-15,-12 0-3361 0,-8 6-3768 16,-16 4 2881-16</inkml:trace>
  <inkml:trace contextRef="#ctx0" brushRef="#br0" timeOffset="154149.63">19666 15970 2536 0,'0'0'5529'0,"0"0"-3552"0,0 0 487 16,0 0-31-16,0 0-905 15,87 13-832-15,-50-13-384 0,6-13-312 16,-7 0-1896-16,-8-6-5674 0</inkml:trace>
  <inkml:trace contextRef="#ctx0" brushRef="#br0" timeOffset="154321.19">20045 15865 12002 0,'0'0'4873'16,"0"0"-3513"-16,0 0-255 15,0 0-537-15,0 0-344 16,84-50-224-16,-37 40-1040 0,-11 0-4114 16,-1 4-6720-1</inkml:trace>
  <inkml:trace contextRef="#ctx0" brushRef="#br0" timeOffset="154612.2">20355 15662 10538 0,'0'0'4001'16,"0"0"-2297"-16,0 0-312 0,0 0-512 15,0 0-471-15,0 0-273 16,88-54-128-16,-56 57-8 15,4 13 0-15,-8 7-336 0,-4 5 159 32,-13 0 97-32,-3 4 8 15,-8 0 72-15,0-7 80 0,-8 0 361 16,5-5 31-16,-1-8-88 16,4-2-192-16,0 0-88 0,28-10 16 31,11 0-120-31,41-7-248 15,-4-12-1745-15,-5-12-6032 0</inkml:trace>
  <inkml:trace contextRef="#ctx0" brushRef="#br0" timeOffset="155423.81">19583 13198 7329 0,'0'0'4889'0,"0"0"-3377"31,0 0-239-31,0 0-177 16,0 0-352-16,0 0-160 0,91-47-248 16,-59 47-144-16,-4 9-112 15,-4 7-72-15,-12 6 0 0,-12 10 40 16,-12 3 16-16,-28 0-56 31,-8 3 144-31,-8-7 104 16,12-2 129-16,4-10-9 0,25-3-208 15,15-6-72-15,28-1-88 16,55 1 176-16,44-7 72 0,17-3-120 16,0 0-136-16,-29 0-24 31,-43 0-1032-31,-32-7-3977 0</inkml:trace>
  <inkml:trace contextRef="#ctx0" brushRef="#br0" timeOffset="157146.26">21371 14090 4280 0,'0'0'10651'0,"0"0"-8603"15,0 0-520-15,0 0-735 16,0 0-329-16,8-25-368 16,-8 54-24-16,0 28-72 0,0 25 176 15,-15 20-72-15,-2-7-64 31,2-22-40-31,2-25-296 0,2-13-480 16,-2-3-513-16,-2 5-479 16,3-5-897-16,3-12-1624 0</inkml:trace>
  <inkml:trace contextRef="#ctx0" brushRef="#br0" timeOffset="157505.13">21794 14249 9618 0,'0'0'3200'16,"0"0"-2416"-16,0 0-760 31,0 0 136-31,-80 70 209 0,33-41 143 0,-5-4 0 16,-8 0-136-1,-4-3-152 1,8-9-96-16,8-3-64 0,12-4 0 15,17-6 24-15,10 0 296 16,9 0 288-16,9-6-400 16,14-4-192-16,5 4-80 0,9 3 128 15,-5 3 48-15,7 6 24 0,-7 13 64 16,-4 7 128-16,0 2-87 0,-5 7-113 16,-3 0-112-16,-3 0-32 31,2-3-48-31,-3-4-72 15,4-6-481-15,0-3-327 0,4-12-808 16,-5-7-1273-16,-6 0-3680 16</inkml:trace>
  <inkml:trace contextRef="#ctx0" brushRef="#br0" timeOffset="158679.93">22021 14738 11082 0,'0'0'5777'0,"0"0"-4889"15,0 0-608-15,0 0-8 16,0 0 96-16,0 0 89 15,0 67 159-15,0-32-368 0,0 3-80 16,0-3-120-16,-4 3-48 0,4-10-224 31,-8 1-648-31,3-13-561 16,1-7-2464-16,1-9-2112 0</inkml:trace>
  <inkml:trace contextRef="#ctx0" brushRef="#br0" timeOffset="159139.69">22794 13877 6937 0,'0'0'5545'0,"0"0"-3464"0,0 0-129 16,0 0-656-16,0 0-664 15,-92 4-127-15,40 31 207 16,-7 9-64-16,-6 23-184 0,7 22-136 16,17 25-40-16,26 10-112 15,22-7-64-15,42-12-104 0,26-19 80 31,13-13-88-31,3-13-152 16,-12-18-352-16,-6-14-776 16,-22-15-1705-16,-14-13-8089 0</inkml:trace>
  <inkml:trace contextRef="#ctx0" brushRef="#br0" timeOffset="160173.63">23033 14122 8809 0,'0'0'2041'16,"0"0"-505"-16,0 0 481 15,20-76-553-15,-16 63-160 0,0 3-328 16,0 10-143-16,-4 0-417 16,0 13-408-16,0 22 72 31,-17 23 360-31,-2 2-96 0,-1 6-152 16,0 4-184-16,8-12 136 0,4-1-136 15,8-7 0-15,0-11-8 0,16-11-56 16,15-15-168-16,10-13-160 15,6-13-272 1,2-25-241 0,10-26-167-16,-3-25-408 0,-8-22-24 15,-9-3 615-15,-15 22 881 16,-20 32 200-16,0 31 1321 0,-4 23 183 0,0 3-192 31,0 3-791-31,-8 22-641 16,-3 23 40-16,-2 27 144 15,2 21-72-15,11-8-24 0,0-12 32 16,0-22-152-16,11-16 8 16,2-3-56-16,6 3-600 0,9-13-1041 15,0-9-2864-15,-8-13-6913 0</inkml:trace>
  <inkml:trace contextRef="#ctx0" brushRef="#br0" timeOffset="160359.56">23690 14405 5393 0,'0'0'5609'31,"0"0"-4505"-31,0 0 280 0,0 0-23 16,0 0-529-16,0 0-296 16,32 95-312-16,-55-60 0 0,-18 3-224 0,-15-3-40 15,-23 6-1376 1,7-9-2673-1,21-13-4401-15</inkml:trace>
  <inkml:trace contextRef="#ctx0" brushRef="#br0" timeOffset="160726.04">23894 14208 696 0,'0'0'10330'0,"0"0"-7201"16,0 0-1025-16,0 0-1136 31,0 0-624-31,0 0-240 0,0 0 480 16,59 99-288-16,-39-52-119 15,-4 4-73-15,0-7-24 16,-4-9-80-16,0-7 0 0,-5-11-176 31,2-14 71-31,-5-3 105 16,7-10 401-16,2-18-185 0,6-11 232 15,-2-8-192-15,2-7-96 0,5 3-96 16,-7 0-16-16,-2 10-40 16,-2 9 0-16,-6 13-8 0,-7 16-880 15,0 3-3289 1,0 3-5465-1</inkml:trace>
  <inkml:trace contextRef="#ctx0" brushRef="#br0" timeOffset="161064.67">24252 13782 12898 0,'0'0'2833'16,"0"0"-833"-16,0 0-879 15,0 0-673-15,91 45 56 0,-15 15 40 16,24 29-104-16,-5 12-176 31,-18 5-160-31,-30-12-32 0,-31-23-64 16,-16-18 64-16,-7-11-72 15,-21-4-256-15,-17 0-192 16,-34 19-704-16,3-9-1393 0,8-10-5113 0</inkml:trace>
  <inkml:trace contextRef="#ctx0" brushRef="#br0" timeOffset="162003.1">25292 14157 10922 0,'0'0'2304'0,"0"0"-823"16,0 0-497-16,0 0-400 15,0 0-272-15,0 0-56 16,0 0 136-16,-40 57-184 0,24-35-64 31,4-3-64-31,4 1-32 16,1-5-32-16,7-2-16 0,0-4-48 15,0-5-288-15,0-4 56 16,7 0 80-16,1-4 120 16,-4-11 32-16,0-7 48 0,-4-4 8 15,-8-3 8-15,-12 4 88 16,-3 3 72 0,-1 6-32-16,3 3 56 0,6 10-24 15,6 3-96-15,9 0-80 16,0 0-160-16,17 10 160 15,7 5 0-15,11 2 128 16,5-2-48 0,0-5-64-16,-4-4-16 0,-13-2-64 15,-10-4-136 1,-13 0 48-16,-8-13-312 0,-25-3-672 0,-6 3 480 16,3-3 424-16,0 10 32 15,16 3 64-15,20 3-641 0,0 15-375 31,60 20 568-31,0 0-912 16,3-6-5378-16</inkml:trace>
  <inkml:trace contextRef="#ctx0" brushRef="#br0" timeOffset="162576.17">26201 13570 10114 0,'0'0'6033'15,"0"0"-4753"-15,0 0-488 0,0 0-247 16,0 0-273-16,0 0-128 15,35 85 632-15,-23 4-184 0,4 22-168 32,-8 13-256-32,0-9-80 15,0-20-80-15,-4-22 56 16,-4-23-64-16,4-14-40 0,0-11-544 16,-4-3-496-16,0-9-1073 0,0-7-2432 15,-4-6-3841-15</inkml:trace>
  <inkml:trace contextRef="#ctx0" brushRef="#br0" timeOffset="162804.67">25945 13554 6449 0,'0'0'4913'0,"0"0"-3073"16,0 0 169-16,0 0-377 15,0 0-712-15,0 0-296 0,144-48-312 16,-21 48-87-16,8 0-153 0,-19 13-16 31,-40 2-56-31,-40 15-1121 16,-20-5-3224-16,-12 0-1808 0</inkml:trace>
  <inkml:trace contextRef="#ctx0" brushRef="#br0" timeOffset="162983.95">25937 14398 10282 0,'0'0'3208'0,"131"0"-927"0,-15 0-481 16,8 0-607-16,-20-6-409 15,-25 0-440 1,-23-4-344-16,-20-2-2201 15,-8-4-10025-15</inkml:trace>
  <inkml:trace contextRef="#ctx0" brushRef="#br0" timeOffset="163606.6">27352 13230 9329 0,'0'0'5898'0,"0"0"-4714"16,0 0-704-16,0 0-408 31,0 0 24-31,-104 86 704 0,28-1 129 16,-12 36-209-16,9 12-208 15,23 1-200-15,32-14-160 0,28-24-96 16,40-7 32-16,9-17 40 16,26-2-64-16,16-16 16 31,-15-15-80-31,16-14-360 0,-44-22-1336 15,-16-3-4210-15</inkml:trace>
  <inkml:trace contextRef="#ctx0" brushRef="#br0" timeOffset="163936.26">27523 13671 12722 0,'0'0'2937'0,"0"0"-2025"31,0 0-568-31,0 0-160 0,0 70 848 16,0-22-215-16,0 6-321 16,0 0-256-16,8-4-112 0,4-2-128 15,4-10-168-15,0-9-728 16,20-26-1113-16,-13-3-2368 16,2-10-6585-16</inkml:trace>
  <inkml:trace contextRef="#ctx0" brushRef="#br0" timeOffset="164102.14">27770 13405 10306 0,'0'0'5729'0,"0"0"-4625"16,0 0-344-16,0 0-56 0,0 0-215 15,0 0-313-15,0 9-176 0,0 20-577 16,-3-4-1759-16,-6 0-4233 15</inkml:trace>
  <inkml:trace contextRef="#ctx0" brushRef="#br0" timeOffset="164319.68">27958 13897 9033 0,'0'0'7402'16,"0"0"-5714"-16,0 0-631 0,115-20-73 16,-67 14-600-16,4 3-136 15,-1 0-248-15,-3 3-232 32,4-7-1120-32,-8 1-2441 0,-12-6-4465 15</inkml:trace>
  <inkml:trace contextRef="#ctx0" brushRef="#br0" timeOffset="165143.65">28663 13475 11402 0,'0'0'2905'0,"0"0"-1129"0,0 0-600 16,0 0-624-16,0 0-448 16,0 0-96-16,-13 101 312 0,-10-22-128 15,-1 20-64-15,8-7-32 0,4-26-96 16,12-24-232-16,0-20-408 16,16-3-320-1,12-6 248-15,7-10 32 16,6-3 344-16,6-25 120 15,1-26-120-15,0-26 200 16,-4-21 136-16,-8-7 456 0,-12 20 80 31,-13 24 416-31,-7 33 96 0,-4 12 240 16,0 6-7-16,0 10-689 16,0 3-592-16,0 29-8 15,-15 22 0-15,2 25 8 0,2 20 48 16,3-4-32-16,8-25-16 31,0-19 0-31,0-23-544 0,4 1-1273 16,4-6-3392-16,-5-5-5057 0</inkml:trace>
  <inkml:trace contextRef="#ctx0" brushRef="#br0" timeOffset="165624.03">29236 14030 8313 0,'0'0'4721'32,"0"0"-2224"-32,0 0-241 0,0 0-655 15,0 0-585-15,0 0-496 16,0 0-160-16,0 0-192 16,16 0-64-16,-16 0-56 0,0 0 24 15,0 0 56-15,0 0-80 16,0 0 24-16,0 0-24 0,0 0-48 31,0 0 0-31,0 0-8 16,0 0 8-16,0 0 8 15,0 0-8-15,0 0 0 0,0 0-8 16,0 0-72-16,8 13-40 16,-4 6 120-1,0 9 0-15,-4 4 8 0,0 10-8 16,-16-5 0-16,-12 5-80 15,-11-4-312-15,-33-3-864 16,8-13-2585-16,4-9-6745 0</inkml:trace>
  <inkml:trace contextRef="#ctx0" brushRef="#br0" timeOffset="166546.1">29711 13529 1408 0,'0'0'13299'0,"0"0"-10571"31,0 0-1215-31,0 0-649 16,0 0-376-16,0 0-488 0,0 0 48 0,19 47 104 15,-10-2 32-15,-2 9-128 16,1 3-8-16,0 6-40 0,1-3-8 15,-2-3-64 1,5-9-152 0,0-10-200-16,-4-13 168 0,4-12 32 15,-4-6 88-15,8-7 128 0,4 0 40 16,-1-22-32-16,13-10 216 16,5-10 232-16,-1-11-136 0,-5-5 96 31,5-5-176-31,-8 2-112 15,-4 7 288-15,-4 13-304 16,-8 10-8-16,-4 11 8 0,-4 8-112 16,-4 12-40-16,0 0-760 0,-4 0-1056 15,-20 22-217-15,0-3-2512 16,0-3-4745-16</inkml:trace>
  <inkml:trace contextRef="#ctx0" brushRef="#br0" timeOffset="167289.71">29571 13601 12562 0,'0'0'5033'0,"0"0"-4393"0,0 0-448 0,0 0 64 32,0 0 201-32,168 22 23 15,-41-9 168-15,25 3-224 16,-6 0-192-16,-34-7-128 0,-44-2-104 15,-24-4-24-15,-21-3-1176 0,-10 0-1065 16,-13 0 9-16,-45-3-537 31,-18-6-3104-31,-5 2-400 0</inkml:trace>
  <inkml:trace contextRef="#ctx0" brushRef="#br0" timeOffset="167499.37">29910 13725 1840 0,'0'0'8818'31,"0"0"-7474"-31,0 0 905 16,0 0-433-16,28 98-336 0,-12-63-552 15,3 4 89-15,5 8-161 16,0 1-352-16,-4 3-328 0,-12 0-128 16,-8-4 0-16,0-2-48 15,-16-11-152 1,-16-8-232-16,-7-7-136 15,-10-9-264-15,-26-10-1025 0,11-13-2280 16,9-6-216-16</inkml:trace>
  <inkml:trace contextRef="#ctx0" brushRef="#br0" timeOffset="167897.38">30109 13211 544 0,'0'0'11674'0,"0"0"-10058"31,0 0-431-31,0 0-145 0,0 0-192 16,0 0-424-16,0 0-216 16,0 0-192-16,-24-45-16 15,24 45-224-15,0 7 24 0,0 6 192 31,8-1-40-31,0-2 48 16,-4 3 16-16,0-7-8 0,0 0-8 16,-4-3 0-16,0-3 0 15,0 0 8-15,0 0 8 16,0 0 208-16,0 0 72 0,0-9-216 0,0-1 24 16,0-3 8-1,0 1-64 1,0 2 256-16,4 1 48 0,-4-1 241 15,0 7-57-15,0 3-400 16,-8 0-136-16,-12 6-432 16,-12 17-425-16,0 2-1391 0,8-3-3329 15</inkml:trace>
  <inkml:trace contextRef="#ctx0" brushRef="#br0" timeOffset="168189.42">30448 13944 8785 0,'0'0'8298'0,"0"0"-7114"15,0 0-271-15,0 0-121 0,0 0-280 16,95-6-272-16,-59 6-96 16,4-3-40-16,-1 3-104 15,6 0-216-15,-6 0-744 0,6 0-1073 0,-10 0-2720 16,-7 0-5225-16</inkml:trace>
  <inkml:trace contextRef="#ctx0" brushRef="#br0" timeOffset="168713.73">30993 13544 7057 0,'0'0'7674'15,"0"0"-5426"-15,0 0-768 16,0 0-879-16,0 0-537 16,0 0-16-16,0 89 320 0,-4-38-160 15,0 9-88-15,4 1-48 32,0-1-56-32,0-6-16 0,13-13-192 0,2-9-264 15,6-10 248-15,-2-15 160 16,1-7 48-16,0-7 96 15,4-18 88-15,0-13 304 0,4-13-144 16,0-9-24 0,0-4-128-1,4 4-128-15,-5 2 8 0,-2 17-72 16,-10 13 0-16,-7 12-8 0,-8 16-552 16,-12 6-2449-16,-12 16-2144 15,-8 0-4673-15</inkml:trace>
  <inkml:trace contextRef="#ctx0" brushRef="#br0" timeOffset="170348.34">31193 12751 8225 0,'0'0'2953'0,"0"0"-1305"0,0 0-576 16,0 0-543-16,0 0-305 15,0 0-216 1,0 0 648-16,39 92 304 15,-14-48-192-15,-1 1-128 0,-1-1-32 16,5 3-175-16,-4-8 143 16,4-1-208-16,-4 0-40 15,4-3-32-15,4 3-40 16,0 3 8-16,3 0-88 16,-3 4-88-16,0-7-80 15,-8 3 40-15,0 0-40 0,-8 1-8 16,0 5 16-16,-4 4 40 31,-5 6 64-31,2 0-104 0,-5 1 40 16,0-1 16-16,0-9-64 15,0-11 56-15,-4-8-56 0,3-13-8 16,-3-9 0-16,0-5 0 16,0-2-152-16,0 0-16 31,4-34-280-31,-4-1-1384 0,4-7-3946 0</inkml:trace>
  <inkml:trace contextRef="#ctx0" brushRef="#br0" timeOffset="171060.6">31556 13046 8361 0,'0'0'2953'0,"0"0"-2073"15,0 0-656 1,0 0 256 0,11 73 1097-16,6-32-513 0,14 22-280 0,9 20-72 15,3 25-152 1,6 7-104-16,-6 5-312 0,-11-9-48 0,-12-25 96 16,-4-20-120-16,-12-14 8 15,0-8-8-15,-4 7 1 16,-4 9 103-1,-16 7 72-15,-8 2-24 16,-11-5-32-16,-6 3-120 0,-6-7-64 16,-1-3-8-16,0-9-568 15,-16-7-689-15,16-13-1607 32,9-12-3786-32</inkml:trace>
  <inkml:trace contextRef="#ctx0" brushRef="#br0" timeOffset="172223.82">16435 13690 10594 0,'0'0'2264'16,"0"0"-1624"0,0 0-512-16,-100 115-120 15,64-23 192-15,0 38 281 16,5 22 207-16,10 10 40 15,14-3-192-15,7-13-152 0,0-3-136 32,20-7 0-32,12 4-80 0,15-10-40 15,17 4-48-15,16-4 240 16,28-6 0-16,23-4-168 16,24-5-112-16,21-4-40 0,2-13-608 15,-42-25-1656-15,-28-22-5458 0</inkml:trace>
  <inkml:trace contextRef="#ctx0" brushRef="#br0" timeOffset="173395.94">32237 13833 6057 0,'0'0'4689'0,"0"0"-3793"0,0 0-584 31,0 0 320-31,0 0 849 15,-28-16-241-15,28 16-384 0,0 0-104 16,0 0-56-16,0 0 72 16,0 0-47-16,0 0 7 0,8 0-216 15,12 4-192-15,12-2-120 32,11 5-136-32,5-1-64 15,8-2 88-15,-5 2-88 0,-6-3-8 16,-17-3-216-16,-13 0-240 15,-11-6-232-15,-4-14-1137 0,-24-17-2672 16,-8-2-1312-16,4 1 1464 0</inkml:trace>
  <inkml:trace contextRef="#ctx0" brushRef="#br0" timeOffset="173603.63">32312 13506 9778 0,'0'0'4305'15,"0"0"-3465"1,0 0 216-16,0 0 96 16,0 0-552-16,0 0-320 0,0 0 248 15,0 83 145-15,-4-39-153 0,4 13-304 16,-4 7-136-16,4 3 48 0,0-1-128 16,0-2-8-16,0-10-944 31,0 0-577-31,0-19-1535 15,0-13-4194-15</inkml:trace>
  <inkml:trace contextRef="#ctx0" brushRef="#br0" timeOffset="174061.23">32723 13334 10970 0,'0'0'4065'0,"0"0"-4065"0,0 0-88 16,0 0 88-16,-9 93 432 16,9-43-8-16,-3 5-104 0,-1 8-152 0,4-6-64 15,0 0-32-15,0-9-72 16,0-7-136-1,-4-9-272 1,4-13-512-16,-4-10 280 0,4-9 135 0,-4 0 505 16,4-15 48-1,0-14-48-15,0-6-80 0,12-3-16 16,4-3 96 0,3 3 24-16,2 6 537 15,-2 10 151-15,-3 9 192 16,1 13-416-16,-6 0-248 0,10 10-208 15,-6 15 16-15,1 10-24 16,-4 6 32-16,-4 4-8 0,-8-1 24 16,0-9-72-16,-20-3-8 31,-11-10-120-31,-25-9-640 0,7-10-1305 16,10-3-2279-16</inkml:trace>
  <inkml:trace contextRef="#ctx0" brushRef="#br0" timeOffset="174242.51">33057 13690 10178 0,'0'0'3064'0,"0"0"-2376"16,0 0-335-16,-4 108 335 0,4-60 64 15,0 0-248 1,4-4-320-16,9 4-184 15,11-7-344-15,-9-6-2137 0,1-16-2944 16</inkml:trace>
  <inkml:trace contextRef="#ctx0" brushRef="#br0" timeOffset="174640.44">33133 13033 4993 0,'0'0'4296'31,"0"0"-3135"-31,72 73 135 16,-37-28-24-16,6 25 57 0,2 15-113 16,5 17-128-16,0 9-216 0,-16-3-216 15,-12-6-248-15,-12-8-143 16,-8-1-49-16,-12-4-88 0,-16-7-56 15,-12-15-16-15,-8-7 8 16,-23-3-64-16,-37 1-1001 16,8-11-2071-16,1-5-5778 0</inkml:trace>
  <inkml:trace contextRef="#ctx0" brushRef="#br0" timeOffset="182730.11">21785 15033 8689 0,'0'0'2217'0,"0"0"-1369"31,0 0-456-31,0 0 16 16,0 0 536-16,0 0 177 0,0 0-257 16,0 0-216-16,0 0-96 0,0 0 96 15,0 0 48-15,13 0-80 16,11 0-223-16,16 0-145 15,27-3-120-15,32 3 32 16,53 0-32 0,31-3-32-16,25-6 8 0,11-1-40 15,0-3-56-15,0 4 120 0,-12 2-72 16,-23 4-56-16,-21 3 96 16,-20 3 0-16,-19 4-16 0,-12-1-56 31,-29 0-16-31,-23-2 48 15,-21-4-40-15,-2 0-16 16,-1 0 0-16,-5 0 0 0,5 0 16 16,-12 0-8-16,-8 0-8 0,-4 0 0 31,-4-4-184-31,-4 4-320 16,-4-3-184-16,0 3-593 15,0 0-631-15,0 0-353 0,-12 0-119 31,0 0-849-31</inkml:trace>
  <inkml:trace contextRef="#ctx0" brushRef="#br0" timeOffset="185040.62">6391 16421 9089 0,'0'0'2665'15,"0"0"-857"1,0 0 193-16,0 0-305 0,0 0-199 16,-5-13-633-16,5 13-520 0,0 0-176 15,0 7-168-15,9 11-112 16,6 14 112-16,9 13 0 0,16 8 8 31,8 21 40-31,16 18-40 16,3 16 0-16,-3 0-8 0,-16-6-56 15,-16-20-440-15,-20-25 112 16,-9-13-113-16,-3-5 49 0,-7-4 40 16,-14-1 232-16,-10 1 136 31,-5-13 40-31,-7-9 288 0,-10-13 184 16,-3 0 225-16,0-25 199 15,9-10-272-15,8-9-208 16,15-26-112-16,24-23 64 0,7 8-120 15,25 12-152-15,16 16-96 32,0 22-208-32,8 9-256 0,3 7-336 15,9 19-624-15,-16 3-1449 16,-16 13-4281-16</inkml:trace>
  <inkml:trace contextRef="#ctx0" brushRef="#br0" timeOffset="185627.74">7430 16376 9754 0,'0'0'3976'16,"0"0"-2735"-16,0 0 95 0,0 0 80 16,0 0-464-16,0 0-759 15,9 13-121 1,-5 19-72-16,3 12 224 0,-3 13-24 15,-4 16-104-15,0-6-48 16,0 3 32-16,-8-3-72 16,-4-14 0-16,0 5 8 0,5-17-16 15,3-3 16 1,4-12-8-16,11-7-8 16,17-4 0-16,28-5 48 0,36-10 40 15,31 0 16-15,24-19-40 16,-3-6-64-16,-17-1-64 15,-35 7-424-15,-25-3-977 0,-30 9-3384 16,-25 4-5097-16</inkml:trace>
  <inkml:trace contextRef="#ctx0" brushRef="#br0" timeOffset="186100.86">6259 17627 10778 0,'0'0'4897'16,"0"0"-4105"-16,0 0-120 0,0 0 664 16,0 0-63-16,0 0-489 15,0 0-296-15,95 0-264 16,1 0 32-16,51 0 112 0,33 0-104 31,15-3 16-31,12-3-48 0,-3-7-80 16,15-3-64-16,4 0-88 15,-4 4 0-15,-23 2-8 16,-54 7-352-16,-50 3-256 0,-48 0-200 16,-24 0-752-16,-20 13-1209 31,-16-1-1656-31,-12-2 256 0</inkml:trace>
  <inkml:trace contextRef="#ctx0" brushRef="#br0" timeOffset="189098.3">6753 17929 8705 0,'0'0'5145'15,"0"0"-2920"-15,0 0-673 16,0 0-23-16,0-28-329 0,0 28-512 16,0 0-280-16,0 0-264 15,0 0-144 1,0 15-64-16,0 7 64 15,0 20 56-15,0 5 104 16,0 14-40-16,-4 5-72 0,-8-2-40 16,0-4 96-16,-4-3-104 15,0-6-168-15,4-13-216 0,5-3-296 32,-2-16-736-32,9-6-761 15,0-10-1736-15,20-19 17 0,0-13-1450 0</inkml:trace>
  <inkml:trace contextRef="#ctx0" brushRef="#br0" timeOffset="189575.88">7203 18364 13338 0,'0'0'4889'0,"0"0"-4096"15,0 0-521-15,0 0 168 16,0 0-72-16,0 0-368 0,0 0 0 0,0 38 0 16,0-19-1032-16,0-3-3649 15,-4-6-5354-15</inkml:trace>
  <inkml:trace contextRef="#ctx0" brushRef="#br0" timeOffset="190445.94">7143 17960 1584 0,'0'0'12667'0,"0"0"-10675"32,0 0-1512-32,0 0-416 0,0 0-8 15,0 0 240-15,0 0 56 16,-87 89-112-16,55-54-40 0,0 0 128 16,-4-3 112-16,1-3-119 15,3-4-129-15,4-6-56 31,4-6-40-31,7-3-32 0,9-8 24 16,8-2-24-16,0 0-56 16,0-12-8-16,0-1-184 0,8 1 184 15,1-1 104-15,-5 6 184 0,0 5 40 0,-1 2-8 16,1 0-136 0,9 0-64-16,-2 2-112 15,10 8 184 1,2 6-40-16,5 0-32 15,0 3-48-15,0 3-64 0,0 4 0 16,-4-4 8-16,0 0-16 0,-5 0-184 31,-2-3-120-31,-6-3-144 16,-7-3-464-16,0-4-641 0,-4-9-1423 16,-8 0-1873-16,-7 0-4585 15</inkml:trace>
  <inkml:trace contextRef="#ctx0" brushRef="#br0" timeOffset="191070.96">7522 17910 8641 0,'0'0'2161'16,"0"0"-1121"-16,0 0 952 16,0 0 457-16,0 0-433 0,0 0-679 15,0 0-713-15,20-41-320 16,-28 44-136-16,-8 13-104 31,-8 2 64-31,1 12 48 0,-5 7-8 16,3 5-8-16,9 5 16 15,1 4 16-15,2-4-48 0,13 1-40 16,0-3-56-16,0-1-40 16,16-6 72-16,9 0-80 31,6-3-136-31,9-6-176 0,3-4-64 0,30-9-280 16,-17-3-888-16,-1-10-4234 15</inkml:trace>
  <inkml:trace contextRef="#ctx0" brushRef="#br0" timeOffset="192292.46">7868 18056 10002 0,'0'0'3848'0,"0"0"-3087"0,0 0 375 16,0 0 720-16,0 0-303 15,5-22-505-15,-5 22-336 0,0 0-160 16,0 0-248-16,0 9-264 31,-13 17-40-31,2 2 0 0,-6 13 40 16,6 1-40-16,3-1 8 16,4-3 40-16,4-6-48 15,0-7-16-15,4-9-136 0,11-6-184 16,10-10 96-16,-1 0 192 15,8-19 40-15,-1-16-176 0,-3-10-24 32,0-6 200-32,-8 1-80 15,-4 2 88-15,-8 10 0 16,-4 9 288-16,-1 17 152 0,-3 9-24 0,0 3-240 16,0 9-176-1,0 17-120 1,0 11 120-16,0 8 8 0,0 3 0 15,0 2-8-15,0-2-232 16,0-7-424-16,9-9-1024 16,-5-7-1345-16,11-21-2344 0,2-4-3201 0,-2 0 6458 15</inkml:trace>
  <inkml:trace contextRef="#ctx0" brushRef="#br0" timeOffset="192421.53">8267 18313 9746 0,'0'0'1928'0,"0"0"-824"0,0 0 112 32,-27 73-631-32,6-47-233 0,-3-1-352 15,-8 4-608-15,8-11-2305 16,9-8-7529-16</inkml:trace>
  <inkml:trace contextRef="#ctx0" brushRef="#br0" timeOffset="192754.81">8522 18088 6937 0,'0'0'9330'16,"0"0"-7666"-16,0 0-1208 16,0 0-232-1,0 0-111-15,0 0-105 0,0 0 272 16,16 72-32-16,-9-33-136 15,2 2-40-15,-5 0-72 16,4-6-168-16,-1 0-184 0,6-6-41 0,-2-7-47 31,6-12 40-31,2-4 296 16,5-6 104-16,0-13 264 0,1-19 0 16,-2-6 216-16,1-13 9 15,-8 4-193-15,-4 5-112 16,-4 7 120-16,-5 13-304 0,-3 7-72 31,0 5-1401-31,0 4-4072 0</inkml:trace>
  <inkml:trace contextRef="#ctx0" brushRef="#br0" timeOffset="193073.33">8956 17919 4993 0,'0'0'9738'0,"0"0"-7370"16,0 0-2000-16,0 0-280 15,0 0 592-15,53 86 409 0,-30-48-113 16,5 10-336 0,3 3-152-16,-3 2-216 15,-7 8-160-15,-6 9-16 16,-11-6-96-16,-4 2-168 0,-19-9-320 16,-41 0 72-16,4-12-1608 15,4-20-5706-15</inkml:trace>
  <inkml:trace contextRef="#ctx0" brushRef="#br0" timeOffset="193599.48">9857 17573 11666 0,'0'0'4337'0,"0"0"-3665"16,0 0-376-16,0 0 624 16,0 0 337-16,0 0-249 0,84 7-384 15,-37-7-176-15,1 3-232 32,-1-3-64-32,-2 3-152 15,-13 0-48-15,-4 0-880 0,-21 7-1481 16,-3-4-3352-16,-4 4-4529 0</inkml:trace>
  <inkml:trace contextRef="#ctx0" brushRef="#br0" timeOffset="193770.98">9832 17894 11802 0,'0'0'5465'15,"0"0"-4465"-15,0 0-183 0,0 0 487 16,92 3-376-1,-40-12-320 1,12-1-216-16,0-3-392 16,23 1-368-16,-11-1-2032 0,-16 0-8475 0</inkml:trace>
  <inkml:trace contextRef="#ctx0" brushRef="#br0" timeOffset="197002.85">13861 17243 10162 0,'0'0'2720'0,"0"0"-1768"16,0 0-551-16,0 0-273 0,-75-19-80 31,-13 12 216-31,-40 5 264 16,-23-2 216-16,-4 4-112 15,3 0 72-15,25 0-16 0,26 0-192 16,34 6-191-16,27 4-9 0,24-3-32 16,4 2-136-16,12 7-120 15,0 6 0 1,36 13 64-16,48 7 48 15,43 8 0-15,21-2 24 16,0-7-32-16,-37-15-40 0,-44-11-64 16,-23-5 56-16,-19 0-56 0,-6 2-8 15,-7 1-88 1,-12 3 88-16,-12 0-272 16,-39 9 264-16,-50 4 0 15,-34 6 8-15,-12 2 0 16,19-5 0-16,37-6 0 0,47-7 0 15,16 0 0-15,4 3 0 16,13 7-48-16,11 2 48 0,23 4 8 31,57 6 240-31,47-6 16 16,32-9-40-16,13-13-160 0,-5-13-56 16,-23 0 40-16,-37-7-48 15,-31 1-136-15,-36-1-72 31,-24 5-248-31,-12 2-512 0,-28 0-905 16,-12 0-719-16,-16 0-1857 0</inkml:trace>
  <inkml:trace contextRef="#ctx0" brushRef="#br0" timeOffset="197616.29">12809 18462 9978 0,'0'0'5041'16,"0"0"-3785"-16,0 0-256 0,0 0 16 15,0 0-31-15,0 0-353 16,0 0-448 0,-16 29-112-16,8-10 144 15,-4 3-64-15,5 1-80 0,7-5-64 16,0-1 0-16,0-2 112 16,11 1-112-16,13-3-8 0,0-4 0 15,4-9-456-15,3-6-1297 31,-6-13-3360-31,-13-7-4769 16</inkml:trace>
  <inkml:trace contextRef="#ctx0" brushRef="#br0" timeOffset="197791.66">12865 18231 13082 0,'0'0'4041'0,"0"0"-3065"15,0 0 25-15,0 0-185 0,0 0-376 16,0 0-440-16,0-4 0 16,-4 14-1624-16,4 6-2281 15,0-3-896 1</inkml:trace>
  <inkml:trace contextRef="#ctx0" brushRef="#br0" timeOffset="198002.41">13020 18447 488 0,'0'0'9474'0,"0"0"-6610"16,0 0-2112-16,0 0-512 0,83 0 489 16,-38 0 255-16,-2 2-144 31,5 5-448-31,-8-1-280 15,-4 1-112-15,-16 2-1344 0,-8-3-1457 16,-12 1-3792-16</inkml:trace>
  <inkml:trace contextRef="#ctx0" brushRef="#br0" timeOffset="198165.08">13060 18627 9057 0,'0'0'2609'16,"0"0"-1665"-16,0 0 376 16,88 0-119-16,-52 0-153 15,-5 0-488-15,14-3-560 0,-10 0-760 0,-7-3-3833 16</inkml:trace>
  <inkml:trace contextRef="#ctx0" brushRef="#br0" timeOffset="198622.91">13610 18535 5217 0,'0'0'8193'0,"0"0"-5552"0,0 0-1497 15,0 0-24-15,0 0-151 16,0 0-169-16,0 0-408 0,0 0-192 16,0 0 192-16,12 70-128 0,-12-44-104 15,3 2-104 1,-3-3 8-1,0-2-64-15,0 8-512 0,0-8-912 16,-7-11-3569-16</inkml:trace>
  <inkml:trace contextRef="#ctx0" brushRef="#br0" timeOffset="199642.77">13000 16640 8225 0,'0'0'4753'0,"0"0"-3048"0,0 0-9 16,0 0-680-16,0 0-168 15,0 0-183-15,72-51-265 16,-41 48-192-16,2-3-96 0,7 6-48 16,-1 0-56-16,-3 0-8 0,-8 9-48 15,-4 4-224 1,-12 3-280-16,-12 0-161 16,0 6 345-16,-16-3 368 15,-12 0 0-15,-4 0 176 16,4-6 16-16,8-1-40 0,5-5-72 31,7-1-16-31,8 4-64 0,4-1 0 16,15 4 136-16,13 3 97 15,0 3-41-15,5 0-96 16,-14-7-96-16,-3 1 0 0,-12-3 0 16,-8 2-8-16,-4-2 8 31,-16 6 8-31,-12-3 0 15,-4-1 168-15,-7 1-96 0,-2-7-64 16,10 1-16-16,7-4-520 16,20-3-1129-16,8-13-2656 0,4 0-5145 0</inkml:trace>
  <inkml:trace contextRef="#ctx0" brushRef="#br0" timeOffset="199966.26">13574 16576 7113 0,'0'0'7274'16,"0"0"-5354"0,0 0-160-16,0 0-423 15,0 0-457-15,0 0-496 16,0 0-256-16,0 0-80 0,104 17-48 16,-73 1 48-16,-7 8-48 15,-8 2-48-15,-7 1-8 0,-9-4-80 31,-13 4 128-31,-10-7 0 16,-5-3 8-16,4-6 56 0,4-4-48 16,8-2 0-16,12-4 40 15,12-3-48-15,36 0 8 0,43 0 72 32,29-3-80-32,-5-4-296 15,-3-2-736-15,-45 2-1537 16,-35 1-6161-16</inkml:trace>
  <inkml:trace contextRef="#ctx0" brushRef="#br0" timeOffset="200994.05">15259 17034 12706 0,'0'0'2609'15,"0"0"-2257"-15,0 0-352 0,0 0-752 16,0 0 752-16,-55 0 24 0,11 9 512 16,-8 4-168-16,-11 0 16 31,-2-1 0-31,10 4 8 16,3 0 96-16,12 0-232 0,12 0-136 15,16 0-112-15,12 3 40 16,9 6-48-16,26 4 104 0,16 2 24 15,14 1-8-15,3-3-40 32,-5-1-80-32,-7-2-16 15,-12-1-32-15,-16-6-8 0,-17 4 8 16,-11-5-408-16,-35 5 248 0,-41-1 208 16,-28 0 160-16,1-3 72 0,23-3 128 15,32-6 0 1,24-1-143-1,9 0-73-15,10 4-144 16,5 6-72-16,16 3 72 0,40 13 264 0,27 7 32 16,33 5-112-16,12-5-72 15,-5-10-112-15,-27-17 144 16,-37-5-72 0,-18-7-8-16,-13 0-64 15,-9 0-88-15,-2-3-96 16,-10 0-72-16,-7 3-649 0,-20 4-895 15,-12-1-3177-15,4 3-3121 16</inkml:trace>
  <inkml:trace contextRef="#ctx0" brushRef="#br0" timeOffset="201384.17">14641 18386 11506 0,'0'0'5329'15,"0"0"-4241"-15,0 0-744 0,0 0-168 32,120 0 305-32,-64 0 47 15,0 4-224-15,4 1-144 0,-8 2-160 16,-9-4-256-16,-11 4-929 15,-15-7-1591-15,-10 0-2345 0,-7 0-4345 16</inkml:trace>
  <inkml:trace contextRef="#ctx0" brushRef="#br0" timeOffset="201593.06">14793 18453 7889 0,'0'0'4401'0,"0"0"-3649"31,0 0-360-31,0 0 649 16,0 0 87-16,44 73 40 0,-40-48-416 16,0 1-296-16,-4 2-184 15,-4 1-64-15,-12-1-112 16,-4-2-48-16,-8-7-48 0,-3-3-112 16,-1-7-520-1,4-15-1024-15,8-13-2129 16,4-9-4177-16</inkml:trace>
  <inkml:trace contextRef="#ctx0" brushRef="#br0" timeOffset="201938.21">14893 17954 80 0,'0'0'10154'15,"0"0"-8402"-15,0 0-904 16,0 0-272-16,0 0-320 0,0 0-16 15,-16 6 241-15,12 11 103 32,0-2-336-32,4 1-144 0,0-3-64 15,0 0-40-15,0-7-168 16,8 1 40-16,0-7 0 16,4 0 128-16,-4 0 8 0,0-7 72 31,-5-6-32-31,1 4 48 15,-4 3 160-15,0-1 224 0,0 7-120 16,-4 0-168-16,-3 0-120 16,-1 0-64-16,4 0 40 15,0 3-48-15,-1 7-192 0,2 6-480 16,3-1-1217 0,0-2-2063-16</inkml:trace>
  <inkml:trace contextRef="#ctx0" brushRef="#br0" timeOffset="202217.14">15108 18627 10986 0,'0'0'4537'16,"0"0"-3209"-16,0 0 232 0,0 0-599 16,0 0-713-16,92-12-240 15,-45 9 64-15,5-4-72 16,-4 7 0-16,-4-3-568 0,-12 3-913 31,-20 0-1615-31,-9 6-1361 16,-3 1-1993-16</inkml:trace>
  <inkml:trace contextRef="#ctx0" brushRef="#br0" timeOffset="202354.49">15195 18770 4977 0,'0'0'6225'0,"0"0"-5097"15,0 0-304-15,97 0 8 0,-58-3-399 16,17-9-433-16,-8 2-689 15,-9-3-3800-15</inkml:trace>
  <inkml:trace contextRef="#ctx0" brushRef="#br0" timeOffset="202533.84">15777 18538 14667 0,'0'0'4473'15,"0"0"-3657"1,0 0-528-16,0 0-112 15,0 0 24-15,0 0-64 16,0 0 88-16,16 109-120 0,-12-68-104 16,0 3-328-16,-4-6-1336 15,0-6-3385-15,0-19-6018 0</inkml:trace>
  <inkml:trace contextRef="#ctx0" brushRef="#br0" timeOffset="203424.58">14849 16513 9089 0,'0'0'1833'0,"0"0"-1281"0,0 0 240 16,0 0 72-16,0 0 81 0,80-22-593 15,-56 22-248-15,8 0-104 16,-9 0 0 0,-3 3 0-16,-8 3-16 15,-3-2-88-15,-9-2 40 16,0 5 64-16,-9-1 160 15,-3 1 472-15,1-1 120 0,-2 3-304 16,5-5-264-16,1 5-136 0,7 0-48 31,0 4 8-31,7 4 0 16,9-2 64-16,4 7-24 16,0-6-40-16,-4 3 40 0,-4-3-48 15,-4-6-8-15,-4-4 8 16,-4 1-144-16,0-5-8 0,-15-2 152 31,-6 0 128-31,-3 0-8 16,-4 0-120-16,0 0-64 31,0 0-848-31,5-6-1905 0,7-3-6081 0</inkml:trace>
  <inkml:trace contextRef="#ctx0" brushRef="#br0" timeOffset="203835.09">15279 16446 6729 0,'0'0'5577'0,"0"0"-4009"15,0 0-943-15,0 0 303 16,100 0 136-16,-72 0-152 0,-4 3-392 16,0 13-320-16,-5 0-56 15,1 7-136-15,-12 2-8 31,-8 0-8-31,-8 1 0 0,-23-1 8 16,-9-6 8-16,-1-3 88 16,2-7 8-16,15 1-96 0,12-7 0 15,12 0 8-15,12 1-16 16,44-4 176-16,32 3-39 0,39-3-137 16,9 0-457-16,-29 0-1455 15,-36-3-4329 1</inkml:trace>
  <inkml:trace contextRef="#ctx0" brushRef="#br0" timeOffset="206943.38">17367 16932 1096 0,'0'0'5585'0,"0"0"-4025"15,0 0-135-15,0 0-73 0,0 0 232 31,0 0 377-31,0 0-193 16,-8-70-296-16,8 67-407 0,0 3-345 16,0 0-336-16,0 0-136 15,0 0-40-15,0 0-208 0,0 0-8 16,0 13 0-16,8 6-64 31,8 9 72-31,12 14 0 16,7 5 88-16,10 4-40 0,2 3-48 15,1 3 0-15,4-6 8 16,-8-3-8-16,-9-7-80 0,-3 0-88 16,-15-6-72-16,-6 0 96 15,-11-9 40 1,0-1 16-16,0-3 80 16,-7-6 8-16,-5-7 0 0,-4-5 0 15,-5-1 0-15,2-3 8 16,-5-10 0-16,0-9 200 0,-4-13 0 15,5-3-16-15,2-9 0 16,5-4 32 0,8 1 120-1,8-1-80-15,0 7-48 0,13 9-208 0,2 7-8 16,9 15-216-16,4 13-432 16,-5 20-1224-16,-6-1-3962 0</inkml:trace>
  <inkml:trace contextRef="#ctx0" brushRef="#br0" timeOffset="210607.65">18065 16884 760 0,'0'0'8738'16,"0"0"-6178"-16,0 0-680 0,0 0-215 31,15-32-225-31,-15 29-32 16,0 3-487-16,0 0-409 0,0 0-272 15,0 0-120-15,0 0-48 16,0 0-72-16,0 0-48 0,0 0 40 15,0 7-96-15,0 9 32 16,0 6 72-16,0 10 8 0,-4 6 48 31,-3 6-48-31,-2 0-8 16,1 4 64-16,1-3-64 0,-1-4 0 16,8-10 0-16,0-1 8 15,0-8-8-15,0-10 0 31,8-2-96-31,3-4 88 0,6-3 8 16,7-3 24-16,7 0 96 16,13 0 80-16,8-9-96 0,4-1-104 15,3 4 0-15,-7 0 0 16,0 6 0-16,-12 0 0 16,-9 0 0-1,-14 0-288-15,-6 0-504 0,-11 6-481 16,0 0 1-16,0 4-664 15,-11-7-809-15,-2 0-4080 0</inkml:trace>
  <inkml:trace contextRef="#ctx0" brushRef="#br0" timeOffset="211974.41">17255 17767 4624 0,'0'0'5114'16,"0"0"-2834"-16,0 0-584 15,0 0-503-15,0 0 151 16,17-9-176-16,-2 5-568 0,5 4-32 31,8 0-111-31,8-3-209 16,28 3 144-16,31 0-104 0,53 10-40 15,27 6-80-15,28 6-16 16,5-3-80-16,-21-3-16 0,-4-1 16 16,-16-2-24-16,-27 6-48 31,-32 1-8-31,-37-5 8 0,-31-5 40 16,-20-4-40-16,-8-2-32 15,-5 2-200-15,-7 3-848 16,-31 7-649-16,-17-3 609 0,0 2-4041 0</inkml:trace>
  <inkml:trace contextRef="#ctx0" brushRef="#br0" timeOffset="212670.14">17467 18160 11426 0,'0'0'3193'0,"0"0"-1449"32,0 0-408-32,0 0-311 15,0 0-177-15,0 0-280 0,0 0-424 16,0 0-144-16,0 0-136 0,39 48 136 16,-2-9 88-1,2 5-48 1,5 0-32-16,-4-2-8 0,0-1 0 0,-16-10-24 15,-5 1-176 1,-6 0 0-16,-9-7-96 0,0 4-72 16,-4-4-16-16,0 1 87 0,-8-4 217 31,-5-3-160-31,2-3 64 16,-1-7 168-16,3-2-64 0,-2-7 72 15,3 0 144-15,-4-3 128 16,0-10 80-16,-1-9 17 15,6-4-33-15,3-9-88 0,4 1-192 16,0-1 0-16,11 3-56 0,2 7-512 31,11 8-569-31,-5 8-1471 16,2 6-4514-16</inkml:trace>
  <inkml:trace contextRef="#ctx0" brushRef="#br0" timeOffset="213023.94">18327 18072 8225 0,'0'0'2561'0,"0"0"-1369"16,0 0-16-16,0 0-464 0,0 0-135 16,-43 12 591-16,7 11 144 0,-1 5-424 15,-2 7-240 1,7 0-103 0,0 7-137-16,12-1-112 0,5 0-96 15,11 3 0-15,4 4-184 16,4 0 40-16,20-4 56 0,11-2-104 15,5-7-8 1,3-4-248 0,17-9-1080-16,-12-9-721 0,-12-13-3472 15</inkml:trace>
  <inkml:trace contextRef="#ctx0" brushRef="#br0" timeOffset="213878.53">18670 18259 696 0,'0'0'9834'0,"0"0"-7882"31,0 0-135-31,0 0-313 15,0 0 112-15,0 0-504 0,0 0-567 16,0 0-345-16,-20-32-128 16,-4 48 16-16,-7 7 88 0,-1 5-32 15,4 4-40-15,4 0 8 32,3 2-112-32,10-2-8 15,7 3 0-15,4-3 8 0,11 0-64 16,14-4 64-16,6-2-8 15,5-7-280-15,5-3-552 0,10-10-769 16,-7-6-3224-16,-8 0-2120 0</inkml:trace>
  <inkml:trace contextRef="#ctx0" brushRef="#br0" timeOffset="214099.42">18885 18494 10546 0,'0'0'4641'16,"0"0"-3953"-16,0 0-592 16,0 0-80-16,0 0 552 0,-19 54-40 0,14-29-232 15,1 4-120-15,4 0-88 16,0-1 16 0,4-6-104-16,12-2-392 15,4-11-1000-15,16-9-593 16,0-6-839-16,-8-19-4738 15</inkml:trace>
  <inkml:trace contextRef="#ctx0" brushRef="#br0" timeOffset="214231.37">18973 18301 10722 0,'0'0'3080'0,"0"0"-2023"0,0 0-625 15,0 0-160-15,0 0-40 16,0 0-232-16,0 0-48 0,0 0-1184 15,-4 37-2977-15</inkml:trace>
  <inkml:trace contextRef="#ctx0" brushRef="#br0" timeOffset="214484.94">19208 18516 9514 0,'0'0'2496'0,"0"0"-1232"16,0 0-207-16,0 0-697 15,0 0-360-15,79 76 0 16,-79-53 56-16,0 2 168 16,0 1-88-1,-15 2-128-15,-2-2-16 16,2-4-88-16,-5-3-1201 0,-1-7-791 15,10-5-3001-15</inkml:trace>
  <inkml:trace contextRef="#ctx0" brushRef="#br0" timeOffset="214718.34">19427 18567 416 0,'0'0'8986'15,"0"0"-6386"-15,0 0-2136 0,79 0-456 16,-34 3 144-16,-2 0 48 16,2-3-48-16,2 0-152 0,-8 0-328 15,-6 0-2424-15</inkml:trace>
  <inkml:trace contextRef="#ctx0" brushRef="#br0" timeOffset="-214374.11">19618 18583 10114 0,'0'0'3224'16,"0"0"-2624"-16,0 0-71 0,0 0 455 15,0 0-40 1,21 98-48-16,-21-63-328 0,0 0-64 16,0 0-240-1,0 0-119-15,0-7-65 16,-9-2-80-16,-3-7-369 0,-8-6-543 15,-20-13-880-15,9 0-73 16,3-13-3496-16</inkml:trace>
  <inkml:trace contextRef="#ctx0" brushRef="#br0" timeOffset="-214013.13">19693 18319 8809 0,'0'0'1649'15,"0"0"-1057"-15,0 0-280 16,0 0-72-16,0 0-8 16,0 0-232-16,0 0-88 0,17-12-16 31,-13 12 104-31,0 0 64 15,-1 0-64-15,-3 0-120 0,0 0 40 16,0 3 80-16,0 0 144 16,0-3-32-16,0 0-32 15,0 0 96-15,0 0 688 0,0 0 1001 16,0-9-297-16,0-4-1024 16,-7 0-392-1,-1 1-24-15,-5 2-128 0,2 3-152 16,-9 7-1504-16,0 4-2249 15,13 5-4449-15</inkml:trace>
  <inkml:trace contextRef="#ctx0" brushRef="#br0" timeOffset="-213736.68">19925 18167 1120 0,'0'0'11842'0,"0"0"-9929"15,0 0-1417-15,0 0-360 16,0 0 456-16,88 108 40 0,-60-45-32 31,-9 1-32-31,1 6-200 16,1-4-96-16,-10-5-71 15,-7-1-105-15,-4-6-96 0,-8-6-169 16,-35-7-671-16,-5-12-1616 16,4-16-4698-16</inkml:trace>
  <inkml:trace contextRef="#ctx0" brushRef="#br0" timeOffset="-212753.72">20646 17351 1432 0,'0'0'11178'0,"0"0"-8761"0,0 0-505 16,0 0-688-16,0 0-287 16,0 0-305-1,9-10-368-15,-9 20-264 16,-9 6 0-16,-3 9 184 15,1 4 32-15,-6 6-136 0,-3-3-72 16,5-1 0-16,-2-5 0 16,2-4 72-16,3-3-80 0,0-10-192 31,8 1-296-31,0-7-240 16,4-3 31-16,0-3 401 15,0-13-176-15,8-6-672 0,8-4 584 16,-1-2 560-16,2-1 88 15,-9 7 616-15,3 7 144 0,-11 5 32 32,4 10-159-32,-4 0-641 15,0 3-80-15,0 19-136 0,-8 4 120 16,1 5 16-16,3 1-152 0,0-3-465 16,0-7-271-16,4-6-112 15,-5-13-504-15,-3-3 712 16,-3-6 207-1,-6-17-1023-15,-2-8 272 16,-5-4 824-16,0-3 272 0,-4 3 136 16,9-1 104-16,-2 11 320 0,14 6 1024 15,7 10 320-15,0 9-1056 16,4 0-400-16,11 6-184 0,9 13 817 31,8 7-169-31,7 2-248 16,-2 1-104-16,7-4-320 15,-5 1-432-15,-3-13-2753 0,-16-11-8273 0</inkml:trace>
  <inkml:trace contextRef="#ctx0" brushRef="#br0" timeOffset="-209696.41">21506 16418 8425 0,'0'0'5089'0,"0"0"-3800"16,0 0-89-16,0 0 64 0,0 0 48 31,0 0-279-31,0-16-473 16,0 16-392-16,4 6-168 15,13 13-48-15,7 6 48 0,12 14 8 0,7 8 0 16,9 8 0 0,8 1 8-1,0 5-16-15,3 2-168 0,-3 4-80 16,-4-3 8-16,-9-1-368 15,-2-3 328-15,-17-6 159 16,-9-3-175-16,-10-7-16 0,-9-9-24 16,0-6-56-1,-17-10 216-15,-7-6 88 16,-8-7 88-16,-3-6 8 0,-5 0 56 16,-4-19-8-16,-3-16 240 15,-2-22 168-15,2-23 56 16,19-18-87-16,12 3-73 0,16 22 176 15,7 22-96-15,21 19-216 32,9 7-80-32,6 6-144 0,6 6-464 15,2 13-688-15,-16 16-1433 0,-10 3-5033 16</inkml:trace>
  <inkml:trace contextRef="#ctx0" brushRef="#br0" timeOffset="-208651.69">22885 16443 5761 0,'0'0'5241'0,"0"0"-4257"16,0 0 264-16,0 0-71 0,12-35 503 16,-20 35-568-16,-16 0-448 15,-8 0-384-15,-15 0 216 0,-5 16 57 16,5 3-57-1,2 3-120 1,6 10-160-16,14 0-96 16,5 2 8-16,16 5-56 0,4-1-56 0,13 0 32 15,15 3-40-15,15-6 48 16,9-3-56-16,4-7-392 0,4-9-440 31,15-16-1297-31,-11-3-2648 16,-8-13-6057-16</inkml:trace>
  <inkml:trace contextRef="#ctx0" brushRef="#br0" timeOffset="-208467.34">23140 16624 9762 0,'0'0'4136'0,"0"0"-3815"0,0 0-273 15,0 0 408-15,0 82 424 16,0-53-16-16,0 3-192 0,9 3-368 15,10-3-200-15,5-4-104 32,8-9-56-32,20-9-736 0,-9-4-1096 15,-3-6-2353-15</inkml:trace>
  <inkml:trace contextRef="#ctx0" brushRef="#br0" timeOffset="-208312.82">23375 16345 9209 0,'0'0'4185'0,"0"0"-3657"0,0 0-528 16,0 0-80-16,0 0 80 15,0 0-72-15,0 25-32 16,0-12-2432-16</inkml:trace>
  <inkml:trace contextRef="#ctx0" brushRef="#br0" timeOffset="-208044.31">23611 16662 1016 0,'0'0'9026'0,"0"0"-7394"31,0 0-1280-31,95 0-168 16,-51 0-80-16,0 0 224 0,3 0 80 15,2 0-232-15,-2 0-176 0,-11-3-408 16,-8 0-1056-16,-16-1-929 16,-12 1-2144-16,0 0 1313 0</inkml:trace>
  <inkml:trace contextRef="#ctx0" brushRef="#br0" timeOffset="-207833.94">23802 16700 3288 0,'0'0'7186'15,"0"0"-6226"1,0 0-520-16,0 0 384 16,0 0 336-16,47 89-215 15,-34-57-105-15,2 3-208 0,2 6-368 16,-2 0-88-16,-6-3-176 15,-5 1 8-15,-4-11 0 0,-9-2-8 32,-14-11-56-32,-9-8-192 15,-28-7-344-15,8-16-1473 0,5-7-2696 16</inkml:trace>
  <inkml:trace contextRef="#ctx0" brushRef="#br0" timeOffset="-207556.17">23845 16443 5217 0,'0'0'5121'16,"0"0"-4345"-1,0 0-152-15,0 0-312 16,0 0 224-16,0 0-232 0,0 0 376 15,28-25-424-15,-28 25-168 16,0 0-40-16,0 0-48 16,0 0-48-16,0 0 40 15,0 0 0-15,0 3 8 16,-4 0-24-16,4 3-32 16,0-3-928-16,0-3-1936 0</inkml:trace>
  <inkml:trace contextRef="#ctx0" brushRef="#br0" timeOffset="-207255.57">23447 16802 10906 0,'0'0'2968'15,"0"0"-1679"-15,0 0-481 0,0 0-376 16,0 0-152 0,0 0-216-16,0 0-16 15,44 44 32-15,-36-25-80 0,0 3-8 16,-4 4-152-16,-4-1-864 15,-16-2-1137-15,-8-11-2760 16</inkml:trace>
  <inkml:trace contextRef="#ctx0" brushRef="#br0" timeOffset="-205052.04">22236 16319 2512 0,'0'0'7602'0,"0"0"-5722"0,0 0-520 16,0 0-63-16,0 0 7 15,16-38-144-15,-12 35 88 0,0 3-359 16,-4 0-425-16,0 0-272 16,0 0-192-16,0 13 0 31,-8 9 0-31,-8 13 16 0,-4 10 120 15,-3 8 0-15,2 5-56 16,5 1-16-16,8 2-8 0,8-1-48 16,13 17 8-16,19-11 56 15,11 4-72-15,24 3-224 16,21-9-224 0,24-4-1041-16,-16-16-2864 0,-21-28-6225 15</inkml:trace>
  <inkml:trace contextRef="#ctx0" brushRef="#br0" timeOffset="-204682.96">23826 16275 6057 0,'0'0'4809'0,"0"0"-3585"31,0 0-624-31,0 0 544 0,107 25 121 16,-71 7-121-16,4 9-248 15,4 23-272-15,4 18-280 0,-5 20-144 16,-3 9-112-16,-20-9-32 16,-20-13-56-16,0-23 0 31,-16-12-552-31,-7-13-616 0,-26 10-776 0,2-6-1113 16,-1-10-6817-16</inkml:trace>
  <inkml:trace contextRef="#ctx0" brushRef="#br0" timeOffset="-204241.38">21383 17488 11962 0,'0'0'6089'0,"0"0"-4936"0,0 0-801 15,116-32-184-15,-17 32 232 16,56 3 304-16,38 16-48 16,22 7-176-1,15 6-288-15,2-1 16 0,10 1-144 16,10-4-56-16,-5 4 48 16,-17-3-40-16,-35 2-16 15,-38 1-8-15,-54-10-312 0,-43-6-128 16,-32-3-416-16,-17-10-672 15,-15 0-1105-15,-12 1-3000 16,-11-4 48-16</inkml:trace>
  <inkml:trace contextRef="#ctx0" brushRef="#br0" timeOffset="-203325.63">21925 17758 7297 0,'0'0'5121'0,"0"0"-2776"16,0 0-473-16,0 0-160 15,0-74-311 1,0 71-505-16,4 3-456 16,-4 3-216-16,4 14-160 0,4 14-64 15,4 14 320-15,0 15-104 16,0 19-144-16,-4-9-72 0,-8 6 0 15,0-3 0-15,0-16-104 32,0 4-504-32,-8-17 128 0,0-9-456 15,8-19-1305-15,0-6-1776 16,0-10-1904-16</inkml:trace>
  <inkml:trace contextRef="#ctx0" brushRef="#br0" timeOffset="-202978.9">22412 17960 9642 0,'0'0'4224'16,"0"0"-2439"-16,0 0-665 15,0 0-448-15,0 0-400 0,0 0-264 0,-101 23 112 16,50-7-112 0,-13 0 0-1,1-4 0-15,7-2 0 0,7-4 72 16,18-2-80-16,15-2 0 15,8-2 56-15,8 7-48 16,0-4 344-16,20 10-208 0,4 3 0 0,8 3 9 31,-4 3 15-31,0-3-96 16,-9 0 56 0,1-3 64-16,-8 3-64 0,4 3-24 0,-4 1-96 15,0-1 48-15,0 3-56 16,-4 0 0-16,4-2 0 0,0-5-384 31,8-5-1049-31,-5 0-2696 16,6-13-4712-16</inkml:trace>
  <inkml:trace contextRef="#ctx0" brushRef="#br0" timeOffset="-202719.96">22531 18237 7033 0,'0'0'7754'16,"0"0"-5754"-16,0 0-1280 15,0 0-216-15,0 0-96 0,0 0 457 16,0 0-233-16,23 101-352 15,-19-62-216-15,-4-4-64 0,0-4-632 16,0 4-817 0,0-12-2471-16,0-11-3562 15</inkml:trace>
  <inkml:trace contextRef="#ctx0" brushRef="#br0" timeOffset="-202373.18">22997 17795 2904 0,'0'0'9322'15,"0"0"-7570"-15,0 0-791 16,0 0-177-16,0 0-216 0,0 0 224 16,0 0 96-16,-84 83-87 15,56-32-257 1,4 6-208-16,5 6-16 16,15 11-56-16,4-5-56 0,8-2-88 15,20 3 40-15,11-16-112 16,5 0-48-16,19-3-496 0,-7-13-1265 15,-11-19-3792-15</inkml:trace>
  <inkml:trace contextRef="#ctx0" brushRef="#br0" timeOffset="-201654.86">23312 17843 8889 0,'0'0'2257'0,"0"0"-537"15,0 0 89-15,0 0-177 0,0 0-424 16,0 0-504-16,0 0-456 0,4 4-248 31,-16 27 88-31,-1 17 40 16,-2 6-120-16,-1 3 153 15,4 0-153-15,4-3 0 0,5-3 0 16,3-10 16-16,0-9-24 0,3-10-201 16,17-12-143-16,8-10 240 31,3-3-72-31,9-26-112 16,1-12-24-16,-2-13-72 0,-3-10 128 15,-8-6 256-15,-4 4 0 16,-4 8 528-16,-12 8 264 0,-4 15 41 15,0 16-1-15,-4 19-416 32,0 0-416-32,0 25-88 0,-8 26 88 15,-5 25-56-15,6 16 48 0,3 0 8 16,4-22 8-16,0-22-8 16,0-20-328-16,0 1-1097 15,11-4-1359-15,-2-9-2417 0</inkml:trace>
  <inkml:trace contextRef="#ctx0" brushRef="#br0" timeOffset="-201464.88">23703 18192 3688 0,'0'0'9322'16,"0"0"-7849"-16,0 0-1081 15,0 0-72-15,0 0 416 16,31 77-8-16,-31-45-280 0,0-1-264 15,-12 4-112-15,-11 0-72 16,-1-6-376-16,-12-1-1184 0,8-9-1641 31,8-9-7425-31</inkml:trace>
  <inkml:trace contextRef="#ctx0" brushRef="#br0" timeOffset="-201046.46">23965 18101 10338 0,'0'0'4857'16,"0"0"-4033"-16,0 0-560 0,0 0-264 16,0 0 8-16,0 0 320 15,16 91-32-15,-12-46-88 0,0-1-144 32,4 1-64-32,-4-1 72 15,0-9-72-15,4-3-72 0,-4-10-160 16,4-9 56-16,-4-7 176 15,8-6 48-15,4-3 184 0,4-16 56 32,4-13 112-32,-5-6 112 15,5-6-7-15,-3-4-193 0,-6 7-184 16,-2 3-120-16,-6 13-8 16,-7 12-240-16,0 6-1217 15,0 4-4392-15</inkml:trace>
  <inkml:trace contextRef="#ctx0" brushRef="#br0" timeOffset="-200805.25">24356 17951 10474 0,'0'0'3040'0,"0"0"-1775"16,0 0-385-16,0 0-48 0,95 32-56 15,-63 22 208-15,-4 19-135 0,4 22-465 16,-12 7-184 0,-16-7-80-16,-4-19 0 15,-16-22-8-15,-4-13-112 16,-11-2-208-16,-46 8-504 16,10-9-1985-16,-6-9-5513 0</inkml:trace>
  <inkml:trace contextRef="#ctx0" brushRef="#br0" timeOffset="-194445.47">19607 17541 1256 0,'0'0'16'16,"0"0"4609"-16,0 0-3281 15,0-15-416-15,0 8 112 16,4 1-47-16,-1-1 63 0,-3 1-240 15,4 3-200-15,-4 0 224 32,0 0 73-32,0-4-369 0,0 1-256 0,0 0 16 15,-4-4-224-15,1 1-8 16,-5-4 0-16,3 0-72 16,-3 1 24-16,1-4-16 0,-1-3 0 15,-5 0 40-15,6-1-48 16,-10 2 0-16,2-1 40 15,-2 3-40 1,6 3 8-16,-1 0 0 0,0 0 0 16,0 4 40-16,4-4-48 15,0 1 0-15,0-1 24 0,0-3-16 32,-4 0 8-32,4 4-8 15,-4-8-8-15,0 8 48 0,-4-8-48 16,0 5 0-16,-3-4 0 15,2-1 0-15,2 5-16 0,-2 2 8 16,6 0 8-16,-2 1 8 31,6 2 8-31,-1-3-16 0,0 4 48 16,-1-4-48-16,-2 0 0 16,-1 1 0-16,-4-4 0 15,0 3 0-15,-4 0 0 0,4 1-8 16,-3 6 0-16,-2-4 0 31,6 3-8-31,-2 4 8 0,6 0 0 16,2 0 8-16,1 0 0 0,1 0 0 15,-1 0 0-15,-1-4 0 16,-2 1-8-16,-10-4 8 0,6 1 0 16,-5 0 0-1,-1-1 0 1,2 0-48-16,-1-2 48 0,5 2 0 15,-2 0 0-15,6 1 48 16,-6-4-48-16,2 4 8 0,-2-1-8 16,2 1 0-16,-5 2 8 0,4-2-8 15,-4-1 0-15,3 1 0 16,-2 2-8 0,3 1 8-16,0 3-8 15,0-3 8-15,0-1-8 16,-4 1 8-16,0 3 0 0,1 0-8 15,-9-4 8-15,0 4 0 32,0 0-8-32,-4-1 8 0,4 1 0 15,4 3 0-15,1 0-8 16,2 0 0-16,5 0 0 16,-7 0 8-16,3 0-8 0,-5 0 8 15,1-2-8-15,-4 2 8 16,1-4 0-16,-1 1 8 0,0 0-8 31,0 0 0-31,0 3-8 16,8-4 8-16,1 4 0 15,-1-3 0-15,-1 0 0 0,2 3 8 0,-1-3-8 16,-4 3 0 0,-1 0-8-1,-2 0 8-15,3 0 40 0,0 0-40 0,0 0 0 16,5 0-16-1,-5 0 16-15,3 0 8 16,-3 0-8-16,1 0 0 0,-1 0-8 0,-4 0 8 31,0 0 0-31,0 0 0 16,0 0 8-16,0 0 0 16,5 0 0-16,-1 6 0 0,0-3 0 15,3 1-8-15,-2 2 8 16,3 1-8-16,0-5 0 0,-3 5 8 15,-2-1-8-15,5-3 0 32,-4 4 8-32,5-4-8 0,-1 3 0 15,-1 1 0-15,-2 2 0 16,3-3 8-16,-4 4-8 0,4 0 0 16,-4-1 0-16,0 0 0 31,4 1 8-31,1 3-8 15,-2-1 8-15,1 4 0 0,1 4 0 16,2-2-8-16,-7 5 64 16,9 2-64-16,-9 0 8 0,0 4-8 15,4-1 8-15,0 4 48 16,5-6-56 0,-6 5 0-16,10-2 8 15,-2-1 0-15,2 1 40 0,3 3-40 16,-5 0 8-16,6-1 40 15,-1 1-56-15,-5 0 0 0,6-3 8 16,-5 2 0 0,3-2-8-1,-2 0 8-15,3-1 0 0,-1 1 48 16,6-4-56-16,3-3-48 0,0 0 40 16,0 0-32-16,0 1 40 15,8-4 0-15,0 3 0 0,-4-3-8 31,4 4 8-31,-5-1 0 16,1 3-8-16,1-3 8 0,-5 3-8 16,4-2 8-16,0 2 0 15,0-2 0-15,0 2 0 0,-1 0 0 16,5-3-8-16,1-2-48 31,2 2 48-31,-3-3 0 16,5 0-8-16,-6 0 16 0,1 0-8 15,1 0-8-15,-5 0 8 16,-1 3-8-16,5 0 8 0,-4 1 8 16,4-1-8-16,4 3 8 15,0-2 8-15,4-1-8 16,0 0 0 0,0 0 8-16,0 1 0 0,4-5 0 15,-9 2 40-15,6-5-48 16,-9 8 8-16,-5-4 0 0,-3-3-8 15,0 2 8 1,0 5-8-16,0-4 0 16,4 0 8-16,-4 0-8 15,4 3 0-15,5-6 0 0,-1 3 0 16,-1-3 0-16,2-3 8 16,-1-1-8-16,-1 5 0 0,-3-5 0 31,0 1 0-31,0 3 0 15,5-4 0-15,-5 4-8 0,3-3 0 16,5-1-152-16,0 1-112 16,4 0 80-16,4-4 80 0,0 1 16 15,3 3 88-15,5 0-8 32,-3-1-48-32,3 1 0 15,-4 6 8-15,-5-3 56 0,-3 0-16 16,5 0-56-16,-6-1 72 15,5 2-8-15,0-5 8 0,8 1 0 32,3 3 0-32,6-4 0 15,7-2 0-15,-1 3 0 0,1-1 128 16,4 1-32-16,-8-3-40 0,-4 2-56 16,-4-2 0-16,-8-1 0 15,-1 1 0-15,-3-4-16 0,0 4-72 16,4-4 16-1,4 3-24-15,3-2 48 16,10-1-40-16,-1-2 24 16,8-1-144-16,3-3 56 0,1 3 96 15,4-3 56-15,4 0 8 16,-9 0-8-16,1 0-48 0,0 0 48 31,-5 0 8-31,-2 0-8 16,2 0 0-16,-3 0 0 15,4 0-8-15,8 0 8 0,0 0 0 16,11 0 0-16,1 0 0 0,-5 0-112 16,-3 0-264-16,-4 0 231 31,-8 0 65-31,-4 0 72 16,-8 0 8-16,3 0 40 0,-2 0 48 15,-1 0 65-15,3 0-49 16,5 0-88-16,8 0 32 0,4 0-48 15,7 0-176-15,-3 0-17 32,0 0-95-32,-4 0-88 15,-9-6 144-15,-2-7 96 0,-10 0 64 0,1 0 64 16,0-2-16-16,-1-2 24 16,10-1 0-16,-2-2 0 15,-2 1 0-15,2 0 0 0,-7-3 16 16,-4 0-16-1,-8 0 8 1,-4-1 0-16,-1-2 40 0,-2 0 104 0,-2-1 200 16,2 4 56-16,2-4 25 15,5 4-185-15,4-3-144 16,-4-4-32 0,4 1-56-16,-9-1 56 15,-2-3-64-15,-10 1 8 16,-3-8 240-16,-4 5 128 0,0 2 64 31,-4 0-120-31,1 4-168 16,-5-1 8-16,8 1-64 0,-4-1-8 15,0 0-24-15,4-6-8 16,-5 0 0-16,5-2 184 0,-4-2 56 16,1 4 48-16,-5-3-112 15,4 3-232-15,-4 0 128 16,0 4-64-16,0-1-8 0,4 3 32 31,-4-6-88-31,0 4 0 16,-4-4-8-16,1-3 64 0,-10 3-8 15,1-3-48-15,-3 0-8 0,-1 2 80 16,0-1-80-16,-1 2 8 16,1 0-8-16,5 0 8 15,-13 3 32 1,4 0-40-16,-11 1 0 15,-2-4 8-15,-10 0 0 0,-21-10 9 16,-16-12-9-16,-19-6 0 16,-9-1-8-16,20 13-337 15,12 7-927-15,33 15-1873 16,16 0-6193-16</inkml:trace>
  <inkml:trace contextRef="#ctx0" brushRef="#br0" timeOffset="-191964.23">6865 9077 12522 0,'0'0'3121'0,"0"0"-2065"16,0 0-784-16,0 0-272 0,0-16 0 15,-4 26-128-15,4 15 128 16,-4 10 432-16,0 13-32 0,4-1-136 15,0 4-184-15,0-10-32 32,0-2 48-32,12-14-16 0,12-13 136 15,8-12 425-15,35-12 103 16,40-42-80-16,48-38-312 0,38-23-120 16,1-12-24-16,-14 10 192 15,-37 25-120-15,-43 28-88 31,-36 29-88-31,-32 16-48 0,-17 10-56 16,-2 0 0-16,-6 5-136 16,-3 1-360-16,-4 3-464 0,-8 16-1217 15,-8 6-695-15,1 1-1785 0</inkml:trace>
  <inkml:trace contextRef="#ctx0" brushRef="#br0" timeOffset="-190584.5">18299 7817 1480 0,'0'0'3265'15,"0"0"-1857"-15,0 0-208 16,-91-13 280-16,55 6 73 0,-4 1-409 16,0-3-384-16,-11 2-136 31,-22-2-208-31,-22-1-184 0,-25-3 48 15,-7 1-112-15,-1-4-31 16,9 0-41-16,16 3 16 0,-6-2 56 16,2-2-8-16,-1 2 56 15,-3 2 40-15,3-3-96 32,5 7 56-32,4-4-56 0,-1 3 16 15,0 4-56-15,1-1 24 16,-1 2-8-16,5-2 48 15,3 4-64-15,16 0-24 0,16 3 8 16,13-4 24-16,-13 1 24 31,-20-3-40-31,1 0-56 0,-1-1 96 0,12-2-8 16,12 5 24-16,-8-5-32 16,-11-1-40-16,-1 4-24 15,1-3-56-15,2-1-8 0,2 0 0 0,-1 8 0 16,4-5 88-1,0 1-32-15,1 3-16 16,-1 3 32-16,1-4-72 16,-2 1 0-16,9 0 64 15,5 3-72-15,-1-3 16 16,4 3-16-16,-4-3 8 0,1 3-8 31,-1 0-40-31,4-3 24 0,0 3 16 16,13-4-56-16,7 4-72 15,12-3-32-15,8 0-88 16,12 0-56-16,0-1-464 0,40-8-1224 16,4-1-2929-16,-1 1-1569 0</inkml:trace>
  <inkml:trace contextRef="#ctx0" brushRef="#br0" timeOffset="-190089.73">14666 7093 7985 0,'0'0'2641'0,"0"0"-1689"15,0 0-736-15,0 0-128 16,0 0-32-16,-92 35 560 16,20-7 464-16,-19 4-167 0,-25 6-313 15,13-6-304 1,19-4-88-1,28-12-64-15,12-3 96 0,5 0 104 16,2-4-160-16,5 4-88 16,9-7-24-16,15 1-72 0,4-5 0 15,4 5 8-15,0-1 40 0,0 4 264 32,7-1 32-32,2 4-56 15,-1 0-32-15,0 6-128 0,-1 6-56 16,6 7-64-16,2 6 0 15,9 10 88-15,8 9-88 0,13 0-8 32,6 0 48-32,9 0-48 15,-1-6-128-15,1-9 32 0,-8-11 96 16,-12-5 48-16,-12-11-48 16,-12-5 8-16,-12-3-8 15,-4-7 8-15,0 0 360 0,0 0-7 16,0 0-49-16,0 0-48 31,0 0-80-31,0 0-72 0,0 0-80 16,0 0-32-16,0 0-568 15,0-4-1009-15,-9-2-3264 0</inkml:trace>
  <inkml:trace contextRef="#ctx0" brushRef="#br0" timeOffset="-186204.11">21396 16891 3568 0,'0'0'1849'0,"0"0"-1849"15,0 0-128-15,0 0-72 0,-36-35 200 16,27 31 1040-16,5 1 328 16,0 0 216-16,1 3 1 0,3-3-121 15,0 3 24-15,0-3-143 32,-4 3-417-32,4-3-176 15,0 0-400-15,-4-4-128 0,0 1-120 16,-5-7-104-16,-2 0 0 15,-2-2 16-15,-2-2-16 0,-2-1 0 16,6-8 8-16,3 4 0 16,4-3 0-16,4-4 48 15,0 1-48 1,4-4-8-16,8 3 0 0,4 1 80 16,3-1-16-16,-2 4 8 15,-2 2-24-15,2 1-40 0,3 0 0 16,-9 3 120-1,10 3-128 1,-6-3 8-16,5 0 0 0,5 0 0 16,1-3 88-16,6-4-88 0,5 4-8 15,-1 0 64-15,-1 3-64 16,-3 0 8-16,-4 3-8 0,0 0 8 31,-9 3 40-31,9-3-48 16,-3-2 0-16,3-5 40 15,3 1-40-15,-3 3 0 0,4 3-48 16,4 0-8-16,-4 6-16 0,3 1-8 16,2 3 8-16,-1 3 72 15,3-4-48-15,5 4 48 32,0 3-8-32,3-3 8 0,6 3 0 15,-1 0-16-15,-1 0-48 16,1 0 56-16,4 3-48 15,-4 0 56-15,-5 0-8 0,2 1 8 32,-6-4 16-32,-3 0-16 15,0 0 0 1,-8 0-8-16,4 3 8 0,-1 3 0 16,1 0 0-16,5 1 0 15,2-1 8-15,5 7-8 16,-4-4-8-16,-1 4 8 0,1-4 8 15,-4 4-8-15,-4 3 0 16,-1-3 0-16,2-1 0 0,3-2 0 16,-1 3 0-16,1-1 8 0,4 1-8 15,-4 3 0-15,4 0 0 16,-4 0 0 0,-1 3 0-16,-3-3 0 15,1-1-48-15,-6 2 48 0,5-2 0 16,-4 1 8-16,0-3-8 15,3 3 0-15,-3 0 0 16,4 0 0-16,0-1 0 0,4 4 0 31,-4 1 0-31,0-2 0 16,-1-2-8-16,-7 0-8 0,0 0 16 16,-12-3-8-16,4-1 0 15,0 1 0-15,-4 3-40 16,0-3 48-16,3 6-8 0,2-3 8 31,3 3 8-31,-5 0-8 16,5 3 0-16,0-3 0 0,0 3-8 0,-4 0 0 15,0 1-88-15,4-1 16 16,-8 0 72-16,4 0 0 16,-4 1-24-16,0-1-16 0,4 0 64 15,-1 3-24 1,-2-2 8-1,3-1 0-15,-5 0 8 0,2 0-8 16,-2 1 8-16,-3-1 0 0,4 0-8 16,-4 0 0-16,-4 4-8 15,0-4 8 1,0 6-8-16,-4-2 8 16,4 2-8-16,-4 1 8 15,0-1-16-15,-4-2 16 0,0 2 0 16,0 1-8-16,0 0 0 15,4-1 16-15,-4 1-8 0,0-3 0 32,0 2 0-32,0 3 0 15,0-1 0-15,0 1 0 0,-8 4 8 16,-4 0-8-16,0 6 0 16,1 0 16-16,-6 4-16 15,1 6 8-15,4-4-8 0,1 7 0 31,-2-6 0-31,5 3 0 16,-3-4 0-16,2 1 0 0,1 2 0 16,-7-2 8-16,6 0 0 15,-2 3 8-15,-6-3 88 0,6-4-96 16,-1-3 0-16,0-3 64 16,-4 0-72-1,8-6 8-15,-4 0-8 16,0-7 8-16,0 1 0 0,0-4-8 15,1-3 0-15,-2 0 72 16,1 0-64-16,-4-3 48 0,1 0-48 16,-2 0 0-1,-2 3 0-15,-5-4-8 16,0 1 8-16,-4 0-8 16,4 0 0-16,0 0 8 0,-4-3-8 15,4-1 0-15,4 1 8 16,-3-4-8-16,-1 1 0 15,3 0 0 1,-7-1 0-16,0 1 0 16,-3-1 0-16,3 1 0 0,-8-4 8 15,0 0-8-15,4 4 0 16,-7-7 0-16,2 3 0 16,-2-2 0-16,-1-1 0 0,1 3 8 31,-2-6 96-31,5 4-104 15,1-4 48-15,-5 3-32 0,0-3-8 16,0 0 40-16,-3 0-40 16,-2 0 0-16,2 0 64 15,-6 0-64-15,6 0 16 0,-1-3 56 16,0-1-16 0,-4-2-16-16,5-1-8 15,-1-2-32-15,-8-1 40 0,0 1-40 16,1 0 0-16,-1-4 48 15,0 3-8-15,4-2 16 16,4-1-16-16,1 3-48 16,3 1 56-16,3-4-56 15,-2 4 8-15,3-1-8 16,-3-2 8-16,2-1-8 0,-3-3 0 16,-3-3-192-16,-2 3 40 15,6-3-24-15,-9 0 72 16,4 6-8-1,1-3 8-15,-2 0 32 16,2 3-72-16,7 1-56 16,0-1 120-16,13-6 8 0,-2 0 72 15,5-6-8-15,1-4-120 16,-5 0-96-16,-4 4 48 0,0-4 32 31,-4 7 136-31,-4-3-40 16,1 3 40-16,3 2 8 15,-5-2 8-15,5 0 112 0,4 0 56 16,5 0-128-16,3-4 64 16,4 1-96-16,4 0 56 0,0-4 104 15,0 0-24 1,0 1-48-16,-3 2-40 16,2 1-64-16,-2 0 128 15,-2-1-120-15,2 1 48 0,-2-1 24 16,2 1-16-16,-1-4 32 15,4-3-96-15,-1 1 8 0,6-1 48 16,-1 4-56 0,-1-1 0-16,2 4 0 15,-1 0 16-15,4 2 24 16,-9 7-40-16,6-3-8 0,-1 3 8 16,-5-3 0-16,6-3 8 15,3 3-8 1,0-3 8-16,4 0 40 15,0-4-48-15,0 4 16 16,0 0 104-16,0 3-112 0,0-3 144 16,0 5-64-16,0-1 16 15,0-2-8-15,-8 1-39 0,5 4 39 32,-2-8 144-32,5 4-80 15,0-6-72-15,0-1-80 16,0-2 8-16,0-4 40 0,8 3-8 15,-4-2 24-15,0-1 56 16,-4 3-112-16,0 1 40 0,0-1-40 31,0 1 40-31,0-1 32 0,0-3-88 16,4 0 8-16,0-5 112 16,3-2-120-16,10 2 80 0,-1-8 16 15,0 3-80-15,4-2 64 16,-5 3-72-16,2 9-8 15,-9 0 0-15,-1 10-48 16,-3 6 48-16,1 3-8 16,-5 7 8-16,0 0-208 15,0 3-688-15,-5-1-1177 0,-6 1-3432 16</inkml:trace>
  <inkml:trace contextRef="#ctx0" brushRef="#br0" timeOffset="-176757.51">24367 16593 4232 0,'0'0'6210'0,"0"0"-4290"32,0 0-712-32,0 0 89 0,0 0 135 0,0 0-128 15,0-4-296-15,4-2-247 16,9-1-177-16,6-2-192 16,13-4-240-16,28 0-144 0,31-6 72 15,49 1-72 1,27-2 56-1,20 5-16-15,5 2 8 0,-13 6 8 0,-11 1-56 16,-17-4 8-16,-23 7 48 16,-37-3-64-16,-27 3-56 15,-28 0 8-15,-12 0-64 0,-4-1-32 16,-8 4-8-16,-5-3 24 16,-7 0-328-1,0 0-16-15,-11-1-289 16,-6-1-1023-16,-11 1-1025 15,5-2-1031-15,3-1-2546 0</inkml:trace>
  <inkml:trace contextRef="#ctx0" brushRef="#br0" timeOffset="-176409.61">25794 16151 1032 0,'0'0'11058'0,"0"0"-8713"15,0 0-753-15,0 0-376 16,0 0-368-16,36-10-472 0,-8 14-152 16,12 12-127-1,7 3 23 1,9 9 0-16,0 4-64 0,0 3-8 15,-4-4-40-15,-13 1 0 16,-7-7 0-16,-16-2 0 0,-11-1-8 16,-5 0 48-1,-25 4 168-15,-15-4 8 16,-11 0 24-16,-9 0-56 16,0 1-88-16,-4 2-104 0,-16 10-448 15,24-6-1297-15,13-7-3608 16</inkml:trace>
  <inkml:trace contextRef="#ctx0" brushRef="#br0" timeOffset="-175598.89">27248 15500 14131 0,'0'0'4360'0,"0"0"-3591"0,0 0-393 0,0 0 184 32,0 0-128-32,0 0-8 15,0 0-120-15,8 51 160 16,4-13-80-16,0 10-136 0,4 15-168 16,4 23 40-16,-5-7 40 15,-2-3-104-15,-1-12-48 0,-4-19 0 31,-4 2-8-31,0 4-456 16,-4-16 56-16,0-7-328 0,0-9-384 16,0-9-1137-16,-8-10-3104 0</inkml:trace>
  <inkml:trace contextRef="#ctx0" brushRef="#br0" timeOffset="-175336.47">27017 15465 8689 0,'0'0'4601'16,"0"0"-2864"-16,0 0-49 0,0 0-328 15,0 0-543-15,64-73-377 16,-5 67-64-16,37 3-120 0,27 3-96 15,-11 0-56 1,-24 0-96-16,-32 6-16 16,-33 3-680-16,-6 13-1953 15,-10-2-2984-15,-7 2-2753 0</inkml:trace>
  <inkml:trace contextRef="#ctx0" brushRef="#br0" timeOffset="-175140.58">26977 16192 7737 0,'0'0'5497'15,"0"0"-2736"-15,148 26-641 32,-41-23-959-32,5-3 15 15,-17 0-640-15,-27-3-336 0,-24 0-200 16,0-14-816-16,-8 5-1729 15,-5-1-4464-15</inkml:trace>
  <inkml:trace contextRef="#ctx0" brushRef="#br0" timeOffset="-174807.33">28292 15278 5705 0,'0'0'5961'15,"0"0"-4289"-15,0 0 177 16,0 0-121-16,0 0-600 0,0 0-520 31,-24 0-383-31,-4 35 343 16,-7 15 64-16,-10 17 0 0,-2 19-280 15,11 13 24-15,16 5-8 16,20-8-224-16,12-20-64 0,12-23-80 16,4-14-8-16,0-7-200 31,3-4-184-31,22 1-632 16,-6-10-865-16,-7-13-4128 0</inkml:trace>
  <inkml:trace contextRef="#ctx0" brushRef="#br0" timeOffset="-174563.36">28508 15563 3320 0,'0'0'9818'15,"0"0"-6633"-15,0 0-1505 16,0 0-535-16,0 0-401 0,0 0-384 15,-21 55 56-15,10-14-48 0,2 13-152 16,5 3-136-16,4 0-24 0,13 0-56 16,6-3-528-16,9-12-56 15,12-17-744-15,-4-15-1761 16,-4-10-1960-16</inkml:trace>
  <inkml:trace contextRef="#ctx0" brushRef="#br0" timeOffset="-174137.23">28659 15161 624 0,'0'0'10370'31,"0"0"-6249"-31,0 0-3185 16,0 0-272-16,0 0-144 0,0 0-240 0,0 0-120 15,0 0-104-15,0 0 24 16,-9 18 56-16,9-5-48 16,4-3-24-16,1 2-16 15,-1 1-48 1,-4 0 48-16,0-1-48 15,0-5 8-15,0-1-8 0,0-3 0 16,0-3-40-16,0 0 40 0,-4-13 96 16,-5-2-24-16,6-5-24 15,3-5 8 1,-4 6 8-16,4 4 72 16,0 5 281-16,0 7-57 15,-4 3-360-15,-4 6-120 0,-4 10-216 16,-20 22-705-16,0-3-2023 15,4-6-5346-15</inkml:trace>
  <inkml:trace contextRef="#ctx0" brushRef="#br0" timeOffset="-173896.08">28842 15840 9161 0,'0'0'3089'15,"0"0"-1505"-15,0 0-399 16,0 0-225 0,0 0-224-16,0 0 136 0,-20 95-408 15,-4-69-208-15,-4 2-256 16,-8 4-792-16,4-10-768 0,8-6-3273 15</inkml:trace>
  <inkml:trace contextRef="#ctx0" brushRef="#br0" timeOffset="-173055.99">29232 15856 2456 0,'0'0'5065'16,"0"0"-2968"-16,0 0-361 15,0 0 792-15,0 0-95 16,0 0-665-16,0 0-903 16,20-16-473-16,-8 6-56 0,1-5 104 31,-2-2-248-31,6-2-72 0,-6-3-32 15,5-3 24-15,4-4-16 16,-4-2-88-16,4-1 0 16,-4 0 64-16,-4 7-64 0,0 5 96 15,-8 11 112-15,0 6-40 16,0 0-64-16,-4 3-112 0,0 0 0 31,0 0 0-31,0 0 0 16,0 0 0-16,0 0 8 15,0 0-8-15,0 0 48 0,0 0-48 16,0 0-16-16,0 0 16 16,0 0 0-16,0 0 8 0,0 0 0 15,0 0 40 1,0 0-24-16,0 0 72 16,0 0-96-16,0 0 48 15,0 0-48-15,0 0-8 0,0 0 8 16,0 0 0-16,0 0 0 15,0 0 0-15,0 0-56 0,0 0 56 16,0 0-176 0,0 0 16-16,0 0-64 15,0 0-136-15,0 0-360 16,0 0-945-16,-8 0-2303 0,-5 3 119 16,2 0-6385-16</inkml:trace>
  <inkml:trace contextRef="#ctx0" brushRef="#br0" timeOffset="-172448.54">29093 15827 4336 0,'0'0'5626'15,"0"0"-4130"-15,0 0 248 16,0 0 625-16,0 0-241 16,0 0-623-16,23-3-745 0,9-3-464 15,13-1-152-15,7-2 16 16,8-1-16-16,3-3-56 15,9 1-8 1,-5 2-72-16,-3 4-8 0,-8-4 48 16,-13 7-48-16,-15 3 0 15,-11-3 0-15,-13 3 8 0,-4 0 0 16,0-3-8-16,-8 3-120 16,-16-3-48-1,-16 3 16-15,-8-3-144 16,-27-4-88-16,-21 4-8 15,8-7 40-15,8 4-57 0,20 0 81 16,29 3 136-16,3 3 136 16,8 0 56-16,12 0-88 0,8 0 88 31,0 0 96-31,0 0 200 16,20 0 161-16,8 3 271 15,11 0-120-15,13 0-168 0,4 0-152 16,4-3 80-16,-9 0-72 15,-6 0-176-15,-17 0-48 0,-5-6 0 32,-14 0-72-32,-6 2-112 15,-3-2-192-15,0 0-520 0,-12-7-1016 16,-4 1-3106-16,-4 2-3855 0</inkml:trace>
  <inkml:trace contextRef="#ctx0" brushRef="#br0" timeOffset="-171809.54">29922 15332 6689 0,'0'0'5993'0,"0"0"-3912"16,0 0-233-16,0 0-224 16,0 0-583-16,0 0-617 0,0 0-424 15,-12 31 64-15,-8 14-64 0,-4 12 80 16,4 7-64-16,0-1 40 16,8 1-56-1,8-4 0 1,4-6-56-16,8-4-720 0,16-11 231 15,8-11 393-15,0-12 152 16,7-13-16-16,-2-6-56 0,-1-22-40 0,-1-13 112 16,-3-10 88-16,-4-18 280 31,0 2 57-31,-9-6-57 16,6 4-216-16,-9 12 184 0,-1-4-48 15,2 14 152-15,-2 12 24 16,-7 16 8-16,1 13-192 0,-9 3-280 15,3 19-152-15,1 16 88 32,-4 12 64-32,4 11 8 0,-4 2 0 15,4 4 0-15,0-1-8 16,-4 1-544-16,0 5-752 0,0-11-3265 16,-8-17 656-16</inkml:trace>
  <inkml:trace contextRef="#ctx0" brushRef="#br0" timeOffset="-171624.44">30416 15856 8489 0,'0'0'1937'16,"0"0"-129"-1,0 0 25-15,8 85-441 0,-8-53-328 16,0 0-568-16,-17 0-496 15,-6-1-48-15,-21-2-1144 0,4-7-1057 16,1-6-5984-16</inkml:trace>
  <inkml:trace contextRef="#ctx0" brushRef="#br0" timeOffset="-170767.68">30886 15465 10386 0,'0'0'5313'0,"0"0"-4241"15,0 0-88 1,0 0 433-16,0 0-81 16,0 0-328-16,0 0-512 0,155 10-328 15,-76-7-64-15,-2 0-88 16,-17-3-16-16,-25 0-360 0,-3 0-488 31,-12 0-696-31,-20-3-1177 16,-24-3-3208-1,-12-4-3945-15</inkml:trace>
  <inkml:trace contextRef="#ctx0" brushRef="#br0" timeOffset="-170567.83">30982 15526 10522 0,'0'0'4161'0,"0"0"-3593"0,0 0 576 15,0 0 144-15,39 85-239 16,-23-53-97-16,0 6-344 15,-4 0-328-15,0 6-184 0,-12-2-96 16,0-4 0-16,-24 0-744 31,-4-10 240-31,-12-5-192 0,-7-11-513 0,-21-12-1399 16,8-12-2481-16,13-7-3417 16</inkml:trace>
  <inkml:trace contextRef="#ctx0" brushRef="#br0" timeOffset="-170228.03">31229 15103 6409 0,'0'0'6689'0,"0"0"-5320"0,0 0-1081 31,0 0-56-31,0 0 168 0,-81 22 24 16,70-9-144-16,-1 3-120 15,4-4-112-15,8 1-48 16,0-3-80-16,0-4-376 0,0-3 72 16,8-3 224-16,4 0 160 31,4-3 8-31,-4-16 72 0,-1-3 216 16,-7-3 176-16,-4-1 320 15,0 4 200-15,-15 6-127 16,-5 10-385-16,-8 6-272 0,4 0-136 15,-4 13 8-15,0 12-80 32,8 19-528-32,9-6-1737 0,7-3-4264 0</inkml:trace>
  <inkml:trace contextRef="#ctx0" brushRef="#br0" timeOffset="-169966.23">31281 15662 17123 0,'0'0'2737'0,"0"0"-2049"15,0 0-304-15,114-10 104 0,-65 8-264 16,3 2-104-16,-1-4-48 15,-7 4-72-15,-4 0-352 0,-8 0-608 16,-8 0-1521-16,-13 0-3632 31,-2-3-4697-31</inkml:trace>
  <inkml:trace contextRef="#ctx0" brushRef="#br0" timeOffset="-169545.1">31799 15418 8633 0,'0'0'6346'0,"0"0"-4386"15,0 0-111-15,0 0-641 16,0 0-696-16,0 0-392 0,7 34-112 16,-7 5 8-1,0 5 64-15,0 7-72 16,0 0 0-16,0-1-8 16,0-8-360-16,4-4-288 0,0-13-320 15,0-12 727-15,0-10 241 16,0-3 321-16,8-6 391 0,4-17-144 15,0-8 16-15,8-4 48 32,-1-10-272-32,5 1-192 0,-3 3-96 15,-1 2 32-15,-9 11-48 16,-2 9-56-16,-6 9-176 16,-7 7-448-16,0 3-1120 0,-7 0-4146 15,-6-3-3160-15</inkml:trace>
  <inkml:trace contextRef="#ctx0" brushRef="#br0" timeOffset="-169276.54">32085 15132 11082 0,'0'0'5809'0,"0"0"-4857"15,0 0-544-15,0 0 16 0,0 0 369 16,64 101 87 0,-21-40-264-16,21 21-288 15,5 20 0-15,-6-1-168 16,-23-12-152-16,-20-22 16 16,-20-23-24-16,-5-5-368 0,-22 5-168 15,-29 7-336-15,-48-1-288 16,5-11-945-16,-1-20-5433 0</inkml:trace>
  <inkml:trace contextRef="#ctx0" brushRef="#br0" timeOffset="-159431.99">32583 14192 9097 0,'0'0'5274'0,"0"0"-4266"16,0 0-464-16,0 0 464 0,0 0 192 15,-8 0-271-15,8 0-281 16,0 0-160-16,0 0 16 16,0 3-104-16,8 0-72 0,9 0-72 31,10 1-24-31,13 2-104 0,16-3-16 15,16-3-80-15,3 0-32 16,1 0-272-16,-1 0-64 16,-19-3-48-16,0 0-40 0,-16-4-200 15,-20 7-512-15,-20-3-1041 32,-8-3-2440-32,-20 3-2392 0</inkml:trace>
  <inkml:trace contextRef="#ctx0" brushRef="#br0" timeOffset="-159206.74">32611 14341 10114 0,'0'0'5073'0,"0"0"-3705"15,0 0-56-15,0 0 393 16,0 0-457-16,16 0-496 0,8 0-288 15,4 0-152-15,20 0-88 0,3 0-176 16,13 0 0-16,8 0-48 0,0 3-288 16,-1 4-384-16,1-4-280 15,-16-3-1064-15,-16 0-3882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0:30:38.3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3246 5534 2736 0,'0'0'512'0,"0"0"-352"0,0 0 1849 16,0 0-209-1,0 0-920 1,-4 0-224-16,4 0-31 0,0 0-9 0,0 0 136 15,0 0-352-15,0-3-56 16,-3 3-8-16,3 0-112 16,0 0-144-16,0 0 40 0,0 0 8 31,0 0 88-31,0 0 56 0,0 0 8 16,0 0-120-16,0 0 16 15,0 0-40-15,0 0-64 16,0 0 24-16,0 0-48 0,0 0 16 15,0 0-64-15,0 0 8 32,0 0 0-32,0 0 0 0,0 0 8 15,0 0-8-15,0 0 0 16,3 0 0-16,10 0 0 16,-1 0 40-16,-1 0 33 0,6 0-81 15,-2 3 0-15,1-3 72 31,5 0 48-31,-6 3-16 0,9 0 56 16,0-3-8-16,-1 0 0 16,2 0-48-16,-1 0 96 0,4 0-32 15,-4 0-88-15,0 0 16 0,-1 0-24 16,-3 0-64 0,-4 0 72-1,0 0-64-15,1 0 32 0,-10 0-40 0,1 0 8 16,0 0 40-1,0 0 16-15,4 0 24 0,0 0-8 16,0 0 0-16,4 0 24 0,0 0-40 31,3-3-64-31,5 3 64 16,1 0-64-16,-1 0 64 0,4-3-64 16,-9 3 0-16,5 0 0 15,0 0-8-15,0 0 0 0,-1 0 8 16,5 0-8-16,-3 0 8 31,-1 0 0-31,4 0-8 0,0 0 0 16,0 0 8-16,-1 0-8 0,-3 0 8 15,4 0 0 1,0 0 48-16,-4 0-40 0,4 0 32 16,4 0 48-16,0-3 40 31,3-1 32-31,5-2-48 0,-5 6-40 0,-3-6-24 15,0 6-8 1,-4-4-48-16,-4 4 8 0,-7 0-8 16,2 0 8-16,-3 0 8 0,-4 0-8 15,4 0 64 1,-4 0 8 0,4 0 16-16,0-2 32 0,0-2 16 15,7 1 0-15,5-3-48 16,0 2-48-16,4-2-48 0,-8-1 8 15,0 5 0-15,0-1 0 0,0-1 0 32,0 1 8-32,4 0-8 15,-4 3-8-15,8-3 8 0,-4 3 0 16,4-4-8-16,-1 4 0 16,5-3 0-16,0 0 0 0,-1 3 8 31,-3-3 0-31,0 0-8 15,-8 0 0-15,-3-1 8 16,-1 4-8-16,-5 0 0 0,6-3 0 16,-6 3 0-16,1 0 8 15,7 0 0-15,-2-3-8 0,7 0 0 16,0 3 8-16,4-3-8 31,-1 0 8-31,1 0-8 31,0 3 8-31,-4-4 0 0,-4 4-8 0,4 0 0 16,-5 0 0-16,5 0 0 16,0-3 0-16,0 3 16 0,0-3-16 0,4 3 0 15,0-3 0 1,0-1 8-16,3 4 0 16,1-3 56-16,1 0-56 0,-5 0 88 15,-9 3-48-15,-3 0-40 16,0 0 8-16,-4 0-16 0,-4 0 0 0,-4 0 16 31,4 0-16-31,-4 0 8 16,-4 0-8-16,0 0-40 15,-4 3-1064-15,0 3-1512 16,-8-6-3714-16</inkml:trace>
  <inkml:trace contextRef="#ctx0" brushRef="#br0" timeOffset="1702.39">3203 5553 1712 0,'0'0'4457'0,"0"0"-3353"0,0 0-560 16,0 0-160-16,20-22 632 0,-16 18 305 16,0 1-265-16,-4 3-216 15,0 0-232-15,0 0-200 0,0 0-96 32,0 0-56-32,0 0-135 15,0 0-57-15,0 0-56 0,0 0 0 16,0 10 0-16,0 6 0 15,0 6 72-15,-4 4 40 0,0 2 8 16,0 0 48-16,4 1-64 31,-5 3 8-31,2-1-48 16,3 1 32-16,0 3 24 0,0 3 24 16,0 0-56-16,0 4-24 15,0-1-64-15,0 0 48 0,3-3 16 16,2 3-24-16,-1-5-40 31,4 5 88-31,-8-6-88 0,4 0 120 16,-4 0 8-16,0-4-72 0,0 4-16 15,0 0 8-15,0 3-8 16,0 3-40-16,0 4 88 0,0-7-88 16,-4 0 0-16,0 0 0 15,0-3 64 1,0 3-8-16,-1-3 8 15,-2 0-64-15,3 0 0 0,-4 0 0 16,-1-3 8-16,6 6-8 31,-5 3 40-31,4 0-32 16,0-2 32-16,0 2-40 0,4 0 56 16,-4 3 40-16,4 1-32 15,0 2-64-15,0-5 8 0,-4-1 40 16,4-3-48-16,0-3 0 15,0-3 48-15,0-1-8 0,0-2-40 32,0-4 0-32,0 4 104 15,0 3 16-15,4 0 80 0,-4 6-24 16,4-3-80-16,-4-1 16 16,4 5-64-16,-4-4 40 15,4 6 0-15,-4-3-24 0,4 0-16 31,4-3-32-31,-8 0-16 16,3-3 72-16,-3 3 33 0,0 0-1 0,0 6 144 16,0 0 16-16,0 3-96 0,0-2-56 15,0-4-64 1,0-7 80-16,0-1-32 16,0-2-32-1,0-3 24-15,0 1-88 16,0-1 48-16,0 0-48 0,0 1 32 0,-3-1-24 15,3 0-8-15,-4 1 0 16,4-4 40-16,-4-3-48 16,4 0 8-1,0-3 0-15,0-3-8 16,0 0 8-16,0-1-8 16,0-2 0-16,0 0 8 0,0-1 0 15,0 4-8-15,0-4 8 16,0 4 8-16,0 0-8 0,0 2 0 31,-4-5 0-31,0 2 80 16,0-2-88-16,0 0 8 0,4-4 0 15,0-3-8-15,0-3 0 16,0 0 8-16,0 0-8 16,0 0 8-16,0 0-8 0,0 0-8 31,0 0 0-31,0 0-288 15,0-6-424-15,0-17-1761 0,0 5-584 16,0-5-5624-16</inkml:trace>
  <inkml:trace contextRef="#ctx0" brushRef="#br0" timeOffset="3029.74">3203 8772 4825 0,'0'0'2432'0,"0"0"-1536"0,0 0-448 16,0 0 353-16,0 0 87 16,0 0-48-16,0 0-192 15,0-3-104 1,0 3-16-16,0 0-64 15,0 0-136-15,0 0-48 0,0 0 97 16,0 0 103-16,0 0-16 16,0 0-168-16,0 0-120 15,0 0-64-15,0 0-104 0,0 0-8 32,4 0 8-32,8 0 0 15,8 0 208-15,4 0 88 16,8 3 0-16,-1-3-32 0,1 0 0 15,4 3-88-15,3-3-96 16,-2 4-72-16,-5-4 0 0,4 3 32 16,-1-3-40-1,1 0 56-15,5 0 40 16,2 0 152-16,4-7 8 16,2 1-120-16,-1 0-16 0,-1-1-24 15,1 1 81-15,-4 3-25 0,0 0-112 16,-4 3 40-1,3-4 8-15,1 4-40 16,-4 0-48-16,7 0 48 16,-2 0-40-16,-2 0-16 15,5 0 16-15,0 0 32 0,-4 0 24 16,-1 4 0-16,-2-4 40 16,2 3-40-1,-7-3-24-15,4 3 0 31,-9-3-48-31,2 3 8 16,-1 0 0-16,0 1 40 0,0-4-48 16,0 0-8-16,-4 0 8 15,7 0 8-15,-3 3 0 0,0 0 88 16,-4-3-96-16,8 3 0 16,-4 0 8-16,-1-3 8 15,9 3-8-15,0-3 56 0,4 0-64 16,-1 0 0-16,6 0 8 15,-6 0 0-15,1 0-8 0,4 0 72 16,-4 0 16 0,-4 0-80-16,-5 0-8 15,-3 0 0-15,-4 0 8 16,-4 0 48-16,0 0-56 0,-1 0 0 16,2 0 8-16,3-3 96 15,0-3 16-15,-4 3-40 16,0 0-32-16,-5 3-32 15,1 0-16-15,-4 0 0 16,0 0 8-16,1 0-8 16,2 0 0-16,-3 0 0 0,0 0-120 15,4-4-344-15,-8 1-336 16,4-6-593 0,-8-4-1351-16,-4-3-4410 0</inkml:trace>
  <inkml:trace contextRef="#ctx0" brushRef="#br0" timeOffset="3989.38">6227 5474 5313 0,'0'0'2000'16,"0"0"-288"-16,0 0-183 0,0 0-217 16,0 0-536-16,0 0-392 0,4-10-184 15,-4 10-88-15,0 0-40 16,0 0 0-16,0 0-72 31,0 0 0-31,0 0 8 0,3 0 0 16,6 0 0-16,3 0-8 15,8 0 72-15,8 0 248 0,12 0-119 16,-1 0-49-16,9 0-48 16,0 3-40-16,-4-3-56 31,-4 3 8-31,-9 1-16 0,-3-1-88 15,-7-1-273-15,-6-2-327 0,-7 0-248 16,-8 0-152-16,0 0-112 0,0 0-249 16,0 0-1711-16</inkml:trace>
  <inkml:trace contextRef="#ctx0" brushRef="#br0" timeOffset="5144.51">6629 5442 7153 0,'0'0'2729'0,"0"0"-1593"0,0 0-576 32,0 0-72-32,0 0-160 15,0 0-248-15,0 0 80 0,0 0 344 16,-15 79-120-16,11-44-104 16,-5 7-96-16,5-1-15 0,0 6 135 15,1 1 232-15,-1 6 72 31,0 6-104-31,0 1-128 0,-1 2 48 16,1 4-96-16,4-1-152 16,-4 1-24-16,1-4-64 0,-1-2 96 15,0-1-16-15,-4-3-88 32,3 0 80-32,1-3 48 15,1 3 8-15,-1-3-119 0,0-3-89 16,0 0 72-16,0-6-24 15,-1 2 40-15,1-9-88 0,1 1 0 16,-1-5 0-16,0-5 56 0,4 2 40 16,-4-2-48-1,4 6-48 1,-4 0 64-16,0 0 16 0,-1 6-32 16,2-3-48-16,-1-3 40 15,0 0-48-15,0-6 56 0,0-4-40 16,0 3-8-16,1-2 40 0,-2 3 0 31,1-4-48-31,0-3 16 16,-4 4-8-16,4-4 0 0,1 0 48 15,-1 1-48-15,-1 2 0 16,-3 3 0-16,4 1-8 0,-3-4 0 31,3 4 0-31,4-7 0 16,-4 0 8-16,-1-2 0 0,5-2-8 15,0 1 0-15,-4-3 0 16,4 0 0-16,-4 0 0 0,4 0 0 16,-4-3-8-16,1 2 8 15,3-2 8-15,-8-3-8 32,8 3-8-32,-5 2 0 0,1-2 8 15,0 6-8-15,0-3 0 16,1 3-72-16,-1 3 32 0,0 3 0 15,-5 1-216-15,1 0-473 16,1-1 529-16,3-3 160 16,-4-3 40-1,-1 0 8-15,6 0 0 0,-5-3-8 16,0 3 8-16,3 0 0 16,1-3 8-16,1 0-8 0,-5 3 0 15,0 0 0-15,4 0-328 0,-4 0 184 31,4 0 96-31,0-6 48 16,4 0-8-16,-4-1 0 0,4 1 0 16,0-4 8-16,-4 1-8 15,4 3 8-15,-4-4 0 0,4 1 0 16,-4 0 0-16,0-1 0 31,4 0 8-31,-4 1-8 0,-4 2 0 16,4 1 0-16,-3 0-8 15,-2 0 8-15,5 2 8 0,-4 2-8 0,1 1 0 16,3-1 0 0,-5-5-264-16,1 1 160 31,8-1 24-31,-4-5 80 0,1-1-8 16,3 1 8-16,-4-5 0 15,4-2 0-15,0 4 0 16,-4-4 0-16,-1 0 48 0,-3 0-40 15,4 0 48-15,-7 0 96 16,-6 3 184 0,2 3 72-16,-5-2-112 0,-4 2 49 15,-4-3 23-15,-4 7-144 16,0-4-224-16,-28-3-328 16,9 0-1745-16,3-3-7345 0</inkml:trace>
  <inkml:trace contextRef="#ctx0" brushRef="#br0" timeOffset="6279.42">2020 7283 10354 0,'0'0'2624'0,"0"0"-391"15,0 0-609-15,0 0-96 0,0 0-263 0,-24-38-369 32,24 35-360-17,0 0-312-15,0 3-80 0,0-4 0 0,8-5-40 16,8-4-16-16,11-5-88 15,13-5-8-15,0 7-40 16,8 3 40-16,-8 7-192 0,-1 6-128 31,-11 3-40-31,-3 16-120 16,-14 4 200-16,-2 8 104 0,-9 4 112 16,-9 3 72-16,-14 4 48 15,-5-7 0-15,0-1-40 0,0-5 0 16,4-3 0-16,7-7-8 31,14-7-64-31,3 1-152 16,0-7-256-16,12 4 320 0,12-1 152 15,3-2 0-15,5 2 0 16,-4 1 0-16,0-1-48 0,-4 7-88 16,-7 0-9-16,-6 3-23 31,-3 3 96-31,-8 1 64 0,-4 2 8 15,-16 0 8-15,-7 1 104 16,-10-1 72-16,-2 0 41 0,-1-6-33 16,8-6-120-16,0-6-72 0,8-7-144 15,16-20-601 1,8-11-2255 0,0-4-5266-16</inkml:trace>
  <inkml:trace contextRef="#ctx0" brushRef="#br0" timeOffset="6675.56">2514 7223 9025 0,'0'0'2025'0,"0"0"-657"16,0 0-352-16,0 0-151 0,0 0-25 16,0 0-488-16,12-10-280 15,-1 10 32-15,2 13 320 0,2 0-64 16,2 2-160-16,2 5-104 31,-3 2-16-31,1 0-16 16,-10 0 16-16,-7 1 48 0,0 2 208 15,-7 0 272-15,-18 1 345 16,1 2-305-16,-7 1-232 0,6-4-160 16,5-6-104-1,5-6-88-15,11-1-64 16,4-8-200-16,0-1 40 16,28-3 112-16,8 0 48 0,16-9 112 15,11-7-112-15,33-13-824 16,-21 4-1545-16,-7 3-3064 0</inkml:trace>
  <inkml:trace contextRef="#ctx0" brushRef="#br0" timeOffset="7889.11">4036 9242 8953 0,'0'0'4361'0,"0"0"-2736"15,0 0-793-15,0 0 600 0,0 0-168 32,0 0-335-32,0 0-385 15,0 0-248-15,0 0-208 0,28-28-88 16,-4 21-16-16,8 1 8 15,-5 2-64-15,1 4-248 0,-1 0-96 32,-6 0 56-32,-10 10-81 15,-2 3 97-15,-5 3 160 16,-4 3 136-16,0 3 48 0,-20 4 320 16,0 2 1-16,-4-2-41 15,0-1-16-15,4-6-48 0,8-3-88 16,5-4-120-16,7-2-8 31,0-4-96-31,0 0 0 0,7 1 24 16,13 3 72-16,4-1 0 0,4-3 0 15,0 7-48-15,0-3-200 16,-4 2 48-16,-4-2-97 16,-5 2-47-16,-7 1 144 15,-8 3 80 1,0 3 120-16,-15-3 0 0,-13 6 400 15,-4 1 9-15,-8-4-89 0,0 0 96 16,0-7 32-16,8 1-224 16,1-10-224-16,10-3 0 15,10-3-648 1,7-13-2241-16,4 1-5065 16</inkml:trace>
  <inkml:trace contextRef="#ctx0" brushRef="#br0" timeOffset="8441.09">4434 9312 9754 0,'0'0'2736'16,"0"0"-1888"-1,0 0-344-15,0 0 201 16,0 0 207-16,92-61-144 16,-64 59-152-16,0 2-224 0,0 0-248 15,-5 6-144-15,-7 10-8 16,-4 6 8-16,-8 6 56 0,-4 8 120 31,-8 1 88-31,-11 5 304 16,-9-4 329-16,4 0-121 0,-1-10-304 15,10-5-136-15,6-11-144 16,9-2-192-16,0-7 0 16,21-3-112-16,35 0 112 0,39-28 344 31,29-10-344-31,-5-13-536 15,-27 6-1392-15,-36 13-4642 0</inkml:trace>
  <inkml:trace contextRef="#ctx0" brushRef="#br0" timeOffset="9677.76">4908 3568 6121 0,'0'0'2104'0,"0"0"-319"16,0 0-329-16,0 0-48 16,0 0 97-16,0-34-25 0,0 34-104 31,0 0-376-31,0 0-335 16,0 0-297-16,0 0-224 15,0 0-144-15,0 3-72 0,-8 13-168 16,0 12 200-16,1 14 32 15,-6 5 8-15,2 7 0 0,-2 6-8 16,5 1 0 0,1-1 0-16,3-3 8 15,4-6-8-15,0-10-48 16,0-6-209-16,0-10-383 0,0-2-344 16,-4-4-744-1,0-4-81 1,-5-5-615-16,2-7-2657 0</inkml:trace>
  <inkml:trace contextRef="#ctx0" brushRef="#br0" timeOffset="10057.92">4530 3581 7137 0,'0'0'2881'15,"0"0"-1209"-15,0 0-616 16,0 0-320-16,0 0-232 0,0 0 33 31,31-25-185-31,5 15 56 0,12-2 72 16,8 2-80-16,-1 3-144 15,1 2-144-15,-7 1-104 0,-6 4-16 16,-11 0-104-16,-4 0-560 16,-16 0-400-16,-4 6-177 15,-16 14-359-15,-12-1 24 16,-8-1-2305-16</inkml:trace>
  <inkml:trace contextRef="#ctx0" brushRef="#br0" timeOffset="10493.06">4550 4283 7825 0,'0'0'1921'0,"0"0"-809"15,0 0 88-15,0 0 32 0,0 0-223 31,0 0-169-31,0 0-256 16,0 0-264-16,47-3-112 0,-11-4 16 16,8 4-16-16,3-7 8 0,9 4-16 15,4 0-24-15,4-4-96 16,-8 4-16-16,-4-1-64 16,-12 5 0-1,-5-2 8-15,-11 1 0 0,-8 0-8 16,-4 3-8-16,-4 0-160 15,0 0-96-15,-3 0-104 0,2 0-544 16,1 0-192-16,4 0-761 31,-4 0-3184-31</inkml:trace>
  <inkml:trace contextRef="#ctx0" brushRef="#br0" timeOffset="20671.84">10195 5166 6513 0,'0'-7'3209'0,"4"1"-1609"0,0-1-416 15,-4 4 96-15,0 0 481 32,0 3-617-32,0 0-424 15,0 0-200-15,-4 0-232 0,-11 3-104 16,-6 7-72-16,1 5-32 15,-8 5 16-15,9-1-23 0,-1 3-1 0,8 0-16 16,0 0-56 15,12-3 0-31,0 3 0 0,8 1 0 16,12-4 8-16,11 0 0 0,5 0 0 16,5 0 48-16,-6-3-56 15,-3 6 0-15,-8-3-8 0,-8 3 8 0,-4 4 8 31,-8 2-8-31,-4 1 8 16,0 3 0-16,-16-7 40 16,-4 0-32-16,-8-2-8 0,0-4 64 15,-3-9-24-15,-1-8-48 16,4-2-192-16,-4-12-185 0,4-42-1079 31,4 3-1721-31,8-6-2912 0</inkml:trace>
  <inkml:trace contextRef="#ctx0" brushRef="#br0" timeOffset="20895.33">10036 5146 6425 0,'0'0'3977'0,"0"0"-2113"0,0 0-832 16,0 0 105-16,0 0 455 15,52-69-488-15,-20 49-448 16,8-2-96-16,7 3-47 0,5 0-209 15,8 3-112-15,0 7-72 16,-8 5-72 0,-9 2-40-16,-11 2-8 15,-16 2-336-15,-12 15-433 0,-4 8-15 16,-20 3 304-16,-27 20-1496 16,2-10-489-16,10-9-2640 0</inkml:trace>
  <inkml:trace contextRef="#ctx0" brushRef="#br0" timeOffset="21253.84">10957 5207 7921 0,'0'0'2857'0,"0"0"-569"31,0 0-295-31,0 0-33 0,0 0-560 16,0 0-599-16,0 0-553 15,0 0-248-15,0 0-72 16,-41 31 56-16,18 1 8 0,-5 3 8 15,0 6-8 1,4 1 8-16,-8-1-8 16,8-3-328-16,1-3-305 0,-1-3-223 15,-12 2-992-15,12-11-129 16,0-7-2632-16</inkml:trace>
  <inkml:trace contextRef="#ctx0" brushRef="#br0" timeOffset="21502.87">10622 5327 8449 0,'0'0'2769'0,"0"0"-921"15,0 0-303 1,0 0 215-16,0 0-504 16,0 0-832-16,0 0-408 15,63-22-16-15,-35 41 0 0,4 3 72 16,0 10 0-16,-8 0-56 15,-1 6-8-15,-6-3 48 0,-1 3-56 32,-4-3 0-32,-1-3-248 15,-2-4-600-15,6 1-1136 0,-3-13-321 16,1-3-2400-16</inkml:trace>
  <inkml:trace contextRef="#ctx0" brushRef="#br0" timeOffset="21838.7">11331 5238 8433 0,'0'0'2193'0,"0"0"-849"16,0 0-448-16,0 0 737 16,0 0 231-1,0 0-888-15,0-28-736 0,-4 34-232 16,0 10-8-16,-8 3 56 0,8 7-40 15,4 2 72-15,0 4-88 32,8-1 0-32,16 4 40 15,4 0-40-15,3-3 0 0,1 3 8 16,-4-6 0-16,-7-1-8 0,-10-2 0 16,-3-4 0-16,-8 0-120 15,-16 3 120-15,-12-2 0 16,-11 2-8-16,-9-6-504 0,-20-6-1472 31,8-7 47-31,12-6-3816 0</inkml:trace>
  <inkml:trace contextRef="#ctx0" brushRef="#br0" timeOffset="22012.46">11311 5124 8705 0,'0'0'2881'0,"0"0"-1265"0,95-57-1008 0,-39 35-151 16,4 3 319-16,11 3-368 16,-2 6-200-16,-5 10-208 15,-13 7-616-15,-19 9-1417 16,-20 3-5040 0</inkml:trace>
  <inkml:trace contextRef="#ctx0" brushRef="#br0" timeOffset="23143.28">9860 6226 6601 0,'0'0'1824'15,"0"0"73"-15,0 0-737 0,0 0-8 16,0 0 24-16,0-13-71 0,0 13-313 15,0 0-296-15,0 0-320 0,0 0-128 16,0 0-48-16,0 0-128 16,-3 9-8-16,-1 8 136 15,0 5 0-15,-9 10 144 0,2 6 56 16,-1 3 0-16,-4 9 24 16,4 8-32-1,0 2-96-15,4 0 104 16,-4 14 104-16,4-8-112 15,0 4-56-15,4 13-48 0,-4 2-80 16,5 23 0-16,-10 1 48 16,1-24-48-16,5-18 8 0,-2-26 48 31,1-3 56-31,1 13 0 16,-6 0-16-16,1 9-15 15,5 0-33-15,-1-6-8 0,-1-6-32 16,5-3-8-16,1-8 0 15,3-5 0-15,0-7 8 0,0-6-8 16,-4-2 0 0,4-5 0-16,0-2-8 15,-4-1-64-15,0-2-401 16,0 2-855-16,-8-9-1048 0,8 0-769 16,-4 0-4681-16</inkml:trace>
  <inkml:trace contextRef="#ctx0" brushRef="#br0" timeOffset="24088.41">9980 6311 3848 0,'0'0'2297'16,"0"0"-753"-16,0 0-432 15,0 0-255-15,0 0-185 0,0 0-128 32,0 0-136-32,0 0-24 15,24 0-72-15,-12 0 168 16,4 0-72-16,8 0-104 0,0 0-72 0,11 0-48 16,2-2 0-1,6-2-88-15,6 4-88 0,10-6 48 31,0 0-48-31,6 2 8 16,2-5 32-16,-3 3 9 0,4 2 15 16,-5-5 8-16,1 2 0 0,4 1-24 0,-5 0 40 15,2-4 56 1,-6 4 56 0,1-4-16-1,-5 4 32-15,5-4-16 0,-8 4 40 0,1 0-48 16,-2-1-48-16,-3 4-24 15,-1 0-64-15,1 0-48 0,0 0-8 16,0 0 0-16,-5 0 40 31,-2-1-48-31,-2-2 0 16,-7 6 8-16,0-7 8 0,-4 4-16 16,0 0 16-16,0 0-8 0,0 0 0 15,-5 0-8-15,1 3 0 31,-7 0-184-31,-2 0-856 16,-2 0-89-16,-6 9-863 0,-3-3-1097 16</inkml:trace>
  <inkml:trace contextRef="#ctx0" brushRef="#br0" timeOffset="25177.75">11932 6178 9129 0,'0'0'2273'15,"0"0"-1441"-15,0 0-632 16,0 0-120-16,0 0 176 0,0 0-128 0,0 26 0 16,0-8 80-16,0 5-40 15,0 9-40 1,0 0 200 0,-12 5 17-16,1 8 7 0,-2-1 120 15,2 7-192-15,-1 0-152 16,-4 6 24-16,4 7 0 0,-4-1-88 0,4 1 16 15,4 3-80-15,0-1 8 32,4-2 0-32,0 2-8 0,0-2 0 0,0-4 8 15,1 0-8 1,-2-6 80-16,-3-6 96 0,0-7 80 16,1-3-80-16,-2 1 72 15,1-2 24-15,-3 2 128 31,2-2-208-31,1-1-104 0,4-8 0 16,0 4-16-16,4 0 8 16,0-4-24-16,0 4 16 0,0-7-64 15,-3 1 0-15,3-1 48 16,0-5 0-16,0-2-48 31,-4 1 0-31,4-6 0 0,0 0-8 16,-4 3 48-16,4-4-48 15,-5 1 8-15,1 3 0 0,0-3-8 0,4 0-104 16,-4-1 24-16,1-2-168 16,3-4 128-1,0 0-96 1,0-3-112-16,0-3-120 0,0 4 96 16,0-4 184-16,0 0 168 15,-4 0 0-15,-4-4 0 0,-8-2-288 16,4 0 64-16,-8-4 216 0,-4 7-40 31,0-3 40-31,-3 2-40 16,-6 2 48-16,1 2 8 0,-4-4 56 15,0 1 192-15,-3 0-16 16,3 3-16-16,-4 0-80 0,4 0 24 16,0-3-56-16,1 3-64 31,-5 0 0-31,0 0-32 0,0 0-16 15,0 0 16-15,-4 0-16 16,-3 0 8-16,2 0 40 0,-6 0-32 16,3 0-8-16,-4 0 240 15,5 0 72-15,2 0 24 32,2 0-200-32,7 0 8 0,0 0-56 15,5 0 0-15,-1 3-88 16,4 3 0-16,-8 0 8 0,3 4-8 15,-2-4 0-15,-1 1 8 16,0-1-8-16,-3-3 0 16,3 0 0-1,-9 1 0-15,6-4 8 0,-1 0-16 16,0 3 16-16,4-3-8 16,4 0 81-16,0 0 143 0,4 0 32 15,0 3-40-15,9-3-32 16,-5 0-48-1,0 0 80-15,4 0-80 16,4 0 48-16,4 0-64 0,0 0-56 16,4-3 0-16,1 0-16 15,-2-1-8-15,1 4-48 0,1-3 0 32,3 3 0-32,-1 0-168 15,-3 0-640-15,8 0-649 0,-4 0-1239 16,4 0-2265-16</inkml:trace>
  <inkml:trace contextRef="#ctx0" brushRef="#br0" timeOffset="25821.42">10299 6778 10066 0,'0'0'1728'0,"0"0"-304"16,0 0-704-16,0 0 537 15,0 0-9-15,0 0-632 0,0 0-408 16,-4-6-208-16,4 22-24 15,0 13 24 1,0 8 96-16,0 11-16 0,0 3 88 16,0 6 32-16,0 0 24 15,0 4-72-15,4-4-80 16,-4 0-56-16,0-10-8 0,4-5 8 16,-4-10 80-1,0-4-96 1,0-9-584-16,4-6-464 0,0-13-1000 15,4 0-649-15,-4 0-1744 0</inkml:trace>
  <inkml:trace contextRef="#ctx0" brushRef="#br0" timeOffset="26293.93">10682 6883 7769 0,'0'0'2017'32,"0"0"-1417"-32,0 0-480 0,0 0 8 15,0 0 744-15,0 0-64 16,0 0-40-16,-92 73-264 16,56-41 49-16,-8 3-97 0,-3 0 280 15,6-4-184-15,-2-2-256 31,7-4-136-31,12-9-80 0,8-6-32 16,8-7-40-16,8-3 32 0,0 0-40 16,12 0 0-16,4-9 8 15,8-1 112-15,-4 4-48 0,-5-1 88 16,2 4-48 0,-6 3 24-1,1 0-72-15,1 3 16 0,2 7 40 0,-2 5-64 16,6 5 64-16,-3 2-72 15,0 6 0-15,4 1 24 16,-4 3-56-16,0 0 32 0,0-1 0 31,-4 1 0-31,-5-3-40 16,1-1 0-16,1-5 64 0,-5-5-72 16,0-1-208-16,-1-5-528 15,5-9-976-15,-3-3-273 0,3 0-3040 16</inkml:trace>
  <inkml:trace contextRef="#ctx0" brushRef="#br0" timeOffset="26562.09">10841 7115 10546 0,'0'0'2536'0,"0"0"-983"0,0 0-777 16,0 0-488-16,0 0-280 16,0 0 208-16,0 48 496 15,0-16-40 1,0 5-256-16,0 2-80 16,0-2-192-16,0 2 0 0,0-8-136 15,0 1 64-15,0-6-72 0,0 2-968 16,0-9-1592-16,0-9-4178 0</inkml:trace>
  <inkml:trace contextRef="#ctx0" brushRef="#br0" timeOffset="29774.66">9829 9722 4016 0,'0'0'1217'0,"0"0"-593"0,0 0-464 0,0 0-112 15,0 0 1520 17,0 0 217-32,0 0-729 15,0 0-424-15,0 0 0 16,0 0 40-16,0 0-192 0,-4 0-288 15,4 3-104-15,-4 12 40 0,0 11 64 16,-5 2 8-16,2 7 8 16,3 10 145-1,-8 3 223-15,4 2 8 16,0 7 40-16,0 1-160 16,4 12-120-16,0 15 8 0,1 20-64 15,-2 9-160-15,-3-9-48 16,0-6-24-16,1-14-8 15,-2-2 24-15,1-1 24 16,0-2 48-16,1 3 0 16,-2-17 40-16,5-9-64 15,4-12-48-15,-4-1 0 0,4 16-23 16,-4 1-1-16,1 12-40 0,-5-7 56 31,-1-5 24-31,1 2 56 16,1-5 0-16,3-8-16 15,-5-9-16-15,5-3-56 0,-3-9-48 16,3-7 8-16,4-2 48 16,0-11-48-16,-4 0-16 0,4-9 0 31,0 0-296-31,0-9-264 16,0-10-777-16,0-10-3872 0</inkml:trace>
  <inkml:trace contextRef="#ctx0" brushRef="#br0" timeOffset="30666.46">9853 9731 6513 0,'0'0'2208'15,"0"0"-735"-15,0 0-633 16,0 0-248-16,0 0-80 0,0 0-72 16,0 0-176-16,7 3-112 15,10 3 128 1,6-2-48-16,1 2 16 16,4-3-152-16,4 4-8 15,9-1 129-15,2-3 167 0,13-3 0 16,4 3-88-16,15 0 88 15,20-3-128-15,17 0 32 0,-1 0 48 32,-6-6 24-32,-26 0-144 15,-23 3-40-15,-8-4-72 16,-12 7 8-16,12-3-104 0,-1-3 48 31,5 2-40-31,-4 1 32 16,-4 0-40-16,-1-3 56 0,-3 3 16 0,4 0 0 15,0-1-32 1,0-2-32-16,-4 6-8 0,3-3-8 16,-11 3 8-16,0 0-8 0,-8 0-184 15,0 0-296-15,-8 0-624 16,0 3-352 0,0 3-193-16,-4 1-839 0,-1-4-2481 0</inkml:trace>
  <inkml:trace contextRef="#ctx0" brushRef="#br0" timeOffset="31667.85">11677 9718 4480 0,'0'0'5114'0,"0"0"-3106"0,0 0-832 16,0 0-400-16,0 0-223 0,0 0-225 15,0 7-240 1,0 5-88-16,0 8 48 0,0 5 112 31,0 10 16-31,-7 6 48 0,3 7 96 16,-4-1 72-16,-1 11-56 15,2 2-96-15,3 4 8 0,-4-1-240 16,-1 0 56-16,2 1-8 16,-1 3 24-16,0-1-32 31,-4 1 48-31,4-4 24 0,0-2-64 15,0-4 24-15,0-3-72 0,0 0 0 16,4 0 56-16,-3-4 8 0,-2-2 88 16,1-3 152-16,4-1-104 15,0 1-40 1,-4-4-48 0,4 0 32-16,-4 3 49 0,4-5-1 15,-3 2-56-15,-2-3 0 0,1 0-48 16,0-3-16-16,1 3-64 0,3 0 40 15,-5-3-8-15,5 4-48 32,0-5 8-32,1 1-8 15,3 0 8-15,0-3-8 0,0 0 8 16,0-4 0-16,0-2 0 16,0-1 8-16,0-3-16 0,0-3 0 15,0 0 0-15,0-3-16 31,0-6 0-31,0-1 8 0,0-6 8 16,0 4 0-16,0-4-112 16,0-3 40-16,0 3-56 0,-4-3-24 15,-9 0 64-15,-2 0 88 16,-5 0-8-16,-8 0 0 31,-4 0 0-31,-4 0 0 0,-4 0 8 16,1 0 0-16,-9 0 0 15,-1-3 8-15,-2 0-8 0,-1-1 8 16,0 1-8-16,1 3 0 0,3 0 48 16,4 0-48-1,-4 0-8 1,5 0-40-16,-2 0 48 0,2 0 0 16,-5 0 0-16,4 3 0 0,-4-3 0 15,1 4 0-15,-2-4 0 0,2 3 0 16,-5-3 0-16,0 3 0 31,5-3-56-31,-2 3 0 16,6 1 48-16,-1-1 8 0,4-1-8 15,0 2 8-15,5-4 0 16,3 0 0-16,0 0 0 0,0 3 0 16,-4-3 0-16,0 0 0 31,-4 3 8-31,5-3-8 0,-1 3 0 15,4 1 8-15,8-4-8 16,0 0 0-16,4 3 8 0,8 0 0 16,4-3-8-16,0 0 0 15,8 0 0-15,0 0 0 32,0 0-80-32,4 0-473 0,12 0-1175 15,4-6-2433-15</inkml:trace>
  <inkml:trace contextRef="#ctx0" brushRef="#br0" timeOffset="32138.26">10375 10566 11706 0,'0'0'1984'0,"0"0"273"31,0 0-1377-31,0 0-728 0,0 0-136 16,0 0-16-16,0 76 448 15,0-35-40-15,0 11 32 16,0-2-224-16,0 4-88 0,0 0-23 15,0 3-57-15,4-6-32 16,-4 0 16 0,0-10-32-16,0-6-329 0,0-6-455 15,0-10-752-15,0-10-673 16,0-5-1647-16,7-4-2546 16</inkml:trace>
  <inkml:trace contextRef="#ctx0" brushRef="#br0" timeOffset="32568.44">10685 10696 8849 0,'0'0'2049'32,"0"0"-505"-32,0 0-944 0,0 0-416 15,0 0-176-15,0 0-8 16,0 0 128-16,-59 61 152 15,23-33-56-15,-8 11 121 0,0-8 71 16,5 1-24-16,7-7-128 31,8-6-104-31,12-9-104 0,3-4-48 16,9-3 40-16,0-3-40 16,13 4 96-16,10-1 120 15,1 3 240-15,4 7-192 0,0 0-168 0,-4 5-56 16,0 1-32-1,0 7-8 1,0 5 48-16,0 1 16 0,-4 7-8 16,3-1 0-16,-3 0-56 15,-4-3 0-15,0 0 40 16,-4-10-40-16,-3-6-8 16,-6-3 8-1,1-7-8-15,-4-6-120 0,0 1-376 16,0-4-280-16,0-10-152 0,0-9-1953 15</inkml:trace>
  <inkml:trace contextRef="#ctx0" brushRef="#br0" timeOffset="33539.42">9228 10852 11546 0,'0'0'1928'0,"0"0"-975"15,0 0-793-15,0 0-32 16,0 0 144-16,-21 85 176 0,21-53 16 31,0 0-160-31,12 0-72 0,8 0-40 16,0 3 40-16,8-7 56 15,-1 4-40-15,-3-7-136 16,-3 1 8-16,-10-4-32 0,-2-3-88 16,-9 3 8-16,-9 4 72 15,-19-4 56-15,-11 3 0 0,-13-3-136 32,-3-6-912-32,-22-16-984 15,18-6-609-15,8-16-4640 0</inkml:trace>
  <inkml:trace contextRef="#ctx0" brushRef="#br0" timeOffset="33712.21">9028 10794 12018 0,'0'0'2529'0,"0"0"-337"16,84-72-704-16,-41 43-447 0,5 7-361 15,0 3-408-15,0 9-248 0,-9 4-24 16,2 6-1056-16,-18 13-961 0,-3 9-1087 31,-16-3-3442-31</inkml:trace>
  <inkml:trace contextRef="#ctx0" brushRef="#br0" timeOffset="34452.08">10358 12195 12698 0,'0'0'2321'31,"0"0"-1649"-31,0 0-472 16,0 0 256-16,0 0 120 0,-47 85 224 15,47-59-360-15,0 3-120 16,4 2-136-16,11 1 25 0,6 3-153 0,3 0 40 15,4-3-48 1,-4-7 8 0,-1 0-48-16,-7-6 0 15,-4-2 0-15,-3-5 8 0,-2 1-16 16,-7-3 0-16,0 2 16 16,0 1-8-16,-20-1 72 0,-4 1-80 15,-4 0-8 1,-4-4-504-16,-19-9-577 15,7 0-1167-15,8-15-2225 16</inkml:trace>
  <inkml:trace contextRef="#ctx0" brushRef="#br0" timeOffset="34625.85">10390 12223 11690 0,'0'0'2136'15,"0"0"-583"-15,120-44-169 0,-60 28-344 16,-4 10-736-16,0 6-304 31,-4 0-1368-31,-17 12-1521 16,-15 1-5184-16</inkml:trace>
  <inkml:trace contextRef="#ctx0" brushRef="#br0" timeOffset="38795.9">6977 6439 3000 0,'0'0'48'0,"0"0"1088"16,0 0-327-16,0 0 39 0,-37-17 72 0,29 17-40 15,4 0-208 1,0 0-176 0,4 0-208-16,0 0-64 15,0 0 193-15,0 0 207 0,0 0 104 16,0 0-216-16,0 0-128 16,0 0-128-16,0 0-104 0,0 0-80 15,0 0-72-15,12 0 0 0,8 10 104 31,16 3 248-31,3 3 24 16,17 3 56-16,16 6 153 0,0 1-65 16,3-1-16-16,2 4-112 15,-14-4-192-15,9 7-88 0,-5 0-40 16,-7-4 0-16,-4 1 32 31,-11-7-104-31,-10-3 48 0,-7-3-40 16,-9-7 48-16,-2-2 64 15,-6-4 88-15,-3 0 16 16,-4 0-48-16,-4-3 88 0,0 0 168 31,0 0 56-31,0 0-88 16,0 0-151-16,0 0-81 0,0 0-64 16,0 0-104-16,0 0-256 15,0 7-1529-15,0-4-2984 16,0 3-1960-16</inkml:trace>
  <inkml:trace contextRef="#ctx0" brushRef="#br0" timeOffset="39396.61">8610 7061 10058 0,'0'0'2008'0,"0"0"-1592"16,0 0-296-16,0 0-64 15,0 0 72 1,0 0-24-16,99 32 152 0,-63-13 48 16,4 3 104-16,8 7-7 15,3 5 15-15,5 4-120 16,0-2-40-16,0 5-112 0,4-6 256 16,0-4-40-1,-1 1-136-15,-3-3-96 16,3-1-48-16,-7-6 24 0,-3 1 8 15,-2-7-8-15,-11-4-8 32,-8 1-88-32,-4-3 0 0,-8-1-8 15,-4 1 0-15,-5-1-440 16,-7 1-760-16,-19-7-169 16,-9 3-775-16,-8-6-7994 0</inkml:trace>
  <inkml:trace contextRef="#ctx0" brushRef="#br0" timeOffset="40408.32">8227 6746 5705 0,'0'0'2160'0,"0"0"-696"0,0 0-7 16,0 0-177-16,0 0-280 15,-64-18-408 1,53 18 57-16,-6 0-153 16,2 0-72-16,-2 12-152 15,-3 4-96-15,1 3 8 0,-1 10 8 16,0-1 0-16,0 4-72 16,4 6 24-16,4 0-88 0,8 0-48 31,4 1 56-31,0-4-64 15,16-1 0-15,12-5-8 16,3-4 8-16,14-6 48 0,-2-9 0 16,9-7-40-16,-4-3 80 15,-8 0-40-15,0-9 16 0,-16-11 16 16,-5-5 72-16,-6-7-8 31,-9-2-40-31,-4-5-8 16,0-2-88-16,-4 3 40 0,-9 3 0 15,-2 6-48-15,-2 4 72 0,2 9 8 16,-5 7 40-16,0 2-80 0,-4 7-40 16,-8 0-88-1,1 0-288 1,-5 13-304-16,-5 0-392 16,6 2-88-16,-1 8-417 0,12-7-815 15,8-3-3145-15</inkml:trace>
  <inkml:trace contextRef="#ctx0" brushRef="#br0" timeOffset="41008.85">8403 6772 3088 0,'0'0'5217'0,"0"0"-3768"16,0 0-161-16,0 0-304 0,0 0-168 15,0 0-200-15,0 0 145 16,-109 70 23-16,78-38-72 0,-1 9-184 31,0 0-96-31,0 10-160 16,0 0-168-16,4 3-56 0,0-3-40 15,0-4 8-15,9-5-16 16,-5-8 0-16,9-8-120 0,-2-10-552 16,1-4-832-16,4-12-49 31,4 0-1063-31,1-6-5266 0</inkml:trace>
  <inkml:trace contextRef="#ctx0" brushRef="#br0" timeOffset="41383.5">8036 6734 8241 0,'0'0'2049'0,"0"0"31"15,0 0-464 1,0 0 321-16,0 0-673 15,0 0-816-15,0 0-448 16,0-19-48-16,4 32-152 0,3 9 200 16,2 6 0-16,3 7 16 15,-1 4 64-15,6 8 160 0,-2 1 72 32,5 2-128-32,1 7-96 15,2-2-24-15,5-1-64 0,-4 0 8 16,4-7 0-16,0-9 0 15,-4-3 0-15,-5-9-8 0,2-7-112 32,-5-4-296-32,-8-2-304 15,-8-6-480-15,-13-4-736 16,-10 0 231-16,-9-3-4856 0</inkml:trace>
  <inkml:trace contextRef="#ctx0" brushRef="#br0" timeOffset="41744.57">7849 7106 8193 0,'0'0'2369'0,"0"0"-1097"0,0 0-512 16,0 0 216-16,0 0 169 16,0 0-97-16,71-71-432 15,-47 65-64 1,12-3-152-16,8 2-128 16,7 1-80-16,9 3 128 0,8-1-24 15,8 1-152-15,-8 0-64 16,-1 3-24-16,-3 0-40 15,-12 0-8-15,-13 0-8 0,-11 0-160 32,-11 0-544-32,-17 0-376 15,-20 3-760-15,-12 7-233 0,-8 3-4744 0</inkml:trace>
  <inkml:trace contextRef="#ctx0" brushRef="#br0" timeOffset="44736.49">11885 7195 3816 0,'0'0'136'0,"0"0"4769"16,0 0-4000-16,0 0-105 16,0 0 192-16,-4 0-24 0,4 0-312 15,0 0-344-15,0 0-176 31,0 0-64-31,0 0-64 16,0 0-8-16,0 0 0 0,0 0 0 16,0 0 0-16,15 0-8 15,2 0 8-15,11 0 88 0,4 0 0 16,3 0-8-16,5 0 33 16,-1 0 63-16,6 0-48 31,-2 0-80-31,2 0-40 0,2 0 64 15,1 0-64-15,-1 0-8 16,2 0 8-16,-6 0 40 0,1 0-48 0,0 0 0 16,-4 0 0-16,-4 0 8 15,-4 0-8 1,4 0 0 0,3 0 0-16,2 0 8 0,2 0-8 15,1 2 0-15,0 1 8 0,-5 1-8 16,-3-1 0-16,-4 0 0 0,0-3 8 15,-4 3 0-15,-4 1 0 32,4-1 0-32,-4-3-8 15,-8 0 0-15,4 0 8 0,-9 0-8 16,2 3 0-16,-5-3 0 0,-1 0 8 16,-7 0-16-16,0 0 16 31,4 0-8-31,-4 0 0 15,0 0 0-15,0 0-8 0,4 0 8 16,-4 0-80-16,0 0-344 16,0 0-393-16,0 3-647 0,-8 0-1000 15,-7-3-1417-15</inkml:trace>
  <inkml:trace contextRef="#ctx0" brushRef="#br0" timeOffset="45246.98">12964 7026 7945 0,'0'0'2169'0,"0"0"-265"0,0 0-360 0,0 0-223 16,0 0 263-16,0 0-560 31,0 0-480-31,0 0-320 16,-11-19-96-16,11 19-80 0,0 0-48 15,0 0-96-15,15 6 96 0,2 4 0 16,2 2 0-16,5 7 8 16,4-2-8-16,-4 5 8 31,-1-3 0-31,2 3 0 0,-5 3-8 15,-5-2 8-15,-2-1-8 16,-2-3-8-16,-3 0 0 0,1-7 0 16,-9 1 0-16,4-3-8 31,-4-1 16-31,0-2-8 16,0-1-40-16,0 7 48 0,-13-4 56 15,-6 7-48-15,-9-3 64 16,-4 6-72-16,-4 3 8 0,-4 0 0 15,4 1 0-15,8-5-8 16,0 5 0 0,5-4-104-16,10-3-848 15,2 0-1256-15,7-4-537 0,0-5-5033 16</inkml:trace>
  <inkml:trace contextRef="#ctx0" brushRef="#br0" timeOffset="51958.56">15507 5381 4993 0,'0'0'2152'0,"0"-15"-1216"0,0 2-8 15,0 3-455-15,0-2 279 0,0 2-8 31,-9 0 32-31,5 1-88 16,-3 3-80-16,-1-1 208 16,3 1-431-16,-3 2-57 0,-3 2-216 15,-2-2-48-15,-6 4 144 0,-13 0-208 16,-4 0 0-16,-8 4 0 16,1 8 0-16,2 1 16 31,2-1 32-31,-1 8 112 0,4-4 208 15,8 6-8-15,0 0-112 16,4 7-72-16,9 2-40 0,6 4-48 16,5-3-8-16,4 3-32 15,8 0-40-15,20 0 88 32,12-4 32-32,12-2-16 0,11-6 48 15,6-5-48-15,2-5-96 16,-3-7-16-16,-1-6-320 0,13-3-1136 0,-16-13-737 15,-12-2-2240-15</inkml:trace>
  <inkml:trace contextRef="#ctx0" brushRef="#br0" timeOffset="52243.78">15969 5461 10018 0,'0'0'2928'0,"0"0"-839"0,0 0-873 16,0 0-720-16,0 0-232 15,0 0-144-15,0 9-112 16,0 10 184-16,0 7 424 0,0 2-208 31,0 4-112-31,0 3-7 0,-5 3-137 16,5 0-32-16,-4 0-40 15,1 4-80-15,-1 2 8 16,-4 7-16-16,-5 15-448 0,-10 20-913 31,3-13-2584-31,0-16-3920 0</inkml:trace>
  <inkml:trace contextRef="#ctx0" brushRef="#br0" timeOffset="53548.43">14471 6092 3832 0,'0'0'1609'0,"0"0"167"16,0 0-120-16,0 0-591 15,0 0 247-15,0 0-80 0,0 0-456 16,0-12-304 0,0 12-256-1,0 0-200-15,0 0-8 0,0 6-8 16,0 13 0-16,-4 4 0 0,-5 12 8 15,5 2 121 1,-3 5 23-16,-1-1 24 0,0 7-24 0,-1-1 80 31,2 4 32-31,-1 3 48 16,0-3-16-16,3 6-136 0,-2 4 32 16,3-2 40-16,-4 5-72 15,4 3 80-15,-4 9 32 0,4 13-160 16,4 10-16-16,0 5-32 31,0-8 24-31,0-11-40 0,0-12 64 16,0 3 0-16,0-3-40 15,0-9-64-15,0-10 0 16,0-13 56-16,-4 0-48 0,4 10-8 16,-4 3 0-16,4 10 8 31,0-7-8-31,0 0 40 0,0-3-40 15,0-3 40-15,0-3-40 0,0-7-8 16,0-3 16 0,0-6-16-1,0-7 8-15,0-3-8 0,0 0 8 16,0-6-8-16,-4 3-120 16,4-3-80-16,0-6-224 15,0-4-720-15,0-6-672 0,0-3-1281 0,0-19-1800 16</inkml:trace>
  <inkml:trace contextRef="#ctx0" brushRef="#br0" timeOffset="54531.04">14618 6232 4584 0,'0'0'2137'0,"0"0"-1353"16,0 0-56-16,0 0 272 15,92 0-183-15,-64 0-145 0,-5 0-240 32,1 3-184-32,-4 4-120 15,5-1-48-15,-2 3-24 0,5-2 80 16,4-1 80-16,3 4 104 16,6-7 0-16,10 3-24 15,9-2-24-15,3-4-64 0,10 0-56 16,-2 0-96-16,-3 3-8 15,-1-3 0-15,-7 0-24 0,-4 3 24 0,-4 0-40 16,0-3 152 15,-1 0 89-15,5 0 31-16,16 0 32 16,19 0 32-16,21-6-88 0,8-4-24 0,-21 1-120 15,-22 2 16-15,-34 7-32 16,-3 0-32-16,4 0-56 0,-1 0 0 15,9-3 0-15,0 3 8 16,-4-3-16-16,12 3 48 16,0-3-40-16,3-1-8 0,9 1 8 15,-5 1 56-15,6-2 8 16,-6 1 160-16,-7-3 8 0,-8 2-64 31,-9 1-96-31,-3 0-24 16,-3 3-8-16,-2-3-32 0,1-1-16 15,4 2 8-15,-1-2 0 16,2 4-8-16,-2-3-8 0,-7 0-40 16,-4 0 0-16,-8 0 40 31,-8 3-136-31,-8 0-416 16,0 0-680-16,-4 0-297 0,0 0-1335 15,0 0-1769-15</inkml:trace>
  <inkml:trace contextRef="#ctx0" brushRef="#br0" timeOffset="55843.19">17717 6188 8225 0,'0'0'1929'16,"0"0"-1441"-16,0 0-448 0,0 0-32 15,0 0 272 1,0 0 128-16,-28 89 56 31,21-57-112-31,-1 5-40 16,-5 2-32-16,6 2 104 0,-1 0 24 15,-4 3-48-15,4 8-39 16,-4 2-9-16,1 6 408 0,-6 3-264 16,2 4-56-16,2 0-32 15,-2-1-200-15,2 1-8 0,2 15-40 16,3-8-24-16,3-2 8 15,1-1-8-15,4-14-48 16,0 0-40-16,0-3 88 0,-4-4 104 31,4-2 144-31,-3-3-72 16,-1-4-16-16,4 0-15 0,-4-3-113 16,4 0-32-16,0 0-24 15,0-2-64-15,0-2 0 16,-4 1 8-16,4 0-8 0,-4 0 64 15,-1-3-72 1,1-1 0-16,4 1 0 16,-3 0 8-16,3 0 8 0,-4 3-16 15,4-3 8-15,-4 3-8 16,0-1 8 0,0 4-8-1,-1-3-88-15,1 0 32 0,1-3 48 0,-1-6 0 16,0-1-40-16,0-3 48 15,0-3-176-15,4 0-65 0,0-6 169 16,0-4 24-16,0-2-48 16,0-1-112-16,-4 0-8 15,4 1 120 1,-5-4 8-16,2 0 24 16,-5 0-32-16,-8 1 88 0,0-2-8 15,-4-2-48-15,-7 0-24 16,-10 0 80-16,-2 0 8 15,-5-6-8-15,-4 0 8 0,-4 0 0 32,5-1 72-32,-6 4 8 15,6-3-32-15,3 3-40 0,-4-1 0 16,4 4 0-16,1 0 8 16,-6 0-16-16,2 0 8 15,-1 0-8-15,-4 0 0 0,1 0 0 16,-1 0 0-1,-4 4 0-15,0-1 0 16,4 0 8-16,0 0 0 0,0 0 0 16,1 0-8-16,-1 1 16 15,4-1-16 1,1 0 0 0,-2 0 48-16,2 4-48 0,3-7 0 15,4 6 8-15,-3-3 0 0,-2 0 0 16,6 4 8-16,-10-4 0 0,6 3 104 15,0-3 64-15,-2 3 8 16,6-2-64-16,-1-1 32 16,0 0-48-1,4 0-47-15,0 1-65 16,-3-2 8-16,-2 2 0 16,2-1 0-16,-1-3 40 0,-4 3-48 15,0-3 8-15,1 0 8 31,2 3 32-31,2-3-40 0,3 3 8 16,4-3-8-16,4 4 0 16,0-1 0-16,-4 0-8 0,4 3 8 15,0-3-8-15,-3 7-8 16,-1-7 8-16,4 6-96 16,0-5 24-16,0-1-9 0,8 0 73 31,0-3-40-31,9 0 48 0,-2 0 96 15,5 0 41-15,1-6-73 0,-6 0 24 16,9-1-32-16,-7-2 88 16,-2 2-128-16,-2 1 48 15,-2 0 48-15,-2 2-64 16,6-2-40 0,-2 3 40-16,7-4 272 15,3 1 248-15,5-7-352 0,0-2-120 16,0-7-96-16,17-7 0 0,3-22-536 31,-1 7-1065-31,-11-4-5544 16</inkml:trace>
  <inkml:trace contextRef="#ctx0" brushRef="#br0" timeOffset="67018.2">13498 7975 6545 0,'-8'-3'2464'0,"1"-3"-447"0,-6-4-273 16,1 1-327 0,1-1 415-1,2 4-528-15,2-4-192 0,7 7-327 0,-4 0-281 16,4-4-192-16,0 5-168 15,15-5-72-15,9-3-72 16,12 4-72-16,4 3 64 0,0 3-144 31,-4 0-240-31,-4 3-288 16,-12 10-49-16,-5 3 97 0,-10-3 224 16,-1 2-32-16,-4 1 288 15,0 0 96-15,-16-3 56 0,0-1 8 16,0 1 8-16,0-3-8 31,4-4 72-31,0 4-80 0,8-7 0 16,4 3-64-16,0 0-8 0,0 7 64 15,16-3-8 1,0 2 16-16,7 1 0 0,1 0 0 16,-7-4 0-16,-2-2-48 31,-11 2-64-31,-4 1 40 0,0-1 72 15,-8 7 40-15,-16 0 160 0,-4 0 24 16,-4 3-16-16,1-3-112 16,4 0-16-16,2 0-64 0,5-7-16 15,5-3-624 1,6-6-1312 0,5 0-2369-16</inkml:trace>
  <inkml:trace contextRef="#ctx0" brushRef="#br0" timeOffset="67372.64">13872 7845 8905 0,'0'0'1897'15,"0"0"-233"-15,0 0-720 31,92-41-55-31,-68 34-177 16,0 7-136-16,-7 0-424 0,-6 7-152 16,-7 12 64-16,-4 3 16 15,-4 7 152-15,-16-1 0 0,-8 4 48 32,0-6 208-32,-4-1-88 15,4-3-120-15,5-6-112 16,11-3-96-16,8-7-72 0,4 1-8 0,0-2-72 15,20-1 80-15,12-1 8 16,11-3 64-16,13 0-72 0,28 0-208 16,-12-7-1112-1,-13-2-2489 1</inkml:trace>
  <inkml:trace contextRef="#ctx0" brushRef="#br0" timeOffset="68470.33">15303 8972 9538 0,'0'0'2416'0,"0"0"-728"16,0 0-319-16,0 0 319 16,0 0-536-16,0 0-512 0,8-47-127 15,12 37-193 1,4 1-200-16,8 2-112 15,4 4 0-15,-8 3-8 16,0 0-64-16,-13 3-320 0,-2 13-305 16,-13 0 337-16,0 0 208 15,0 3 144-15,-13 0 0 0,-7-3 56 32,5 3-40-32,-6-3-8 15,10-1 0-15,-1-2-8 0,12 0 0 16,0-4-48-16,0 8-48 15,0-5 96-15,16 1-96 16,0 3-88-16,0 0-112 0,0-4 80 16,-4-2 64-1,-9 2 56 1,-3 1 88-16,0 0 8 0,-3 6 8 16,-22 0 80-16,-3 0 224 15,-3 0-112-15,-1-3 400 0,-8 0-88 16,8-6-256-16,8-1-256 15,4-6-200 1,20-3-712-16,0-10-1200 16,0-9-5010-16</inkml:trace>
  <inkml:trace contextRef="#ctx0" brushRef="#br0" timeOffset="68945.87">15773 8944 11450 0,'0'0'2264'0,"0"0"-583"0,0 0-665 16,0 0-368-16,0 0-288 16,0 0-256-16,104-41-8 31,-77 41-24-31,-2 6-72 0,-5 10 0 0,-9 6-32 15,-11 3 32 1,0 4 104 0,-15-1-32-16,-13 1 48 0,-8-1 56 0,4-2-16 15,1-7 0 1,10-3-88-16,5-3-64 16,16-4-8-16,0-6-72 0,16 0 32 0,16-3 40 15,16 0 72-15,20 0-72 16,3-9-488-16,25-17-808 0,-16 7-1689 15,-29 1-6865-15</inkml:trace>
  <inkml:trace contextRef="#ctx0" brushRef="#br0" timeOffset="77473.67">6586 8106 1744 0,'0'0'552'0,"0"0"1392"0,0 0 73 16,0 2-793-16,0-2-576 16,0 0-152-16,0 0-56 0,0 0-168 31,0 0-79-31,0 0-65 16,0 0-48-16,0 0 16 15,0 4-88-15,4 2 200 0,3 4 8 16,6 2 144-16,2 4-136 15,6 3-64 1,-2 3 8-16,9 4 48 0,0 2-40 16,0 7-24-16,4-3 0 15,-4 6-48-15,0-3 8 16,0 3-40-16,0-6 8 0,0 3 40 16,0 0 8-1,-5-3 32-15,5 2 0 16,0 1-16-16,0 0-16 0,3 1-32 15,5-5-80-15,9 7 160 16,-2-6-32-16,5 3-40 16,-4 0 48-16,0 0-56 0,-4 0-40 15,-9 0-48-15,-3 0 0 16,-3 0 0 0,-6-4-8-16,-3 1 8 15,0-4 8-15,-4 1-16 16,4-4 73-16,0 4-65 0,3-1 112 15,2 4 80-15,3-3-48 32,0 3-24-32,-1-4 24 0,-3-2-8 15,1-1 16-15,-6 1-8 0,1-7-48 16,-4-1-16 0,-4-5-88-16,-5 0 8 0,2-7 72 15,-5-2-72-15,4-4-8 16,-4 0 48-16,0 0 72 0,0 0 32 15,0 0-104 1,0-4-48-16,0-5-1360 16,0-1-2457-16</inkml:trace>
  <inkml:trace contextRef="#ctx0" brushRef="#br0" timeOffset="78486.94">8212 9740 576 0,'0'0'8009'15,"0"0"-6240"-15,0 0-49 32,0 0-616-32,0 0-320 15,0 0 129-15,-37 0-361 0,14 17-312 16,-5 8 72-16,0 4 8 16,0 2-72-16,4 4-72 0,-1 3-72 31,6 0-40-31,-5 1-56 15,4-5 0-15,4 1 0 0,0-3-8 16,8-7-648-16,1-6-592 16,7-6-329-16,0-6-295 0,0-7-1113 15,3 0-1448-15</inkml:trace>
  <inkml:trace contextRef="#ctx0" brushRef="#br0" timeOffset="78808.38">7856 9906 6857 0,'0'0'1144'16,"0"0"513"0,0 0-313-1,0 0 424-15,0 0-976 16,0 0 529-16,0 0-561 0,0 0 88 16,-24-48-440-16,24 48-328 15,4 0-80-15,13 0 0 0,-2 13 8 0,9-1 0 31,0 4 8-31,0 3 40 16,-4 3 0-16,8 1-40 16,-4-4 40-16,-4 3-48 0,4-3-8 15,-8-3 16-15,4 0-16 0,-5-3 0 16,-2-4-96-16,-2 1-800 16,-3-4-248-16,1 0-505 31,-9-6-695-31,0 0-561 0,-5-3-1232 15</inkml:trace>
  <inkml:trace contextRef="#ctx0" brushRef="#br0" timeOffset="79165.87">7856 9826 7281 0,'0'0'2281'16,"0"0"-289"-16,0 0-520 15,0 0-95-15,0 0-497 0,0-12-600 16,0 12-256-16,0 0 40 16,8 9-40-16,9 7 320 0,-2 0 48 15,5 6-72 1,4 4-104-16,1-4-80 15,-2 3-24-15,5 0 0 16,0 1-40-16,-4-1-64 0,4-2 0 16,-4-1 48-16,-1-6-56 15,-7 0-8-15,0-4-312 0,-4-2-816 16,-12 0-224-16,0-8-265 31,-16-2-575-31,-3 0-2969 0</inkml:trace>
  <inkml:trace contextRef="#ctx0" brushRef="#br0" timeOffset="79705.88">7965 9734 4672 0,'0'0'1681'16,"0"0"-97"-16,0 0-23 0,0 0-321 16,0 0-8-16,0 0 0 0,0-25-319 15,0 25-353-15,0 0-560 16,0 3 0-16,0 13-16 15,0 6 16-15,0 3 0 0,0 7 56 32,3 3 8-32,1 0 40 15,4 6 8-15,0 1-96 0,0-1 88 16,0-3-80-16,0 0-16 16,4-6 0-16,-4-4 0 15,4-5-8-15,-5-4-8 0,2-4-224 16,-5 2-264-16,-4 1-425 15,0-5-663 1,-8-3-2417-16</inkml:trace>
  <inkml:trace contextRef="#ctx0" brushRef="#br0" timeOffset="80608.36">8240 9585 6753 0,'0'0'1264'0,"0"0"-112"15,0 0-335-15,0 0 111 16,0 0-280-1,0 0-112-15,0 0-272 0,-88-47-80 16,67 47-16 0,1 0-40-1,-3 0-16-15,-1 0 16 16,0 2 0-16,-4 5 40 0,0-1-40 16,4 1 96-16,-3 5-72 0,-1 1 9 15,0 0-1-15,4 3-40 0,-4-1 80 16,3 2-24-1,2 1-40-15,3 1 32 0,0 4-8 16,1 2-88-16,-2 4 96 0,5-1-88 31,0 10 0-31,5 0 64 16,-2 7-64-16,9-1 0 0,-3-3-64 16,7 4-8-16,0-1 48 15,0-5-48-15,11-1-8 0,10 0 0 31,3-3 0-31,3-4 8 16,1-2-8-16,8-4 0 0,-4-6 8 16,4-6 0-16,0-3-8 15,-1-4 8-15,5-6 0 16,-3 0 0-16,6-6 8 0,-4-7-8 31,2-3 40-31,-1-3-48 16,-1-6-104-16,-3-1-72 0,-4-9-16 15,-1 1 120-15,-6-11 72 0,-5 1-8 16,-5-7 8-16,-6-3 0 16,-9 0 8-16,0 0 0 0,-5 0 0 15,-14 3 0 1,-5 3 56 0,-8 4 64-16,-4 2 120 15,-8 8 136-15,4 5-176 0,-7 10-88 0,3 7-48 16,4 8-72-16,1 4-40 15,6 10-376 1,13 15-904-16,8 29-329 16,8-3-1071-16,0-4-2977 15</inkml:trace>
  <inkml:trace contextRef="#ctx0" brushRef="#br0" timeOffset="81178.69">8406 10046 7329 0,'0'0'2000'0,"0"0"-1263"0,0 0-649 16,0 0-80-1,0 0-8-15,49 12 8 16,-26 1 96-16,1-1-32 16,8 4 8-16,0-3 0 15,7 3-32-15,6 0 48 0,7-3 56 16,7-1 160-16,0 1 8 0,10-3 136 16,-2 2-72-16,1-2-56 31,-12 2-152-31,-4 1-64 15,-9 0-8-15,-7-4-88 0,-8 1 96 16,0 0-8-16,-8-1 40 16,0 1-8-16,0-4 16 0,-5 0-48 31,2 0 8-31,-2 1-104 16,-2-1 8-16,-6 0-8 15,5 1-8-15,-12-1-152 0,0-3-488 16,0 4-536-16,-12-7-1713 0</inkml:trace>
  <inkml:trace contextRef="#ctx0" brushRef="#br0" timeOffset="84455.83">11757 11106 6313 0,'0'0'1392'0,"0"0"-976"0,0 0-232 32,0 0 0-32,0 0 304 15,0 0 33-15,0 0-241 16,0 0-112-16,0 0 0 0,0 0 96 15,0 0 168-15,0 0 216 16,12 0-8-16,1 0-168 0,6 0 0 31,9 0 40-31,0 0-224 16,11 0-144-16,-3 0 9 16,5 0 23-16,6 0 128 0,-3 0-72 15,4 0 0-15,0 0-80 16,-5 0-8-1,5 3 144-15,0-3 32 0,4 0-64 16,11 0 64-16,1 0-64 16,9 0 24-16,-2 0-112 15,-4 3 8-15,1 0-160 0,-4 4 120 16,-1 2 0 0,-3-3-48-1,9 1 24-15,2 3 72 0,4-7 56 0,-2 0-8 16,2 0-95-16,-4-3-137 15,-7 3 48-15,-8 3-48 16,-15-2 0-16,-10-1 0 0,-15 0 0 16,-4 0-8-16,-12-3 8 15,4 0 0 1,-4 0 8-16,0 4 8 16,0-4-16-16,0 0-56 15,0 0-433-15,0 0-479 0,0 0-848 16,-4 3 440-16,-8-3-369 31,-4 0-1039-31,0 0-4962 0</inkml:trace>
  <inkml:trace contextRef="#ctx0" brushRef="#br0" timeOffset="84815.31">13335 11036 9634 0,'0'0'1944'16,"0"0"-368"-16,0 0-271 0,0 0-169 15,0 0-296-15,0 0-400 16,0-6-312 0,8 6-128-16,8 6 0 15,8 7 0-15,3 6 16 0,10 0-16 16,-5 0 24-16,0 3-24 15,-1 0 0-15,-11 0-24 16,0-2 16-16,-4 5 8 0,-12-3-16 31,-4 0 16-31,0 7 24 0,-12 0-8 16,-11 6 32-16,-10 0 64 16,-7 2-104-16,1 2 120 0,-6-1-128 15,-10 9-552-15,11-12-1784 31,12-9-6890-31</inkml:trace>
  <inkml:trace contextRef="#ctx0" brushRef="#br0" timeOffset="85925.49">14770 10715 1792 0,'0'0'5273'0,"0"0"-3225"16,0 0-1143-16,0 0 183 0,0 0 224 16,0 0-392-16,7-38 321 31,-7 38 15-31,4 0-392 16,-4 0-416-16,0 0-296 0,0 0-152 15,0 10-96-15,0 9 96 0,0 10 0 16,0 8 144-16,0 15-40 15,0 11 16-15,4 22 88 0,4 21 104 16,1 8-56 0,-2 0-8-1,5 10-63-15,-3-7-57 0,2 7-32 16,1-6-40-16,0-11-8 16,4-8-48-16,-4-7 8 0,0-6-8 15,-4-16 8 1,-5-13-8-16,1-13 8 15,-4-2-8-15,0 5 0 16,0 7-8-16,0 3 0 0,-4-3 8 16,1-6-64-16,-5-7 56 15,8-6-104-15,-4-6-16 0,4-4-169 16,0-9-79-16,0 0-288 31,0-7-376-31,0-9-784 0,8 0-825 16,3-6-3256-16</inkml:trace>
  <inkml:trace contextRef="#ctx0" brushRef="#br0" timeOffset="86802.83">14905 10601 7737 0,'0'0'1793'16,"0"0"-1273"-16,0 0-392 0,0 0-120 16,0 0 40-16,0 0 160 15,0 0 384-15,43 0 384 16,-11 0-400-16,9 3-200 16,6 4-176-16,9-1-72 15,15-3-48-15,21 1 24 16,24-2 24-16,11 1 24 0,0-3-80 15,-3 0 40-15,-8 0 89 16,3 0 79-16,1 0 296 16,0-5 32-16,-9-2-88 0,1 4-184 31,-9-7-128-31,-23 7-40 0,-16 0 32 16,-16-1-56-16,-5 2-32 15,5-2-24-15,12 1-8 16,8 0 48-16,-4 0 48 0,-9 0 16 31,-3-1-16-31,-8 1-112 16,-8 3-56-16,-12 0 40 0,-1 0-48 15,-7 0 0-15,5 0 0 16,-2 0-56-16,-3 0-376 16,0 7-368-16,0-1-1048 0,-8 4-201 15,-4-4-887-15,0 0-2153 0</inkml:trace>
  <inkml:trace contextRef="#ctx0" brushRef="#br0" timeOffset="87958.42">17463 10592 9209 0,'0'0'2361'0,"0"0"-1017"0,0 0-856 16,0 0-408-16,0 0-80 15,0 0 0-15,0 28 112 16,0 1 272 0,-4 2-15-16,-4 7 71 15,3 7-48-15,-2-1 24 16,-1 7-32-16,0 0 80 0,-4 0-40 16,4 3-136-16,-4-3-88 15,0-1 32-15,0 1 56 0,4-3-80 31,0-1-40-31,0 4-48 16,0-3-24-16,1 9-48 0,3-3-48 16,-5 10 8-16,1-4 48 15,1 3-56-15,-2-2 8 16,-3-4 0-16,5-10-8 0,-6 1 8 16,5-4 0-16,1-5 0 15,-1-4-8 1,-1-1 0-1,2-2 16-15,3-3-16 0,0 6 0 0,-4-4 8 16,8 1 0-16,0 3 40 16,0-3-32-16,0 3-7 15,12 0 47 1,-1 3-56-16,6-4 0 16,-10 5 0-16,1-4-8 0,-3 0 0 15,-1-3 0-15,-4-4 0 0,0-6 8 16,0 0 0-16,0-3 0 15,0-6-8 1,-4 3 8-16,-1-3 0 16,1 0 0-16,4-1-8 15,-7 1-57-15,7-1 17 16,-4-2 40-16,-4 6 0 0,4-6-272 16,4-1 152-16,-5 0-88 0,5-2 160 31,-4-1 40-31,4-2-64 15,0-1-96-15,-3 0 0 16,-1 0 80-16,-4 0 96 0,-8 0 48 16,0-3-40-16,-12 0 120 15,-4 0-32-15,-3-3 24 0,-6-3 8 32,-2-4-8-32,-6-3-40 15,-2 7 80-15,-1-3-8 0,-4 2-72 16,4 1-32-16,1-1 32 0,3 5-64 15,4 2-8-15,0 0 65 16,4 0-25-16,1 0-40 0,3 2 40 16,-4 5-48-1,-4 3 8 1,1-1 0-16,-2 0-8 0,-2-2 56 16,-5-1-48-16,4-2-8 15,0-1 16-15,0 0-16 0,-3-3 48 16,7 3-32-1,0-3-8-15,-4 0 64 16,8 3 0-16,1-3-64 16,-2 3 64-16,2-3-56 15,3 3 32-15,-4 4 48 0,0-1-8 16,0-2-8-16,-4 2-64 0,5-3-8 16,-5 3 64-16,4 1-72 31,-8-1 56-31,4 0 80 15,1 1 16-15,-1-1 16 0,-4-3-96 16,4 4 56-16,0-5 16 16,4 5 24-16,1-4-16 0,7 0 48 15,4 4-184-15,4-4 56 32,4 0-24-32,4 0-40 15,9-3 104-15,2 0-64 0,1 0 8 0,4 0-40 16,0-6-16-16,12-19-1096 15,8 2-1401-15,4-2-5416 0</inkml:trace>
  <inkml:trace contextRef="#ctx0" brushRef="#br0" timeOffset="88962.94">16132 9947 7217 0,'0'0'1272'0,"0"0"-728"16,0 0 337 0,0 0 55-16,0 0 392 15,0 0-560-15,0 0-408 0,-88-19 64 16,64 31 113-16,0 8-33 15,1 2 56-15,3 3 0 0,-1 4-88 16,6 3-48-16,2-4-216 16,6 1-64-16,3-1-8 15,4-2-64 1,0-4-8-16,8 0-64 16,8-3 8-16,12 0 96 15,8-6-48-15,7-4-8 0,5 1 0 16,8-7-48-16,-1-3-744 15,10 0-1344-15,-18-13-1081 0,-15 1-4785 16</inkml:trace>
  <inkml:trace contextRef="#ctx0" brushRef="#br0" timeOffset="89285.55">16435 10103 6753 0,'0'0'2777'0,"0"0"-361"16,0 0-808-16,0 0-151 0,0 0-17 16,0 0-528-16,19-42-480 15,-10 42-168-15,-1 0-264 16,7 0-40-16,2 7 40 16,-2 8-80-16,2 5 72 15,-10 2-56-15,-7 3 56 16,0 4 8-16,-15 3 8 0,-9-4-8 15,-8 1 144-15,0-7-64 32,8-3-32-32,4-6 8 15,12-7-48-15,4-3-16 0,4-3 8 16,40 0 0-16,40-13 48 0,43-9-48 0,16-3-368 16,-23 6-2064-1,-32 0-2849-15</inkml:trace>
  <inkml:trace contextRef="#ctx0" brushRef="#br0" timeOffset="94599.33">14108 12306 6873 0,'0'0'2745'0,"0"0"-1737"0,0 0 824 16,0 0-360-16,-4-19-559 15,4 16 367-15,0-7-520 0,0 1 88 32,0-1-248-32,4-2-304 15,12-5-31-15,4-1-121 16,8 1-88-16,3-1-8 0,9 2-32 0,4 3-16 15,4 7 64-15,-12 3-64 16,-4 3-96-16,-9 0-72 0,-10 9-201 16,-5 7 73-1,-8 3 96 1,0 3 88-16,-16 3 112 0,-8 1 0 16,-4 2 0-16,0-5 24 15,0-4-24-15,13-3 8 0,2 0-8 16,5-7-64-16,8 4-72 0,0-3-168 31,21 2 104-31,2 4 80 16,5 0 64-16,-4 0-120 15,0 0-344-15,-5 2-256 0,-10 2 392 16,-5-1 184-16,-4 3 72 0,0-6 128 31,-8 3 0-31,-12 0 64 16,-8 0 112-16,0-3-16 15,-8 0 240-15,-3 0-32 0,-2-7-336 16,5-2-32-16,5-7-704 16,6-10-889-16,10-9-3504 0</inkml:trace>
  <inkml:trace contextRef="#ctx0" brushRef="#br0" timeOffset="95020.37">14534 12195 2560 0,'0'0'9522'31,"0"0"-7786"-31,0 0-575 32,0 0-481-32,0 0 112 15,0 0-456-15,0 0-104 0,84-19-232 16,-72 34 0-16,-4 2 0 0,-5 5 56 16,-3 0-8-16,0 4 16 15,-3-1-56-15,-17 0 136 16,-4 1 184-16,-4-4 136 0,4-3-64 15,5-6 17-15,10-4-289 16,5-3-128-16,4-2-80 0,17-4-8 31,14 0 88-31,17 0 144 16,12 0-144-16,27-23-345 16,-10 5-1863-16,-22-5-4777 0</inkml:trace>
  <inkml:trace contextRef="#ctx0" brushRef="#br0" timeOffset="95970.99">15801 13166 11978 0,'0'0'2585'15,"0"0"-689"-15,0 0-656 16,0 0-920-16,0 0 128 16,4-25-103-16,-4 25-145 15,4 0-200 1,5 0-8-16,-6 0 8 16,5 0 8-16,0 0 0 0,1 0-8 15,-2 3 8-15,5 4 0 16,4-1-8-16,0 0 16 15,4 0-8-15,-1 1 64 0,2 3-72 32,-5-4 0-32,-8 3-184 15,-8 1-385-15,0 2 169 0,-12 1 400 16,-12 6 120-16,-8-3 56 16,0 3-72-16,4-6-32 15,8 0 0 1,8-4-72-16,4 0-16 0,8-2-104 15,5-1 24-15,14 1-176 16,13 3 144-16,3-1 128 0,2 4-248 16,-5-1-432-16,-9-2-8 15,-6-1 104-15,-14 4-8 16,-3 0 192-16,-3-4 400 16,-22 7 248-1,-3 0 696-15,-7 0 64 0,-5 0-200 16,-8-3-280-16,8-4-328 0,5-3-200 15,7-6-104-15,7 0-1440 16,18-10-2625-16</inkml:trace>
  <inkml:trace contextRef="#ctx0" brushRef="#br0" timeOffset="96276.82">16398 13125 12698 0,'0'0'2337'0,"0"0"-1297"15,0 0-432-15,0 0-560 16,0 0-48-16,0 0-224 31,0 0 216-31,33 38-112 0,-29-6-96 16,-4 3-176-16,-4 0 232 0,-8 0 144 15,-9-3 16-15,6-10 392 0,3-7 96 16,8-5 16-16,4-7-160 16,8-3 24-16,40 0 360 15,28-9-15-15,35-13-713 16,8-17-152 0,-27 5-1649-16,-24 2-4560 0</inkml:trace>
  <inkml:trace contextRef="#ctx0" brushRef="#br0" timeOffset="114590.84">12646 6982 4080 0,'0'0'1641'15,"0"0"-529"-15,0 0-336 16,0 0-72-16,0 0-72 0,0 0-119 16,0 0-249-16,0 0-192 15,0 0-16-15,0 0 64 0,0 0-16 16,0 0 928-16,0 0-304 31,0 0-240-31,0 0-64 16,0 0-104-16,0 0-48 0,0-7-176 15,0 1 8-15,4-7-56 16,4-3-40-16,-4 0 72 0,3-2 96 16,6-5 49-16,-6-2 103 15,1-1-24 1,5-2-48-16,-6-1 40 15,1 0 296-15,0 1-192 0,4 3-16 16,-4-4-240-16,0 4-24 16,1-1 56-16,-2 4-24 15,5-4 48 1,0 1-96-16,0 0-32 16,0-1 0-16,0 1-56 0,4-4 64 15,0-2-72-15,-1-1-8 0,2 0 56 16,-2-3-48-16,5 0-8 15,-8 0 40-15,4 0-32 0,-4-2-8 32,4 2 48-32,0-1-48 15,4 5 48-15,0-1-32 0,0 0-16 16,4-2 0-16,4 2 8 16,0 0 56-16,0 0-64 0,0 4 0 15,0 2 0-15,-5 4 0 31,1-1 8-31,-4 1-8 16,-4-3 0-16,4 3 8 0,-5 3 56 16,-2 0-64-16,-1 3 0 15,0 3 0-15,-4 4 0 0,3 2 0 32,-7 1-8-32,5-1-40 15,-5 4 40-15,-4 1 8 0,8 2-64 16,-8 0-208-16,0 0-352 0,0 0-632 15,0 0-240-15,0 0-489 16,0 0-351-16,0 0-1745 0,-8 0 840 16</inkml:trace>
  <inkml:trace contextRef="#ctx0" brushRef="#br0" timeOffset="115077.52">13211 5620 8145 0,'0'0'2249'0,"0"0"-889"31,0 0-256-31,0 0-152 16,0 0 65-16,0 0-193 15,0 0-368-15,0 0-168 0,0 0-176 16,0 0-104-16,4 0 48 16,13 0-48-16,15-7-8 0,3 1 8 15,9-3 0-15,8-4-8 32,0 0-8-32,-5 0 0 15,1 4 8-15,-16 2-16 0,-4 1-32 0,-16 3 48 16,-4 3 0-16,-8 0 0 15,0 0 0-15,0 0-48 0,0 0-24 16,0 0-72 0,0 3 48-1,0 10 88-15,0 5 8 16,0 5 96-16,-4 6-16 0,-4-1 88 0,4 10-32 16,0-3-88-16,0 3-40 15,0 0-8 1,0 4-416-16,0 11-1112 15,4-11-1241-15,0-13-5177 16</inkml:trace>
  <inkml:trace contextRef="#ctx0" brushRef="#br0" timeOffset="116128.06">13977 4610 10018 0,'0'0'2168'0,"0"0"-1072"15,0 0-127-15,0 0 815 32,0 0-544-32,0 0-560 0,0-16-424 15,0 16-200-15,0 0-56 16,0 0-88-16,0 0-56 0,3 9 16 16,5 11 120-16,-4 5-40 15,9 10 48-15,-6 3 0 0,5 7 0 0,0 5 0 16,-4 1 0-1,0 3 0 1,1-7-8-16,-2-2 0 16,-3-7-240-16,-4-6-72 0,4-10 48 15,-4-3 16-15,0-9-160 16,0-7 136-16,0-3 40 0,0 0 112 16,0 0 120-1,0-10 8-15,0-6-560 16,4-9 112-16,-4-7 208 15,8-2-185-15,-4-5 249 0,4 4 96 16,4 7 72-16,4 2 0 31,0 4 0-31,0 9 8 0,8 1 0 16,-5 5 160-16,9 1 153 16,0 3-41-16,0 3 88 0,8 0 8 15,-8 0-144-15,0 0-64 16,-8 9-88-16,-8 4-72 31,-4 0-16-31,-5 3 16 0,-3 3 72 16,0 0 40-16,-3 3 48 15,-5 0-8-15,-4 1 56 0,-4-1 56 16,-1 0-56-16,-2-3-56 16,3-3 0-16,-4-1-56 15,0 2-16-15,-4-8 8 0,0 0-32 16,1-2 24-1,-1-1-32-15,0-6-48 16,-1 0-72-16,10 0-200 0,-1 0-304 16,8-3-944-16,4-7-1 15,4 5-3840-15</inkml:trace>
  <inkml:trace contextRef="#ctx0" brushRef="#br0" timeOffset="116619.6">14606 4677 8065 0,'0'0'2401'0,"0"0"-489"15,0 0-408-15,0 0 65 0,0 0-505 16,0-7-624-16,0 7-336 16,0 0-104-16,0 10-88 15,4 2 88-15,-4 7 104 16,4 4 168-16,0 2 64 16,4 4-128-16,0-1-32 15,-1 4 8-15,2 3-96 0,-1-4-40 16,0-2 8-16,4 0-56 31,-8-7 0-31,0-3 0 16,4-3-152-16,-8-3-544 0,0-13-1272 15,0 0-1177-15,-8-4-5617 0</inkml:trace>
  <inkml:trace contextRef="#ctx0" brushRef="#br0" timeOffset="119978.78">12407 5057 8241 0,'0'0'2441'0,"0"0"-649"16,0 0-504-16,0 0-135 0,0 0 55 15,0-9-464-15,0 9-320 16,0 0-200-16,0 0-168 15,0 0-56 1,0 6-120-16,4 7 112 16,3 6 0-16,6 6 8 0,2 1 0 15,2 9 48-15,-2 0 32 16,2 3 24-16,-2 6-40 16,5-2-64-16,-8 2 16 0,8-3 0 15,-4 0-8 1,0-6 0-16,-1 0-8 15,-2-9-72-15,-5-4-248 0,-1-6-696 16,-7-4-472-16,0-12-657 16,-7 0-583-16,-9 0-2946 15</inkml:trace>
  <inkml:trace contextRef="#ctx0" brushRef="#br0" timeOffset="120576.5">12418 4908 7585 0,'0'0'936'0,"0"0"-7"16,-19-76-241-16,14 47-160 0,5 4-64 15,0 6 152-15,5 3-256 16,7 4-216-1,8 2-72-15,8 3-64 16,-1-2 0-16,5 9-8 0,4 0 0 16,-4 0 0-1,4 6-8 1,-4 10-56-16,-8 13 56 0,-5 3-8 16,-2 5 16-16,-6 5-8 0,-11 2 8 15,0 4 8-15,0-4-8 16,-4 1 8-16,-11-4 88 0,-5-6 8 15,-4-9 48-15,3-8 160 16,2-5 152-16,6-3-144 16,6-7-32-1,3-3 137-15,4 0 239 16,0 0 192-16,0-9-736 0,0-4-120 16,4-3-96-16,3 6 88 15,2 1-64-15,-1 6-16 16,3 3-104-16,2 0-32 0,2 3 96 15,2 6 48-15,2 11 24 32,5 2 56-32,-4 3 0 0,5 0 8 15,-6 4-8-15,1 3 16 16,0-4-16-16,-4-2 8 16,0-1-8-16,-4-12-64 0,-1-1-512 15,2-5-137 1,2-7-535-16,-2-7-1288 15,-2-8-7138-15</inkml:trace>
  <inkml:trace contextRef="#ctx0" brushRef="#br0" timeOffset="120899.16">12957 5178 7481 0,'0'0'3057'0,"0"0"-2089"0,0 0-728 16,0 0-120-16,0 0 176 15,0 0 216-15,4 0-104 16,-1 0-192-16,1 0-80 0,4 0-16 31,5-6-16-31,-2-4-56 16,-7 1-48-16,5-4 56 0,-9 0-56 16,0-5-136-16,-9 1-112 15,-10 2 208-15,-5 8 40 0,-1 7 96 31,5 0 8-31,1 7 56 16,6 8-88-16,2 7-72 31,3 4 0-31,8 0 8 0,0-1-8 16,19 0 0-16,2-3-88 16,22 1-392-16,-2-7-752 0,-6-10-2641 0</inkml:trace>
  <inkml:trace contextRef="#ctx0" brushRef="#br0" timeOffset="121287.68">13156 5194 6129 0,'0'0'1912'16,"0"0"-1392"-16,0 0-200 16,0 0 433-16,0 0-321 15,0 0-8-15,0 0-264 0,0 0-160 16,52-95-184-16,-45 53-256 15,-7-5 232 1,0-7-80-16,0-10-153 16,-15 1 1-16,-9-7 248 15,0 3 192-15,-8 4 1393 0,4 2-825 16,0 14 896-16,9 12-232 16,6 16-31-16,5 7 319 0,4 8-592 15,1 4-928-15,3 9-80 31,0 17-88-31,0 6 160 16,3 12 0-16,9 7 0 0,8 3 8 16,8 3 0-16,4 16-8 15,0-9 8-15,4 2-120 0,-5-2-1320 16,-3-17 151-16,8 1-887 31,-4-13-417-31,-12-19-3656 0</inkml:trace>
  <inkml:trace contextRef="#ctx0" brushRef="#br0" timeOffset="121671.47">13347 4855 6585 0,'0'0'1360'16,"0"0"529"-16,0 0 103 0,0 0-456 0,0 0-799 15,0 0-673-15,0-26-64 16,3 52-8-16,2 2 8 0,3 7 0 31,0-4 0-31,4-2 0 16,-4-7 0-16,4-6 0 0,-5-6 0 15,2-10 0-15,3 0 8 16,-5-23 72-16,-3-5-32 0,1-10-48 16,-5-7 0-16,0 4-8 31,0 3 8-31,-5 6 16 15,1 10 248-15,0 6 840 0,1 13-72 16,3 3-776-16,0 0-256 16,0 6-208-16,11 14 160 0,5 5 40 31,1 4 8-31,2 2-8 16,1 4 8-16,5 3-8 15,-6 0-480-15,13 7-864 0,-8-10-433 0,-4-13-2640 16</inkml:trace>
  <inkml:trace contextRef="#ctx0" brushRef="#br0" timeOffset="122203.37">13709 4159 8193 0,'0'0'1649'16,"0"0"-177"-16,0 0-808 0,0 0-344 0,0 0-72 15,-56 3-96-15,49 16-80 16,-1 7 96-1,4 5 208 1,4 11-104-16,0 5-8 0,0 7 73 16,0 20 143-16,4 20 24 15,11 17-152-15,6 10-128 0,3-10-120 16,4-12-88-16,-5-26 56 16,5-16-64-1,0-16-8-15,0-6 16 16,11 3-16-16,6 6 0 0,11 1-256 15,23 3-472-15,-12-10-617 16,-11-16-2992-16</inkml:trace>
  <inkml:trace contextRef="#ctx0" brushRef="#br0" timeOffset="126179.96">14040 4677 8369 0,'0'0'1321'16,"0"0"-993"-16,-63 82-328 0,14 1 0 31,-14 37 0-31,-9 17 288 16,5 2 200-16,-2 1 72 0,14-19 32 15,-1-7-200-15,0-6-184 16,4-13 16-16,5-12 104 16,11-14-200-16,12-15 56 0,4-12-88 15,4-10-88-15,0 3 0 32,4-3-8-32,-4-4-360 0,16-19-488 15,4-9-744-15,16-3-449 0</inkml:trace>
  <inkml:trace contextRef="#ctx0" brushRef="#br0" timeOffset="126456.09">14586 4835 9450 0,'0'0'1296'16,"0"0"-864"-16,-91 79-168 0,31-18 72 16,-16 21 256-16,-28 29 24 15,-4 10-288-15,1-7-24 0,-1-6-144 16,13-21-40-16,-5-8-112 31,1-13 48-31,11-15-48 0,24-13 0 16,20-16-8-16,12-9-256 15,-7-13-632-15,11 0-1160 16,4-6-3353-16</inkml:trace>
  <inkml:trace contextRef="#ctx0" brushRef="#br0" timeOffset="126717.95">13754 4581 9297 0,'0'0'1113'0,"0"0"-737"0,-92 22-112 15,32 23 40-15,-12 34 40 0,-24 45 88 16,-11 16 128-16,8 6-336 16,7-10 120-16,28-31-192 0,16-13-104 31,16-6-32-31,16-19-8 15,12-16-8-15,4-20-576 0,13-12-472 16,6-6-1144-16,13-10-2249 16</inkml:trace>
  <inkml:trace contextRef="#ctx0" brushRef="#br0" timeOffset="126951.19">14016 4756 11546 0,'0'0'920'0,"-88"99"-760"15,9-1-152-15,-12 19 0 0,3 7 152 16,20-7 48-16,12-8 144 16,4-2-176-16,13-5-168 0,7-20-8 15,12-21-624-15,8-23-720 0,12-13 160 16,15-9-1049-1,6-10-1071 1</inkml:trace>
  <inkml:trace contextRef="#ctx0" brushRef="#br0" timeOffset="127152.41">14048 5188 8665 0,'-88'63'1745'15,"-11"17"-1033"-15,-17 18-328 16,9 4 0-16,3-10 144 16,12-4-32-1,13-14-184-15,19-17-184 16,24-19-128-16,20-7-184 0,12 1-776 16,4-7-840-16,0-8-2561 0</inkml:trace>
  <inkml:trace contextRef="#ctx0" brushRef="#br0" timeOffset="127356.68">13900 5181 9602 0,'0'0'1224'0,"0"0"-848"15,-127 76-224-15,56-19 24 16,-17 26 48-1,-8 22 16-15,1 3-64 0,19-7-120 16,24-12-56-16,24-15-504 16,8-27-1640-16,12-15-5666 15</inkml:trace>
  <inkml:trace contextRef="#ctx0" brushRef="#br0" timeOffset="132985.64">15629 6842 3392 0,'0'0'6890'0,"0"0"-4826"0,0 0-720 16,0-10 137-16,0 10 71 31,0 0-472-31,0 0-352 16,0 0-303-16,0 0-185 0,0 0-112 15,0 0-72-15,0 0-56 16,0 0-40-16,0 7-56 16,-11 6 96-16,-5 5-8 0,0 8-8 31,1 2 0-31,-6 1 8 16,1 3 0-16,5 0 0 0,-2-4 0 15,6 1 0-15,3-10-88 0,-1 0-136 16,5-7-201-16,1-2-143 15,3-7-392-15,0 3-496 16,-4-6-281 0,-4 0-215-16,-1 0-1041 15,5 0-3216-15</inkml:trace>
  <inkml:trace contextRef="#ctx0" brushRef="#br0" timeOffset="133272.74">15442 6893 5753 0,'0'0'1904'0,"0"0"529"16,0 0-801-16,0 0-400 15,0 0-39-15,0 0-313 0,-7-19-448 32,7 19-432-32,0 0-80 15,0 3-16-15,12 9 96 0,0 5 208 16,3 1 112-16,2 5-96 15,3-1-120-15,-5 0 8 16,2 0-96-16,-2-6-8 0,-2 3 0 31,-2-6-8-31,-3-3-64 16,0-1-360-16,-4-6-552 0,0-3-729 16,-4 0-583-16,0 0-1713 0</inkml:trace>
  <inkml:trace contextRef="#ctx0" brushRef="#br0" timeOffset="134371.29">15657 6645 3688 0,'0'0'2633'0,"0"0"-793"15,0 0-455-15,0 0-201 16,0 0 456-16,0 0-888 15,-15-28-168-15,11 24-7 0,-5 1-209 32,2 0-48-32,-5 0-160 15,4-1-40-15,-4 4 104 0,0 0-80 16,5 0-8-16,-10 0-32 16,6 0-40-16,-2 0-64 0,-6 0 144 15,-1 10-136-15,-5 0 0 0,6-1-8 16,3 1 8-1,-5 3 0 1,2-1-8-16,7 4 0 0,-4 0-16 16,0 3-32-16,0 0 48 15,4 3-56-15,0 4 48 16,4-1 0-16,-4-3 0 0,8 1 0 16,0-1 8-1,0-3-8 1,4 3 0-16,0-3 0 0,0 0 0 0,0 3 0 15,0-3 0-15,0 0 0 16,4-3 0-16,4 0-80 16,1 3 88-1,-6-3-8-15,5-3 8 16,0 3 0-16,1-4 0 0,-2 4-8 16,1-3-8-16,4 0 8 15,4-1 0-15,-1-2 0 16,2 2-56-16,-1-2 8 0,-4 0 8 15,3-4-176-15,-2 0 64 32,2 0-160-32,2-2 168 0,-2-1 64 15,1-3-8-15,0 0 40 16,0 0 48-16,0 0-88 16,0-7-8-16,0 1 0 0,0-3 104 31,-4-1-88-31,0-3 88 0,-4-2-81 15,3 2 81-15,-2-6 73 0,-1 0 7 16,3 0-24-16,2 0-56 16,-1-3 56-16,-1 3-40 15,2-1 112-15,-6 5-120 16,-3-5 272-16,0 5 16 16,1 2 336-16,-5-3-64 15,0 0-32-15,4 0-328 16,-4 1-32-16,0-2-112 0,0-2-56 15,0 1 120-15,0-5-112 16,0 4-8-16,0 0 112 0,0 0 56 31,-4 0-48-31,-1 6 56 16,-3-3-8-16,1 1 80 0,-6 2-64 16,5-3-64-16,-3 3-7 15,-6-2-73-15,6-2 8 0,-6 2-48 31,-2-1 88-31,-1 0-32 16,0 6-64-16,-7 4-80 16,-5 3-184-16,-5 3-177 0,-14 6-1023 15,7 10-984-15,8 0-2177 0</inkml:trace>
  <inkml:trace contextRef="#ctx0" brushRef="#br0" timeOffset="143994.57">15773 6842 3208 0,'0'0'864'0,"0"0"2273"16,0 0-1761-16,0 0-640 0,0 0-191 15,4 0 175-15,-4 0 32 16,0 0-136-16,4 0-8 0,-4 0-16 16,0 0-128-16,5 0-184 15,-5 0 73-15,4 0 23 0,-1 0 224 31,1-7-288-31,4 1-144 0,0-3-72 16,8-1-40 0,4-3-48-16,4-6 0 0,4 0 56 15,7-6-64-15,10-10 64 32,2-3 248-32,13-13-88 0,12-16-48 15,0 7 0-15,-1-6-72 0,5 2 144 16,-8 7 48-16,3-4-24 15,-2 1-128-15,2 0 88 0,-3 6 56 16,3 0-7 0,-3 6-129-1,4 4-80-15,-1 6-24 0,-3 0-48 0,0-1 8 16,-8 2-8-16,-9 5 0 16,-2 3 0-16,-18 4 0 15,-7 5 0-15,-12 11 8 0,-4 3-8 31,-8 3 48-31,4-1-48 16,-4 4-128-16,0 0-505 0,0 0-1159 16,-8 7 16-16,-11 12 615 15,-2-3-1007-15,5-4-1729 0</inkml:trace>
  <inkml:trace contextRef="#ctx0" brushRef="#br0" timeOffset="144471.6">17081 5623 7921 0,'0'0'2153'0,"0"0"-1353"0,0 0-536 16,0 0 48-16,0 0-32 0,0 0-128 15,0 0-24 1,0 0-8 0,0 0-16-16,0 0 8 0,11 0 64 15,13 0 432-15,4 0-280 16,4 0-192-16,8 0-16 0,8 0-112 16,-5-3-8-16,6-1 96 0,-10-2-96 31,1-1 8-31,-12 2 96 15,-8 1 89-15,-5 1 375 0,-11 0 408 16,0 3-312-16,-4 0-112 16,0 0-240-16,0 0-152 0,0 0-72 15,0 0-80-15,0 0-8 32,0 0-80-32,0 10 8 0,-4 8 72 15,-3 8 16-15,-9 2 88 16,4 11 0-16,-9-2-40 15,10 5-64-15,-5 5 0 0,4 1-72 16,-12 6-1384-16,8-13-1481 16,-4-12-8441-16</inkml:trace>
  <inkml:trace contextRef="#ctx0" brushRef="#br0" timeOffset="149920.13">20762 5111 11026 0,'0'0'3873'0,"0"0"-1097"16,0 0-1367-16,0 0-641 0,0-12-360 15,0 12-208-15,0 12-200 16,0 14 0-1,0 12 72-15,0 10 112 16,0 8-104-16,0 5-32 0,0 6-40 16,0-4 8-16,-8 1-16 15,-5-7-96 1,2-6-232 0,-5-10-288-16,4-9-585 0,4-10-895 0,-8-22-657 15,4 0-1567-15,1-10-4578 16</inkml:trace>
  <inkml:trace contextRef="#ctx0" brushRef="#br0" timeOffset="150326.85">20646 4873 8345 0,'0'0'1617'0,"0"0"591"0,20-98-744 16,0 66-615-16,16 10 47 15,16 3 40-15,23 13-288 31,6 6-296-31,-6 0-112 0,-8 18-168 16,-22 11-24-16,-6 25-48 16,-18 22-72-16,-21 4 8 0,-5-7 56 15,-35-7 8-15,-7-18 40 16,-13 3-24-16,-12 3 104 31,0-10 16-31,9-6-24 0,7-12 16 0,16-4-8 16,12-12-8-16,12-4-48 15,12-3-64-15,4 0 0 0,0 3-8 16,12 7-168-16,11 9 168 16,9 7 8-1,9 9 0 1,2 0 0-16,6-3 8 0,-6 3 0 0,1-6-8 16,-4-3 8-16,-1-1 0 15,1-9-8-15,-3 0-256 16,10-6-880-16,-8-6-1224 0,-11-7-2802 15</inkml:trace>
  <inkml:trace contextRef="#ctx0" brushRef="#br0" timeOffset="150687.46">21295 5489 6753 0,'0'0'4913'15,"0"0"-4401"-15,0 0-368 16,0 0-16-16,0 0 1024 16,73 7 593-16,-42-14-561 0,9-5-704 15,-1-8-328-15,-2-2-152 16,-10-6-376-16,-7-4-408 0,-12-3-344 16,-8 0 456-1,-4 3 672-15,-20 10 88 16,-8 9 800-16,-3 13-24 15,-5 4 208-15,1 18-248 0,7 16-152 16,4 3-159-16,4 4-105 16,12 5-184-16,12-5-72 15,0-1-24-15,12-3-112 16,19-9 56-16,13-6 8 16,12-10-80-16,7-13-440 0,29-19-1049 15,-16-15-3112-15,-12-11-7089 16</inkml:trace>
  <inkml:trace contextRef="#ctx0" brushRef="#br0" timeOffset="151039.26">21817 5302 9554 0,'0'0'1264'0,"0"0"-928"16,0 0-144-16,0 0 240 0,0 0 184 31,0 0 144-31,0 0 209 15,0 0 655-15,88 57-760 16,-47-79-528-16,2-10-176 0,0-9-160 16,-2-23-24-16,-5-34-136 15,-12-32-352-15,-9-17 24 0,-11 5 488 32,-4 25 168-32,-15 34 816 0,-2 29-288 15,6 25 569-15,-2 13 31 16,5 10-320-16,-3 6-464 0,-17 16-512 15,-8 47-16 1,-12 36 16 0,8 25 8-16,8 12 0 0,21-3-8 15,11-18-8-15,8-4 8 16,7-29 0-16,9-18-232 0,-4-23-184 16,4-9-536-16,31 0-1137 0,-6-10-1111 15,-2-16-2842-15</inkml:trace>
  <inkml:trace contextRef="#ctx0" brushRef="#br0" timeOffset="151385.39">22412 4981 15347 0,'0'0'3000'32,"0"0"-2135"-32,0 0-689 0,-53 76-128 15,42-34-48-15,11-4 0 16,0 0 0-16,0 0 0 15,15-6 0-15,9-10-48 0,4-3-104 16,4-16-168-16,4-3-81 31,3-19-191-31,-3-19-192 0,5-22 184 16,-9-3 352-16,-13-8 248 16,-3 8 400-16,-12 22 1032 15,-4-1 105-15,0 23-369 0,0 10-128 0,0 9-640 16,0 6-400-1,0 20-96 1,0 24 88-16,-4 4 8 0,4 10 8 16,0 6 0-16,0-13-8 15,4 6-200-15,9-3-664 16,6 4-536-16,-3-13-2633 0,0-23-3561 0</inkml:trace>
  <inkml:trace contextRef="#ctx0" brushRef="#br0" timeOffset="151767.28">23359 4305 14267 0,'0'0'2968'0,"0"0"-1063"16,0 0-905-16,0 0-360 16,0 0-320-16,-91 70 40 0,27 6-16 15,0 32-104-15,13 16-96 16,23 13-24-1,28-1-120-15,15-9 0 16,34-3 16-16,14-10-16 0,9-9 0 16,8-16-8-16,-5-19-56 0,-15-26-360 15,7-12-528-15,-22-16-1313 0,-6-16-4904 16</inkml:trace>
  <inkml:trace contextRef="#ctx0" brushRef="#br0" timeOffset="153949.84">23678 4740 11042 0,'0'0'1896'0,"0"0"345"15,0 0-537-15,0 0-408 0,0 0-527 16,0 0-513-16,-59-9-208 16,27 34-48-16,0 16-16 0,8 4 0 31,0 9 0-31,12-1 16 16,8 1 0-16,4-6-56 0,0-10-136 15,16-9-145-15,12-13 105 16,3-10 56-16,1-6 64 15,4-9 112-15,-8-23 16 0,-4-10 56 32,-11-8 280-32,-9-8 257 15,-4 1-113-15,-9 3 0 0,-14 10 64 0,-1 9-152 16,-4 10-48 0,0 12-232-16,0 13-128 15,7 0-488-15,6 19-640 0,11 9-369 0,12 20-951 16,20-7-633-1,4-6-2000 1</inkml:trace>
  <inkml:trace contextRef="#ctx0" brushRef="#br0" timeOffset="154239.88">23869 4775 9794 0,'0'0'4257'0,"0"0"-1753"15,0 0-1240-15,0 0-944 16,0 0-320-16,0 0-120 0,0 67 104 15,0-20 0-15,12 4 16 16,12-3-344-16,4-7-376 16,4-13-24-1,4-8 176-15,-8-20 344 16,3-7 224-16,-10-21 0 0,-6-17 576 16,-10-6 352-16,-5-3-24 15,-9-6-360-15,-10 9-63 16,-1 4 215-16,0 12 152 0,4 13-472 15,8 9-376-15,0 13-344 32,0 0-1593-32,0 13-583 0,8 2-185 15,0 1-1200-15,12-6-1576 0</inkml:trace>
  <inkml:trace contextRef="#ctx0" brushRef="#br0" timeOffset="154423.4">24144 4448 7089 0,'0'0'4257'0,"0"0"-1320"15,0-80 135-15,0 65-591 16,0 15-1297-16,0 9-1112 0,0 32-72 16,-7 33-8-16,7 21 8 15,0 13 0-15,19-4 8 16,5-21-8 0,0-26-320-16,-12-15-408 15,4-11-512-15,4-5-441 0,-4-4-1319 16,-1-10-2506-16</inkml:trace>
  <inkml:trace contextRef="#ctx0" brushRef="#br0" timeOffset="154598.47">23941 4664 9450 0,'0'0'1976'15,"0"0"-1472"-15,100 0-344 0,-40 0-40 31,8 0-112-31,3 3 40 16,17-3-48-16,-21-3-1056 16,-15-6-5762-16</inkml:trace>
  <inkml:trace contextRef="#ctx0" brushRef="#br0" timeOffset="154766.89">24463 4578 10354 0,'0'0'2840'0,"0"0"-2240"0,0 0-544 16,0 0 169-1,-4 105 111-15,4-57 160 0,8 5 8 16,8 8-192-16,8 15-64 16,-4-12-104-16,0 2-144 15,-4-6-224-15,-16-5-728 16,0-11-857-16,0-12-2432 16</inkml:trace>
  <inkml:trace contextRef="#ctx0" brushRef="#br0" timeOffset="154978.57">24491 4477 9009 0,'0'0'1329'0,"0"0"-537"16,0 0-168-16,84-10 216 15,-64 39-16 1,-5 15-448-16,-15 19-200 15,0-2-39-15,-24 9-41 16,-11-1-96-16,-5-11-273 0,-16 15-495 16,13-22-1520-16,6-13-2121 0</inkml:trace>
  <inkml:trace contextRef="#ctx0" brushRef="#br0" timeOffset="155345.98">24766 4603 13218 0,'0'0'2817'16,"0"0"-2697"-1,0 0-120-15,0 0 0 0,-4 99 0 16,4-74 0-16,8 1 8 16,8-7 0-16,0-7 56 0,0-8 16 15,3-4 40-15,1-20 32 16,1-11-152-16,-6-10-8 0,-2-7 8 31,-2 0 0-31,-3 7 352 16,-4 6 176-16,-4 13 336 0,5 12-55 15,-5 10-809-15,4 4-64 16,-1 18-16-16,5 9 64 0,5 4 16 31,2 6 0-31,13-2 8 16,0-4-8-16,8-3 0 15,3-7-88-15,-3-13-409 0,-8-12-655 16,4-19-928-16,-16-9-969 16,-4-13-5017-16</inkml:trace>
  <inkml:trace contextRef="#ctx0" brushRef="#br0" timeOffset="155509.76">25200 4181 10850 0,'0'0'4849'0,"0"0"-2921"0,0 0-423 16,0 0-1249-16,0 0-256 15,0 0-120-15,-15 70 112 16,15 13 8 0,3 21 8-16,13 7-8 15,8-22 0-15,-4-25-593 0,0-10-967 16,-8-16-1472-16,0-16-2202 0</inkml:trace>
  <inkml:trace contextRef="#ctx0" brushRef="#br0" timeOffset="155683.34">25041 4400 12218 0,'0'0'1865'0,"0"0"-577"0,0 0-784 32,0 0-352-32,116-19-144 15,-45 19 64-15,25 0-72 16,4 0-56-16,-13 0-1576 0,-31 0-4002 15</inkml:trace>
  <inkml:trace contextRef="#ctx0" brushRef="#br0" timeOffset="157617.63">25758 4645 10818 0,'0'0'2624'0,"0"0"-647"16,0 0-513-16,0 0-208 0,0 0-295 16,0-3-201-16,0 3-168 15,8-4-248-15,8 1-128 0,16-3-136 16,7 2-72-16,9-2 56 31,8 0-64-31,8 0-8 0,0-1 8 16,-4 4 0-16,-13-3 0 15,-14 3-344-15,-18-1-216 16,-11 1-96-16,-4 0-641 0,-43-3-2487 16,-2 0-1682-16,2-1-1823 0</inkml:trace>
  <inkml:trace contextRef="#ctx0" brushRef="#br0" timeOffset="157857.72">25898 4388 11226 0,'0'0'2632'16,"0"0"-231"-16,0 0-465 0,0 0-79 15,0 0-521-15,0 0-664 16,0 0-472-16,0-35-200 0,0 50-104 16,0 11 56-16,0 15 48 0,3 10 0 31,9 9 8-31,8 13 40 15,4 16-48-15,4-9 8 0,0-11-8 16,-4-12-48-16,-4-9-312 16,8 13-920-16,-8-11-1129 0,-5-14-4408 15</inkml:trace>
  <inkml:trace contextRef="#ctx0" brushRef="#br0" timeOffset="158397.87">26595 3914 14091 0,'0'0'2008'0,"0"0"-280"0,0 0-807 16,0 0-705-1,0 0-216 1,0 0-176-16,0 0 87 0,0 0 81 16,23 128 8-16,-10-46 8 15,-5 23 65-15,-5-7-57 0,-3-22-16 16,0-19-8-16,0-25-265 0,0 0-95 31,0 0-112-31,0-10-104 16,-3-9 152-16,3-13 48 0,0 0 384 15,0-16 48-15,0-13-48 16,7-9-224-16,14-10 72 0,7-2 96 16,11-4-312-16,9 6 32 31,4 4 112-31,0 15 224 0,-9 13 200 16,-2 13 400-16,-2 3 112 15,1 22-136-15,-5 13 64 16,-3 6-120-16,-8 7-168 0,-3 0-79 15,-18 2-153-15,-3-5-112 16,-15-4 72-16,-22-9 88 31,-10-7 96-31,-9-3-16 0,-11-9-128 16,-1-9-120-16,4-4-624 16,5-7-929-16,14-9-2320 0,21-3-1688 0</inkml:trace>
  <inkml:trace contextRef="#ctx0" brushRef="#br0" timeOffset="158652.63">27232 4410 7985 0,'0'0'6434'0,"0"0"-3930"15,0 0-695-15,0 0-409 16,0 0-632-16,9-16-504 0,-9 22-264 15,0 17-144-15,0 5 144 16,0 10 8-16,0 7 0 0,0 2 56 31,7-3-64-31,9 1 0 16,0-7 0-16,0-3-632 0,4-6-904 16,-8-7-2369-16,-4-16-2865 0</inkml:trace>
  <inkml:trace contextRef="#ctx0" brushRef="#br0" timeOffset="158987.84">27428 3791 12426 0,'0'0'3793'16,"0"0"-2873"-16,0 0-640 16,0 0-280-16,0 0 0 0,87 63 392 15,-35-12-16 1,4 9-88 0,15 13-88-16,9 19-31 0,4 20 79 15,-12 5-152-15,-29-6 8 0,-34-6-56 16,-18-20-48-16,-34 4 16 15,-25-3-8-15,-16 3 0 0,-19-3-8 32,-13-10-400-32,24-19-1945 15,9-19-4712-15</inkml:trace>
  <inkml:trace contextRef="#ctx0" brushRef="#br0" timeOffset="162352.96">13020 9722 9722 0,'0'0'2384'0,"0"0"-648"15,0 0-215-15,0 0-201 16,0 0-648-16,0-19-552 0,4 28-120 16,0 19 0-16,4 11 152 31,4 21 144-31,0 23-32 15,4 15-56-15,-4 4-136 0,-4-17 0 16,-4-24-72-16,-1-20 0 16,-3-13 0-16,0-5-16 0,0 2-176 31,0-9-104-31,0-6-16 16,0-10 224-16,0 0 88 0,5-23 144 15,3-8-136-15,4-11-8 0,0-9 8 16,7 1-8-16,6-4-8 15,-5 9 0-15,4 7 0 16,-1 10-8 0,-7 8 16-16,-4 17 0 15,-8 3 0-15,5 3-112 0,-2 20 104 16,1 6 8-16,-4 2 8 0,0 4 64 16,-4 0 0-16,0 3 0 15,0 0 80 1,-12 0-32-16,-8 1-64 15,-3-2 16-15,-5-2-16 16,-4-3-56-16,4-6-600 0,0-14-1224 16,12-2-705-16,8-10-2456 0</inkml:trace>
  <inkml:trace contextRef="#ctx0" brushRef="#br0" timeOffset="162699.74">13574 10135 9818 0,'0'0'2480'31,"0"0"-1216"-31,0 0-15 0,0 0 7 16,0 0-328-16,0 0-616 16,79-32-192-16,-66 47 104 0,-1 4-128 0,-9 10 56 15,-3 3-8-15,0 6-64 16,-3-3 96-16,-18 3 56 15,2-6 177-15,3-1-65 16,0-11-88 0,4-5-48-16,8-5-88 15,4-10-112-15,0 0 0 0,20 0 40 0,20-19 144 16,23-10-40-16,10 1-144 31,-2-4 40-31,0 4-48 16,-22 8-232-16,-6 8-824 0,-23 5-1129 15,-16 7-2544-15,-4 0-6217 16</inkml:trace>
  <inkml:trace contextRef="#ctx0" brushRef="#br0" timeOffset="168080.6">12805 13440 11882 0,'0'0'4681'15,"0"0"-4153"-15,0 0-512 16,-28 50-8 0,24-18-8-16,-8 10 152 15,8 8-64-15,0 4 8 16,0 7-8-16,0-4-80 0,1 0 40 16,-6-6-40-16,1-4-8 15,0-9-56-15,-3-6-792 0,-2-10-536 31,-2-12-377-31,2-4-927 16,2-6-2337-16</inkml:trace>
  <inkml:trace contextRef="#ctx0" brushRef="#br0" timeOffset="168454.7">12618 13382 5457 0,'0'0'2288'0,"16"-73"-351"16,0 39-41-16,-1-1-472 15,13 12-351-15,4 10-257 0,9 7-568 16,6 6-152-16,5 16-48 16,-8 19 0-16,-9 13-48 15,-11 6-120 1,-12 9-40-16,-12-2 32 0,0 2 40 16,-23-6 88-16,-18 0 48 15,-2-9 448-15,-9-1 392 0,-3-12 192 16,-1-3-72-16,15-10-263 15,2-3-153 1,15-6-376-16,12-4-128 16,4 1-88-16,8 3-72 15,8 3-16-15,20 3 8 0,8 6 72 16,7 4 0-16,9 3-32 16,0-1 40-16,-1 4 0 0,-2-3-8 31,-1 0-216-31,-1-4-1601 15,17-15 617-15,-16-7-1729 16,-4-6-4584-16</inkml:trace>
  <inkml:trace contextRef="#ctx0" brushRef="#br0" timeOffset="168786.35">13219 13964 8185 0,'0'0'8586'0,"0"0"-7442"0,0 0-1144 15,0 0-40 1,0 0-56-16,0 0 96 16,0 0 224-1,52 0-8-15,-20-4-216 0,-4-9-360 16,4-2-80-16,-4-11-560 16,0-5-344-16,-13-1 215 0,-7-3-247 15,-8 6 1376-15,-15 14 400 16,-17 8 745-1,-4 7 103-15,-8 9 312 16,4 14-224-16,4 5-519 16,12 4-225-16,9 6-408 0,15 4-144 15,0-1-40-15,32-3-376 32,11-6-521-32,29-7-1495 0,-9-6-1497 15,-11-13-5553-15</inkml:trace>
  <inkml:trace contextRef="#ctx0" brushRef="#br0" timeOffset="169136.75">13542 14065 13618 0,'0'0'1641'0,"0"0"-1641"32,0 0-120-32,0 0 120 0,0 0 592 15,0 0-184-15,108-51-320 0,-73 16-88 16,6-22-464-16,-2-29-48 15,-3-31-288-15,-8-13-417 16,-16-1-343 0,-12 17-296-16,0 35 1856 15,-16 22 800-15,5 25 1272 16,2 16-143-16,1 3 15 0,4 13-144 0,-8 0-1335 16,-4 35-465-16,-4 35-8 15,1 35-40-15,2 15 48 0,6 4 96 31,11-13-96-31,0-15 0 16,11-27 8-16,2-17-8 0,2-21-417 16,9-12-695-16,20-9-968 15,0-10-265-15,-4 0-2392 0</inkml:trace>
  <inkml:trace contextRef="#ctx0" brushRef="#br0" timeOffset="169423.53">14144 13576 12018 0,'0'0'5169'0,"0"0"-4697"16,0 0-104-16,-16 114 152 31,16-57-231-31,0 1-177 0,0-5-24 16,8-5-88-16,8-16-168 16,4-10-425-16,0-12-95 0,4-10 232 0,8-19 360 15,7-32-48-15,5-28 144 16,-4-1 0-16,-12 10 40 15,-12 16 8-15,-9 29 736 16,-3 6 513 0,-4 6-257-16,0 13-456 15,0 16-576-15,0 19-8 0,0 12 8 16,0 14 8-16,0 2-16 0,0 1-72 31,9 12-912-31,-5-12-1281 16,-4-17-3544-16</inkml:trace>
  <inkml:trace contextRef="#ctx0" brushRef="#br0" timeOffset="170261.52">12738 13868 6673 0,'0'0'2873'15,"0"0"-1625"1,0 0-760-16,0 0 32 0,0 0 8 15,0 0-272-15,0 0-144 0,0 13-8 16,0 6 168-16,0 10 112 16,0 6 16-16,-5 12-39 0,-7 4 479 31,1 6-216-31,-2 3-88 16,-6 1-192-16,-1-7-88 0,-1-4-112 15,2-8-16-15,-5-10-56 16,8-10 0-16,-4-10 16 0,4-9 32 15,-3-3 80-15,-6 0-48 32,1-15-8-32,-4-5-136 0,0 5-8 15,4-1-48-15,5 10-360 16,11 6-848-16,3 0-2553 0,5 0-3400 0</inkml:trace>
  <inkml:trace contextRef="#ctx0" brushRef="#br1" timeOffset="183998.68">17610 7524 7817 0,'0'0'1793'16,"0"0"-137"-16,0 0-88 0,0 0-600 15,0 0-31-15,12 0 71 16,0-6-448-16,-4 3-312 0,4 0-24 16,8-1 0-16,-5 2 32 15,6-2 88 1,3 4-72-16,8 0-24 16,0 0-32-16,15 0-88 0,21 0 40 15,28 0-71-15,39 0-1 16,13-3 40-16,3 3-120 0,-3-3 40 15,-21-4-48-15,0 4 0 16,1-6 80-16,-1 3-80 0,0-1 112 31,1-3 24-31,-9 4 0 16,-3-3 40-16,-8 2-24 0,-4 4-88 16,-5-3 32-16,-4 6-32 15,6-3 56-15,-6 3-8 31,5 0-48-31,-21 0-64 0,-15 0 40 16,-16 0-48-16,-13 0 8 16,10 0 0-16,2 3-8 0,1 0 8 15,-4 0-8-15,-5 0 8 16,-2 1-8-16,-9 2-8 16,-1-3 8-1,-3 4-80-15,0-5-96 0,0 2 40 16,1-1-8-16,-2 0-88 15,1 0-152-15,-8-3-160 16,-4 4-353-16,-5-4-239 0,-3 0-456 16,-4 0 223-1,-4 0-815-15,-3 0-1761 16</inkml:trace>
  <inkml:trace contextRef="#ctx0" brushRef="#br1" timeOffset="184371.22">20666 7200 6833 0,'0'0'2216'0,"0"0"17"15,0 0-513-15,0 0 145 16,0 0-249-16,0-12-704 0,4 12-504 15,0 3-224-15,8 10 264 16,8 3 97-16,8 6-145 16,3 0-64-16,5 3-160 0,5 1 40 15,2-4-88-15,2 4-64 16,-6-7-56 0,-3 3-8-16,-8-3 8 0,-8 3 48 15,-8-3-56-15,-9 3 0 16,-3 0 0-16,-28 1 8 15,-23 6 192-15,-29 6 16 0,-32 2-104 16,-11 5 0 0,8-1-112-1,11-6-232-15,32-13-1480 0,24-12-4194 16</inkml:trace>
  <inkml:trace contextRef="#ctx0" brushRef="#br1" timeOffset="188974.17">18367 8004 6969 0,'0'0'6305'16,"0"0"-4864"-16,0 0-57 15,0 0-800-15,0 0-184 0,44-35-168 16,-16 29-96 0,12 3-80-16,-1 3 24 15,6 0-80-15,-6 3 48 16,-3 9-32-16,-12 4-16 0,-16 3 0 15,-8 7 8-15,-8 2-8 16,-24 4 128-16,-11 0 256 16,-5 0-80-1,-1-4 65-15,14-2-145 0,7-8-112 16,16-5-104 0,8-3 0-16,4-1-8 0,12-2 0 0,16-1 0 15,16-6 288-15,11 0-80 16,5 0-120-16,0 0-64 0,-4-3-24 31,7-10-752-31,-14 3-1505 16,-14-5-2376-16</inkml:trace>
  <inkml:trace contextRef="#ctx0" brushRef="#br1" timeOffset="189184.84">19085 8013 10866 0,'0'0'2680'0,"0"0"81"16,0 0-969-16,0 0-687 16,0 0-409-16,0 0-456 0,0 0-240 31,-4 16 0-31,-13 16 0 0,-3 6 48 16,-3 3-48-1,-5 7 0-15,0 0-56 0,0-1-760 0,-4 8-1041 16,8-14-1135-16,0-16-1417 15</inkml:trace>
  <inkml:trace contextRef="#ctx0" brushRef="#br1" timeOffset="189402.28">18793 8061 11858 0,'0'0'4049'0,"0"0"-1897"31,0 0-1063-31,0 0-617 15,0 0-288-15,0 0-184 0,0 0 48 16,0 0 8-16,77 82 168 0,-38-40-160 16,1 5-8-16,4-2-56 15,-8-4-144-15,-4-3-352 32,3-3-1385-32,-7-9-943 0,-8-14-2009 15</inkml:trace>
  <inkml:trace contextRef="#ctx0" brushRef="#br1" timeOffset="189709.07">19196 8051 11826 0,'0'0'3225'0,"0"0"-881"0,0 0-1264 15,0 0-463-15,0 0-409 16,91-15-48-1,-59 18-56 1,0 16-104-16,-12 6 0 0,-8 4-48 16,-12 6 40-16,-4 3 8 15,-20 3 0-15,-12-6 48 0,0 0-40 0,5-10 48 16,6-3-8-16,10-9-48 16,11-3-64-16,4-7-88 15,40-3 152 1,35 0 0-16,37-9 24 15,19-11-24-15,-7-8-1041 16,-40 2-1775-16,-32-2-7962 0</inkml:trace>
  <inkml:trace contextRef="#ctx0" brushRef="#br1" timeOffset="192394.98">22387 6159 3488 0,'0'0'5609'0,"0"0"-4792"0,0 0-113 31,0 0 152-31,0 0 64 16,-103-54-200-16,66 54-312 0,-6 0-8 15,0 0-191-15,-2 10 39 16,6 6 160-16,7-1 96 0,4 5-120 16,0-1-112-16,8 0-56 31,0 3-24-31,4-3-120 16,4 3-64-16,0-3 0 0,8 0-8 15,4 0 16-15,0 0-16 16,0 1 48-16,13-2-48 0,10-2 0 15,9 7 8-15,8-8 56 32,7 4-64-32,9-3 176 15,4 0 24-15,0-3 104 0,-4 3-24 16,-4 3-144-16,-5-3-32 0,-11-1-24 16,-12 1-80-16,-7 0 0 0,-6 0 0 15,-11 0 8 1,0 3 48-1,0 0-56-15,-24 0 80 16,0 4 32-16,-12-4-40 0,-3-7 64 16,-10 1 8-16,2-3 48 0,-9-4-47 15,4-6-33-15,1 0 0 0,6 0 40 32,6-10-32-32,3-6 272 15,12 4-24-15,4-4-48 16,4 6 16-16,4 4 64 0,8 0-64 31,0 2-48-31,4 4-216 0,0 0 8 16,0 0-80-16,0 0-72 15,0 0-168-15,0 0-664 16,0 7-864-16,8 8 7 0,12 2-2480 16,-3-11-3768-16</inkml:trace>
  <inkml:trace contextRef="#ctx0" brushRef="#br1" timeOffset="192777.06">22790 6435 10786 0,'0'0'2784'0,"0"0"-583"16,0 0-737-16,0 0 97 15,0 0-265-15,0 0-688 0,24-41-408 16,-24 41-200-16,0 6-120 15,0 14 120-15,0 5 8 0,0 10 88 32,0 3 104-32,0 0-136 15,0 3 8-15,4-3 16 0,3 4-80 16,6-4-8-16,-5 0 0 16,3 13-464-16,-3-10-1432 0,-3-9-3426 15</inkml:trace>
  <inkml:trace contextRef="#ctx0" brushRef="#br1" timeOffset="193713.9">21738 7235 9938 0,'0'0'2720'0,"0"0"-127"16,0 0-953-16,0 0-640 0,0 0-560 15,0 0-296-15,0 0-144 16,0 0-160-16,4 39 160 0,0-1 112 31,0 3 88-31,-1 10 169 16,6-1-49-16,-1 8 0 0,-4 15-32 15,7 19-104-15,-2 16-24 16,-1 6 16-16,-4-3-104 16,-1-3 80-16,-3-12-152 0,0-4 16 31,-7-19 32-31,-1-16-48 0,-1-19 16 16,5-6 32-16,-3-4-40 0,-1 4-16 15,4-1-56-15,-5-8-248 0,9-7-200 16,-3-10-616-1,-1-6-417-15,0-10-335 16,-4-8-713 0</inkml:trace>
  <inkml:trace contextRef="#ctx0" brushRef="#br1" timeOffset="194434.27">21865 7156 7521 0,'0'0'2545'0,"0"0"-561"0,0 0-656 16,0 0-439-16,0 0-441 16,0 0 256-1,53-22-16-15,-34 22-336 16,1 0-144-16,4 0-40 15,-1 0 32-15,10 0 168 0,7 0-16 16,7 3-80-16,5-3-80 16,12 3 8-16,16-3-40 0,23 0 25 31,24 0-105-31,6-3 96 16,-6-3-40-16,-16-4 16 0,-12 4-24 15,-2 0 24-15,-18-1-40 16,-11 1-48-16,-20 3-56 15,-9-1 64-15,10-2-72 0,7 3-8 32,7-3 8-32,-8 3 0 15,-3-4 0-15,-7 4 0 0,-6 3 0 0,-15 0 0 16,-8 0-568-16,-4 0-473 16,-8 0-599-16,-4 3-224 15,0 7-393-15,0-1-375 16,0-3-1905-1</inkml:trace>
  <inkml:trace contextRef="#ctx0" brushRef="#br1" timeOffset="195254.73">23785 7083 7097 0,'0'0'2497'16,"0"0"-697"0,0 0-464-16,0 0-400 15,0 0-415-15,0 0-393 16,0 0-128-16,0 0 0 0,0 26 0 15,0-4 88-15,0 3 96 16,0 7 192-16,0 3 136 0,-3 3-216 16,3 3-144-16,-4 4 248 31,0-1-224-31,0 1 8 0,4 5-32 16,0 1 16-16,-4 3 24 15,4 3 56-15,0 3 88 16,-4 1-88-16,4-1-40 0,0-3-80 31,0-9-32-31,0 3-16 16,0-7 0-16,0 1-72 15,0-1 0-15,0-2 56 0,0-1-56 16,0-6-16-16,0 3 16 16,0-6-8-16,0 2 8 0,4-5-8 15,0-3 0 1,0-4 0-16,-4-3 0 15,4-4-120-15,-4-2-104 16,0-3-32-16,0-4 40 0,0-3-40 16,0 0 176-16,0-3 80 0,-12 0 88 15,-8 0 24 1,-4 0-16-16,-12 0-32 16,0-3 48-16,-7 0 8 15,-5 0 80-15,-4-3 40 16,1 6-87-16,-2-7 47 0,1 4-56 15,1 0-48-15,-1 3 8 16,0-3-96 0,-4 3-8-16,5 0 48 15,-5 0-48-15,-4-4 0 16,-4 2 0-16,5 2 0 0,-1-4 0 16,0 4 8-16,4 0-8 15,0 0 16-15,5 0-8 0,-1 0 40 31,0 0-40-31,4 4 0 16,4-2 40-16,1 2-32 16,7-1-16-16,0 0 56 0,1 0-48 15,2-3 8-15,1 3 48 16,0-3-56-16,0 0 64 0,0 4-64 16,0-4 0-1,4 0 136-15,-3 3 80 16,3 0-128-16,-4 0-8 15,5 3-80-15,-1-2 56 0,-4 2-64 16,4 1-40-16,4-2 40 16,7 2 0-16,2-1-264 15,2 4-592-15,6-3-1417 16,7-7-2680-16</inkml:trace>
  <inkml:trace contextRef="#ctx0" brushRef="#br1" timeOffset="197306.32">21156 7982 3064 0,'0'0'6474'0,"0"0"-4442"16,0 0-440-16,0 0-503 15,0-19 527 1,0 16-384-16,0 3-368 16,0 0-296-16,0 0-143 0,0 0-129 15,0 0-168-15,0 3-112 16,0 9-16-16,0 8 0 0,-11 8 168 15,2 7-32-15,-6 6-48 32,2 0 16-32,-2 1-96 0,2 2 0 15,1-3 32-15,5 0-40 16,-1-2-112-16,-5-7-408 0,6-10-537 16,3-3-351-16,0-10-848 15,4-9-617-15,0 0-2808 0</inkml:trace>
  <inkml:trace contextRef="#ctx0" brushRef="#br1" timeOffset="197796.48">21347 7934 7217 0,'0'0'2329'0,"0"0"-1025"0,0 0-520 0,0 0-32 16,0 0-192-16,0 0-120 15,-15 22 184-15,-2 0-207 0,2 4 167 16,-1 6-88-16,4-1 136 31,-4 8-80-31,8-2-280 0,0 5-144 16,8-4 0-16,0-3-72 15,0 0-40-15,4-10-8 16,11-3 0-16,6-9 0 0,-1-6 56 31,-1-7 112-31,5 0-8 16,-3-10 16-16,-6-9-32 0,-2 0 32 15,-6-3 88-15,-7-4 233 16,0 7 47-16,0 0-80 16,-7 10 48-16,-14-1-264 0,5 10-256 15,-7 0 0-15,-1 7-8 16,0 8-184 0,8 7-288-16,4 7-624 0,12 12-961 15,0-6-783-15,20-6-3394 16</inkml:trace>
  <inkml:trace contextRef="#ctx0" brushRef="#br1" timeOffset="198400.16">22399 8744 12466 0,'0'0'3945'15,"0"0"-3489"-15,0 0-216 0,0 0 360 16,0 0-80-16,0 0-232 15,-4 44 401-15,0-22-121 0,-3 4-288 16,-1 2-16-16,-1 1-120 16,5 3-96-16,-7-1 24 0,3 1-72 15,-1 0-360-15,2 9-888 32,-1-9-1473-32,4-7-1896 0</inkml:trace>
  <inkml:trace contextRef="#ctx0" brushRef="#br1" timeOffset="198814.58">22778 8690 9738 0,'0'0'2888'15,"0"0"-1239"1,0 0-553-16,0 0-192 0,0 0-528 16,0 0-232-16,0 0 736 0,0 0 0 15,-36 98-359-15,16-60-81 16,4 0-112-16,0 4-128 0,4-8-136 31,8 1 0-31,0-6-64 16,4-4-16-16,0-9-64 0,17 0-240 15,6-6 208-15,1-4-136 16,4-6-144-16,-4 0 160 16,-4 0 232-16,-8-6 128 0,-8-4 640 31,-4-2 112-31,0-1-40 16,-4 0-296-16,-17 0-280 0,-3 4-112 15,-3 5-152-15,-1 4 0 16,0 0-152-16,8 17-856 0,5-2-1513 15,10-2-4344-15</inkml:trace>
  <inkml:trace contextRef="#ctx0" brushRef="#br1" timeOffset="211556.06">17571 11817 8433 0,'0'0'2761'0,"0"0"-761"16,0 0-879-16,0 0-17 0,0 0-88 16,0 0-240-16,0 0-288 15,0 0-208-15,0 0-160 16,0 0-16-16,0 0 16 0,0 0-40 31,4 0 136-31,-4 0-71 0,7 0-9 16,5 0 48-16,8 0 184 15,4 0 208-15,8 0-112 16,8 0-176-16,3 0 48 0,9 0-160 16,4-3-32-16,4 3 24 31,4 0-96-31,-1 0 32 0,5 0-16 15,-1-3-80-15,2 3 144 16,18-3-144-16,13-1 40 16,15 1 24-16,8 3-56 0,-7 0 40 15,-8 0-56-15,-16 0 16 32,0-3 8-32,-17 3-8 0,-19 0-16 0,-13 0 72 15,-2 0-64-15,2 0 40 16,5 0-48-16,4 0 0 15,0 0 40-15,0 0-40 0,-1 0-8 16,1 0 8 0,-4 0 0-16,0 0-8 0,-4 0 8 15,-1-3 0-15,-3 0-8 16,-4 3 16-16,0 0-8 16,0 0 0-16,-4 0 8 15,4 0-16-15,-1 0 8 0,-3 0 0 31,4 0-8-31,-8 0-24 0,0 0-104 16,-8 0 8-16,-5 0-40 16,-2 0 48-16,-5 0-128 15,-1 0-88-15,-3 0 112 16,-4 0-264-16,4 0-96 0,-4 0-280 31,0 0-465-31,0 0-519 0,-4 0 56 16,-3 3-529-16,-9-3-816 0</inkml:trace>
  <inkml:trace contextRef="#ctx0" brushRef="#br1" timeOffset="212021.41">19886 11522 11978 0,'0'0'4297'15,"0"0"-2409"-15,0 0-511 16,0 0-129-16,0 0-400 16,0 0-416-16,0-13-248 0,0 13-176 31,3 0 16-31,5 0-24 15,4 10-8-15,8 8-8 0,12 8 16 16,3 6 40-16,10-4-32 16,-2 4-8-16,2-3 48 0,-6-1-48 0,-7-5 0 15,-4-4-8 17,-9-4 8-32,-2-5 16 0,-10 0-16 15,-3-7-48-15,0 0 48 16,-4 3-40-16,0 1 40 15,-4-1 48-15,-7 10-40 0,-13 3 64 16,-8 6-72-16,-8 1 16 31,-8 9 80-31,-7-1-96 0,-5 5 0 16,0 2-128-16,-24 13-704 0,13-10-1592 16,11-9-4394-16</inkml:trace>
  <inkml:trace contextRef="#ctx0" brushRef="#br1" timeOffset="212735.56">18180 12471 9882 0,'0'0'2384'16,"0"0"-816"-16,0 0-423 0,0 0-129 15,0 0 272-15,84-50-152 0,-49 43-175 32,5 1-265-32,0 6-344 15,-8 0-144-15,0 3-160 16,-13 13-48-16,-2 6 8 0,-10 0 0 15,-7 7 40-15,-3 6 192 0,-18-1-16 16,-6 1 80-16,-5-3-32 31,4 0-128-31,4-7 8 16,8-6-144-16,4-6-8 0,12-6 0 16,0-1-8-16,12-6-8 15,16 0 16-15,16 0 0 0,16 0 112 16,4-10-112-16,3-3-48 31,-7 1 40-31,-13 2-472 16,-15 7-680-16,-15 3-865 0,-10 0-1983 15,-7 0-1770-15</inkml:trace>
  <inkml:trace contextRef="#ctx0" brushRef="#br1" timeOffset="213033.55">19136 12411 8601 0,'0'0'4361'15,"0"0"-2808"1,0 0 463-16,0 0-112 16,0 0-399-16,0 0-753 15,0 0-472-15,0 0-232 0,12-13 24 16,-32 45 64-16,-4 6 152 15,-4 9-184-15,-4 7-48 0,0 0-48 32,0 1-8-32,9-1 0 15,-5-7-56-15,4-5-592 16,4-8-536 0,1-14-1033-16,6-8-799 15,5-12-2057-15</inkml:trace>
  <inkml:trace contextRef="#ctx0" brushRef="#br1" timeOffset="213260.09">18849 12446 11618 0,'0'0'3937'0,"0"0"-2353"0,0 0-248 16,0 0-47 0,0 0-417-1,0 0-424-15,0 0-360 16,32 16 232-16,-8 6 72 0,0 9-176 15,-1 11-96-15,2 2-48 16,-5 10-72-16,-9 0 0 0,2 3 0 16,-5-2-584-1,-1 4-760-15,1-7-1761 16,1-21-4024-16</inkml:trace>
  <inkml:trace contextRef="#ctx0" brushRef="#br1" timeOffset="213776.56">19467 12576 10234 0,'0'0'5273'15,"0"0"-3745"-15,0 0-608 16,0 0-248-16,0 0-455 16,80-7 303-1,-44 11-80 1,-1 12-24-16,-3 6-168 16,-12 6-232-16,-4 11 112 0,-16 2-64 15,-8 3 104-15,-24 1 248 16,-3-7 56-16,-6-4-48 15,5-5-168-15,8-6-72 0,13-11 32 16,7-2-168-16,8-7-40 0,8-3-8 16,35 0 0-16,45 0 144 15,43-19-144-15,21-10-24 16,-5-12-312-16,-43 3-632 0,-36 6-2809 16</inkml:trace>
  <inkml:trace contextRef="#ctx0" brushRef="#br1" timeOffset="-213821.77">21403 10947 7177 0,'0'0'1992'15,"0"0"105"-15,0 0-81 0,0 0 473 16,0 0-537-16,0 0-599 16,-4-16-537-16,4 16-496 15,0 10-224-15,-3 12-32 16,3 26 40-16,-4 28 168 16,4 26 48-16,0 21-56 15,7 11 0-15,5 5-192 0,4-2 104 16,0-4-8-16,-7-3-104 0,-2-9 8 31,-3-13-72-31,-4-10 8 16,0-19 104-16,0-21-112 15,0-17-8-15,0-6-8 0,0-3-96 16,0-3 0-16,0-7-272 16,0-9-496-16,8-17-368 0,-1-18-225 31,2-13-1615-31</inkml:trace>
  <inkml:trace contextRef="#ctx0" brushRef="#br1" timeOffset="-213237.07">21435 11007 9674 0,'0'0'2384'0,"0"0"-880"0,0 0 217 15,0 0-313-15,0 0-312 16,0 0-176-16,0 0-303 0,-15-6-401 31,15 6-112-31,4 0-32 16,11 0-24-16,9 0 216 15,16 0 32-15,8 0-72 0,27 0-8 16,29 0-144-16,35 0 120 16,20 0-72-16,13 0-48 0,-5 0 80 31,-8 0-80-31,-2-6 32 0,-11 0 64 16,-6-1-152-16,-20 1 40 15,-25-4 8-15,-27 7-64 0,-16 0 40 16,-12-3-40-16,3 2 0 15,5-2-8 1,8-1 8 0,-9 1-120-16,-6-3-96 0,-5 5-200 0,-8-2-24 15,-5 3-424-15,1 3-1153 16,-8 0-1047-16,-8 0-2153 0</inkml:trace>
  <inkml:trace contextRef="#ctx0" brushRef="#br1" timeOffset="-212509.72">23699 10944 10538 0,'0'0'1816'16,"0"0"-1320"-16,0 0-352 15,0 0 64-15,0 0 1065 32,0 0 543-32,-24 86-520 0,15-45-528 15,1 3-175-15,4 7-1 16,0 16-184-16,1 19-16 0,3 12 8 15,0 7-256-15,0-4 0 16,0-24-16-16,-4-27-32 31,0-8 120-31,-1-4-120 0,1 6-40 16,0 7 104-16,-3 13-160 16,3-4 8-16,0-3 88 0,0 3-80 0,4-5 56 15,0-5-72 1,0-6 0-16,0 1 32 15,0-10-32 1,0 6-8-16,0-9 0 0,0 3-8 16,0-3-104-16,0-7 48 15,-9-3-48-15,9-6 40 0,-4 0-312 0,1-7 184 16,-1 1-24-16,0-4-104 31,0 4 96-31,-5-7 40 16,-2 3 96-16,-6-2 96 0,-6-1 8 15,-9-3 0-15,-4 0 48 16,0 0-40-16,-7-7 104 0,-2-2-112 16,-6 3 8-16,-1-1 88 31,-8-2-96-31,-7 5 64 0,-1-2 104 16,-4 6-40-16,0-3 40 15,-3 3-96-15,-1 0 8 0,8 0 120 16,-3 3-56-16,2 1 24 15,6 2-56-15,-1 3-64 32,-4-2 88-32,9-1-64 0,-5-3-72 0,-4 3 96 0,5-2-88 31,-1-1 72-31,0-3-32 0,1 0-40 16,-1 0 80-16,4 3-32 0,-3-3-56 15,-2 0 64 1,6 0 8-16,3 0 64 15,0 0-120-15,13 0 32 16,6 0-40-16,5 0-8 16,13 0-80-16,-1-13-336 0,8-3-864 15,3-2-2881-15</inkml:trace>
  <inkml:trace contextRef="#ctx0" brushRef="#br1" timeOffset="-211602.4">22857 10115 9842 0,'0'0'2280'0,"0"0"-712"0,0 0-535 16,0 0 175-16,0 0-120 16,0 0-424-16,0 0-184 15,-91-44-240-15,51 44 113 0,1 6-161 16,-6 10 48-16,-2 0 80 16,6 6-168-1,6 4-32-15,3-4-120 0,13 3 8 16,2 4-8-16,17-4 0 15,0 0-16-15,4 4 16 16,20-4-24-16,12-2 24 16,7-1 16-1,2-3-16-15,-6-3 96 0,2-7-96 16,-14 4-8-16,-3 0 8 0,-8-4-16 16,-8 1 16-16,0 2-8 15,-1-2-16-15,-7 3 8 16,0 3 16-16,0 3 0 0,-7-3 48 31,-17 6 32-31,-8-7 112 0,-8 5 0 16,-7-5-64-16,-1-2 16 15,4 0-144-15,4-10-320 16,4 4-464-16,16-7-889 0,8-4-1463 16,12-5-3082-16</inkml:trace>
  <inkml:trace contextRef="#ctx0" brushRef="#br1" timeOffset="-211220.79">22913 10417 8065 0,'0'0'4969'0,"0"0"-3480"15,0 0-313-15,0 0-640 0,0 0 168 16,92-35-184 0,-68 35 24-16,-5 0-152 15,-2 10-264-15,-6 5-72 16,-11 4-48-16,0 4 88 0,-15 2-15 16,-9 1 287-16,-8-1 128 0,-4 0-264 15,4-3 16-15,8-2-72 31,8-11-104-31,4 4-32 16,12-7-40-16,0-2-200 0,21-2 200 16,30-2 56-16,29 0 32 15,32 0-88-15,11-19-280 0,-16-6-760 16,-27 0-2937-16,-40-1-6914 0</inkml:trace>
  <inkml:trace contextRef="#ctx0" brushRef="#br1" timeOffset="-209906.24">21048 11712 12122 0,'0'0'1792'16,"0"0"417"-16,0 0-1225 0,0 0-192 15,0 0-40-15,0-16-247 16,0 20-401-16,-4 8-48 0,-3 13-32 16,-5 5 24-1,-4 4-32-15,-4 8 64 16,0-1-72-16,-8 3 40 15,4 4-48-15,-4-4-320 0,-4 10-873 16,8-9-1591-16,9-17-2281 16</inkml:trace>
  <inkml:trace contextRef="#ctx0" brushRef="#br1" timeOffset="-209532.01">21244 11623 12098 0,'0'0'2329'0,"0"0"-641"15,0 0-760-15,0 0-488 0,0 0-400 16,0 0 24-16,0 0-56 16,-16 80 232-16,0-33-56 0,-4 4-88 31,0 3-16-31,4-3-80 15,5 0 0-15,-2-7 56 16,9-2-56-16,4-7-96 0,4-10-248 16,13-13-168-16,6-8 64 15,8-4 360-15,-3-7 88 0,-7-15 104 16,-10 0 192-16,-6-3 576 16,-5-1-39-1,-20 4-113-15,-12 6-176 16,-12 10-224-16,0 6-232 0,-4 6-88 15,5 16-192-15,11 7-784 16,16 28-849-16,11-9-2512 0,5-7-6113 16</inkml:trace>
  <inkml:trace contextRef="#ctx0" brushRef="#br1" timeOffset="-208988.72">22331 12957 12514 0,'0'0'4593'16,"0"0"-3033"-16,0 0-287 0,0 0-97 16,0 0-480-16,0 0-448 15,0 0-184-15,0-10-64 16,-3 32 0-1,-9 13 72-15,-1 7 0 16,-2 5 24-16,-5 7-96 0,-4-3 8 16,4 3 64-16,0-3-72 15,0 0-368-15,8 6-872 16,1-16-1681-16,6-6-3032 0</inkml:trace>
  <inkml:trace contextRef="#ctx0" brushRef="#br1" timeOffset="-208595.07">22818 12938 12458 0,'0'0'3153'16,"0"0"-2145"-16,0 0-832 15,0 0 40-15,0 0 256 16,-103 92 160-16,66-44-64 16,1 8-159-16,0 8-17 15,5 0-120-15,10-4-176 0,6-6 0 16,15 0-96-16,0-13-48 16,15-9-88-16,13-6-72 15,4-14-96 1,0-6-48-16,0-6 352 15,-4 0 48-15,-12-15 328 16,-8-5 376-16,-8-2 224 0,0-3-72 16,-15 3-440-16,-10 2-200 31,-3 8-168-31,-3 9-96 0,-9 6-224 16,12 16-1128-16,8-3-3705 0</inkml:trace>
  <inkml:trace contextRef="#ctx0" brushRef="#br1" timeOffset="-202971.05">23941 7782 656 0,'0'0'5425'16,"0"0"-4017"-16,0 0-808 16,0 0 8-16,0 0-232 0,0 0-168 15,0 0-103 1,0 0-89-1,0 0 72-15,0 0-40 0,0 0-32 0,0 0 248 16,0 0 376 0,0 0-48-16,0 0-168 0,0 0-96 15,0 0 160-15,0 0 72 0,0 0-152 32,0 0-72-32,0 0-112 15,0 0-40-15,0 0 1 16,0 0-17-16,0 0 56 0,5 0 16 15,6 0 128-15,1 0-32 0,8 0-8 16,4 0-112-16,4-4-48 31,0 1-72-31,-1 0 32 16,1 0 8-16,0 3-120 0,4 0 152 16,0-3-64-16,0 3 96 15,0-3-112-15,4 0 88 0,-4-1 24 16,8 1-80-16,-1 3-8 31,1-6-16-31,4 2 56 16,-4 1-32-16,-1 0-32 0,-2 3 24 15,-5-3 48-15,-4 3-104 0,-5-3 72 16,1 3 97-16,-4-3-137 0,4 3 8 16,-8-3-48-1,8-1-48 1,0 1 144-16,-1 3-96 15,1 0-40-15,0-3 40 0,1 3-48 16,-10 0 8-16,1 0-8 16,-8 0 8-16,0 0 48 0,-4 0-56 0,4 0-8 31,0 0 8-31,0 0 0 16,0 0 0-1,4 0 0-15,0 0 16 0,4 0 16 0,-4 0-32 16,-5 0-8-16,2-3 8 15,-5 3 0-15,0 0 0 0,-4 0 0 32,0 0 8-32,0 0-56 15,0 0-24-15,0 0-320 0,4 0-161 16,3 0-431-16,2 0 168 16,-5 6-832-16,7-3-489 0,-11 4-1808 15</inkml:trace>
  <inkml:trace contextRef="#ctx0" brushRef="#br1" timeOffset="-202175.84">24997 7550 176 0,'0'0'6049'0,"0"0"-4825"0,0 0-352 16,0 0 809-16,0 0 279 15,-3-42-832-15,-2 40 249 0,5-2 687 16,0 4-616-16,0 0-679 15,0 0-337-15,0 0-224 16,0 0-184-16,0 0-24 16,0 0-128-1,0 10-8-15,8 2 136 0,8 7 0 16,4 3 0-16,12 4 64 0,0 0-56 16,7-1 56-16,-3-6 24 15,-4 0-80-15,0-3 64 0,-12-4-72 31,-4 1 0-31,-4-6-8 16,-8-1 0-16,-4 0-48 0,0-3 8 16,0 7 48-16,-8 0 72 15,-8 2-16-15,-7 4-40 16,-9 3 120-16,-5 0-16 0,-3 4 40 31,-7 2-24-31,-5 6-120 16,0-2-16-16,0 9-152 0,-12 10-688 15,17-7-1057-15,7-9-2960 0</inkml:trace>
  <inkml:trace contextRef="#ctx0" brushRef="#br1" timeOffset="-197510.79">25993 6343 5009 0,'0'0'1464'15,"0"0"-328"-15,0 0-8 16,0 0 217-16,0 0-377 0,0 0-240 16,-8-34-112-16,8 34-104 15,0 0-56-15,0 0 48 16,0 0-71-16,0 0 23 0,0 0-152 31,0 0-120-31,-3 0-56 0,3 2-112 16,0 11-16-16,-4 3 72 15,-1 3-72-15,5 7 88 16,0 2 80-16,0 4-56 0,0 6 112 16,0-3-128-16,0 0-88 31,-4 0 176-31,4 3-32 0,0 3-8 15,0 1 8-15,0-1 24 16,0 3-48-16,0 1-32 16,9-1-88-16,-2 1 88 0,5 2-96 15,1 1 72-15,-2 0 8 16,1 2-72 0,-4-2 56-16,-4 0-64 0,0-4 8 15,-4 1 16-15,0-8-16 16,0-5-8-16,0-3 16 15,0 3-8-15,0-4 112 0,0 1-64 16,0 2-48 0,0 1 120-16,0 0-80 15,0 0 48-15,8 2-88 0,-8-2 56 16,0 0-8-16,0 3-56 16,0 3 0-16,0 0 72 15,-4 4-72-15,0-1 8 0,4 0-8 31,-4 1 0-31,0 2 0 16,0 0 0-16,4 4 0 0,-8-1 48 16,8 4-48-16,-8-3 8 15,4 0 56-15,0-4-56 0,1 1 0 16,-6-1-8-16,1-6 8 31,8 0 104-31,-4 0-104 0,4-3-8 16,0 0 8-16,0 0 0 15,0 0 56-15,0 0 0 16,0 0-56-16,0-3 105 0,0-1-113 16,0 1 48-16,4-6 0 31,-4 2-48-31,0-6 56 0,0 0-56 16,0 0 0-16,0-2 0 0,0-1 0 15,4 0 0-15,-4 0-8 16,0 0 8-16,0-3 0 0,0 0 0 15,0-3-56 1,0-1-40 0,-8-2-449-16,-8-7-743 0,4-3-864 0,5 0-1993 15</inkml:trace>
  <inkml:trace contextRef="#ctx0" brushRef="#br1" timeOffset="-196384.93">26037 6337 5025 0,'0'0'1904'0,"0"0"-704"0,0 0 16 16,0 0-231-16,0 0-137 31,0 0-80-31,0 0-152 16,0-3-104-16,0 3-200 0,0 0-184 16,0 0 16-16,0 0-144 15,0 0 8-15,0 0 56 0,0 0-64 16,8 0 56-16,12 0-48 31,11 0 96-31,6 0 16 16,6 0-112-16,6 0 9 0,-2 0-9 15,-4 0-8-15,-10 0 16 16,-6 0 24-16,-14 0-32 0,-6 0 32 0,-3 0-40 16,0 0 0-1,-4 0 0 1,4 0 8-16,1 0-8 15,3 0 0-15,-1 0-80 16,-3 0-225 0,5 0-551-16,-1 3-368 0,-5 0-856 15,1-3-2129-15</inkml:trace>
  <inkml:trace contextRef="#ctx0" brushRef="#br1" timeOffset="-194588.73">26499 6343 3792 0,'0'0'2057'0,"0"0"191"15,0 0-775-15,0 0-649 0,0 0-392 16,0-3-88-16,0 3-184 16,0 0-96-16,0 0-56 0,0 0-8 15,0 0 8-15,0 6 8 31,0 4-16-31,0 0 48 16,0 2 0-16,0-2 80 0,0 2 48 16,0 1-120-16,0 3 88 15,0-3 96-15,0 3 16 0,0-4-8 16,5 4-168 0,-5-3 56-16,0-1-72 15,0 5 0-15,0-5-48 16,0 4 88-16,0-3-56 0,0-1 40 15,0 4-72-15,0-3 160 16,0 3-40-16,0 3-128 0,0 0 88 0,0 0-16 31,0 0-24-31,0 0 16 16,0 3-72-16,0-2 8 16,0-1 73-16,0-1-81 0,0-1 0 15,0-2 0-15,0-2 8 16,0 3 24-16,0 0-32 0,0 0 0 31,0 2 0-31,0 2 8 16,0-1 40-16,0 0-48 0,0 0 0 15,0 3-8-15,0-3 8 16,0 6 0-16,-5-2 48 31,5 2-48-31,0 1 48 0,0 2-40 16,-4-2-8-16,0 2 8 31,4 4 0-31,-4-3 0 0,-4-1 48 16,5 1-48-16,-6-1 64 15,5-2-64-15,-4-1-8 16,4-3 96-16,4 1-96 0,-3 2 64 0,3 0-8 16,0 4-48-16,0 3 72 15,0-7 0-15,0 4 16 0,0-1 232 16,3-6 0-16,-3 4 0 15,4-7-48-15,-4 3-24 16,0-6 112-16,0 3-200 16,0-3-104-16,0 0 48 15,-4 0-112-15,1-1 8 16,-5 5 40-16,3-1-48 0,1 3 0 16,0-3 0-16,4 0 0 15,0-3 0-15,-4 3 0 16,4-3 0-1,0-3 16-15,0 2-16 16,0 1 72-16,0 0-72 0,0 3 0 31,0-3 0-31,0 3 8 16,0 0-8-16,0 3 48 16,0 1-48-16,0-5 56 0,0 5-56 15,0 2 8-15,4 0 40 16,0 1-48-16,0-1 8 0,1-2 8 15,-1-1-16-15,0-3 8 16,-4-3 8-16,0-1-8 16,0-2 40-16,0 0-48 0,0 0 0 31,0 0 8-31,0-1-8 0,0 4 56 16,0-3-56-16,0 3-8 0,0-1 8 15,0 2 0-15,0-2 8 16,0 1 0-16,0-3-8 15,0 0 56-15,3 2-56 16,-3 1 8 0,4 0 24-16,-4 0-24 0,4 0-8 15,-4 0 8 1,0 0-8-16,4-1 40 16,-4 2-40-16,0-2 0 15,0 4 0-15,0-3 0 0,0-3 0 16,4 3 0-16,-4-4 0 15,5 1 8-15,-1-4-8 0,-1 4 0 16,-3-3-8-16,4-4 8 16,-4 0 0-16,4 4-8 15,-4-3 8-15,0 2 8 0,0-3-8 32,4 4 0-32,-4 2 0 15,4 1 0-15,0-3 0 0,-4 2-8 16,5 1 0-16,-5 0 8 15,0 0-8-15,0-1 0 16,3 1 8-16,-3-1 0 0,0-2 0 31,0 3 0-31,0-4 0 16,0 1 0-16,4-4 0 0,-4 4-8 0,0-4 8 16,0 0 0-16,0 1 0 15,0 3 0-15,0-4 0 16,0 0 0-16,0-3 0 15,0 7-8 1,0-4 8-16,0-3 0 0,0 4 0 16,0-4 0-16,0 3 8 0,0 0-16 15,0-3 8-15,0 4 0 32,-4-1 0-32,1 1 0 15,-10-1 8-15,1 0-8 0,0 4 0 16,-4-4 48-16,0 0-48 15,1 1-8-15,-6-4 0 0,2 0 8 16,-1 1 0-16,-4-4 8 16,0 0-8-16,0 0 88 0,0 0-88 31,0 0 0-31,-4 0 56 16,4 0 24-16,1 0 56 0,-1 0 16 15,3 0-152-15,1 0 112 16,1 0-112-16,-1 0 0 15,0 3 56-15,0-3-48 0,0 3-8 32,1-3 80-32,-2 3-80 15,5-3 120-15,0 0-112 0,5 0 57 0,2 0 7 16,5 0-64-16,4 0-8 16,0 0-56-16,0 0-809 15,4 0-2999-15</inkml:trace>
  <inkml:trace contextRef="#ctx0" brushRef="#br1" timeOffset="-192794.16">23284 11722 1872 0,'0'0'7001'0,"0"0"-5424"16,0 0-665-16,0 0-192 0,0 0-104 31,0 0-32-31,0 0-48 16,0-10-151-16,4 10-41 15,-4 0 16-15,0 0-136 0,0 0-16 16,0 0-144-16,0 3-56 16,0 7 144-16,3 0 48 0,1 5-72 31,5-2-120-31,-1 3-8 15,-1 0 88-15,10 0-88 16,-2-4 0-16,2 1 8 0,2-3 0 16,1-4 88-16,1 3-88 15,2-5 40-15,-3-1 104 0,8-3-24 16,-4 0 24 0,8 0 16-16,0 0-88 15,3 0 24-15,1-3-96 16,0-7 0-16,4 1 80 0,0-1-88 15,-1-3 8-15,2-2 56 16,-5-4-56-16,3-1 72 16,-3-2-72-16,0-3 0 15,-4-4 72-15,-1 1-80 16,-3-1 0-16,-4 1 0 16,-3 2 8-16,-6-2 16 0,-2 2-24 15,-2-2 0-15,1 2 56 16,-7 0-56-1,6-2 16-15,-7 3 32 16,4-4-48-16,4 0 64 16,0-2-64-16,-4 3 0 0,4-4 0 15,0 0 0-15,-1 0 0 32,2-3 0-32,2 0-72 0,-6 1 16 15,3-2-64-15,-1-2 64 16,2 3 48-16,-6 1 16 15,1-1-8-15,1 6 0 0,-5-3 0 16,3 0 32-16,1 4-32 16,-4-1 0-16,5 4 0 31,-2 0 16-31,-3 2 64 0,0 1-24 0,4 3-8 16,-3 0 0-16,2-4-48 15,5-2 0-15,1 3-8 0,2-3 8 16,-2-1 0-16,-2 1-8 15,1 3 16 1,4-3 0 0,-4 2-8-16,4-2 0 0,-1 2 0 15,2 7 16-15,-6 1-16 0,6 5 0 16,2-2 8-16,1 5-8 0,5-3 0 16,-2 8-8-16,10-5-8 31,-6 1 8-31,4 2 8 0,-7 1 0 15,1 0 0-15,-9 3 8 16,-8 0-8-16,-1 0 0 0,-3 0 0 16,0 0 0-16,-4 0 0 15,4 0-40-15,5 0 40 32,2 0 0-32,-3 0 0 0,1 0 0 15,-2 0 0-15,1 0-104 16,-4 0-264-16,-4 0-336 0,0 0-512 15,-4 0-73-15,-7 0-1215 16,-2 0-6794-16</inkml:trace>
  <inkml:trace contextRef="#ctx0" brushRef="#br1" timeOffset="-192369.12">24726 10137 5641 0,'0'0'1824'0,"0"0"-376"0,0 0 185 16,0 0-97-16,-7-28-24 15,7 28-191-15,0 0-185 0,0 0-416 16,0 0-296-16,0 0-192 31,0 0-184-31,0 0-48 16,0 0-112-16,0 9 112 0,3 8 80 15,13-2-80-15,8 4 72 0,8 0 8 16,7 0 32-16,2 0-32 16,6 1-72-16,-6-5 0 31,-2-5 88-31,-7 2-96 0,-13-5 0 16,-2-4 8-16,-13 0-8 15,-4 1 8-15,0-1 40 0,0 3 24 16,-12 3 80-16,-8 4 216 31,-4 6-55-31,-8 7-137 16,0 2-120-16,0 7-40 0,0 3-16 15,-7 7-88-15,-9 15-705 16,12-9-1295-16,4-13-2353 0</inkml:trace>
  <inkml:trace contextRef="#ctx0" brushRef="#br1" timeOffset="-189350.87">26037 9528 3320 0,'0'0'1777'0,"0"0"-1121"31,0 0 128-31,0 0 176 16,0 0-56-16,0 0-16 15,0 0-47-15,0 0 175 0,0 0 40 16,0 0 8-16,0 0-191 0,0 0-33 31,0 0-144-31,0 0-192 16,0 0-200-16,0 0-8 15,0 0-136-15,0 0-64 0,12 0 56 16,16 0-72-16,8 0-16 16,7 0-56-16,13-3-8 0,0 0 96 15,4-4-96-15,-8 4 0 31,-5 3 40-31,-7-3-40 16,-12 0 0-16,-8 3 0 0,-8 0 8 16,-8 0-24-16,0 0-40 15,-4 0-688-15,0 0-1096 0,0 6 263 16,-4 4-591 0,-8-4-3609-16</inkml:trace>
  <inkml:trace contextRef="#ctx0" brushRef="#br1" timeOffset="-186696.88">26013 9592 5705 0,'0'0'1184'0,"0"0"128"16,0 0-71-16,0 0-161 16,0 0-280-16,0 0-264 15,0 0-280-15,0 0-64 0,0 0-176 16,0 0-16 0,0 2 72-16,0 5-56 15,0 6 184-15,0-4 56 0,0 7-88 16,0 0 88-16,0 0-64 0,0 3-80 15,0 0 120 1,0 0-80-16,0 3-23 16,0 0 31-16,0 4 8 15,0-1 96-15,0 1 8 16,0 2-144-16,0 4 64 0,0-1-112 16,0-2 56-16,0 6-48 31,0-3-80-31,0 0 168 15,0-1-96-15,0-2 96 0,4 0 32 16,0-1-136-16,4-2 88 0,-4-1-88 16,0 3 24-16,4 1 104 15,-4 0-96-15,0 2 72 16,0 1 72-16,0 3-184 0,0 3-8 31,-1 4 64-31,2-1 16 16,-5-3 0-16,0 0-128 0,0-3 0 15,0-4 152-15,0 1-64 16,0 0-8-16,0-3-80 16,-5-1 0-16,5-6 88 0,0 1-96 31,0-1 0-31,0 0 8 0,0-3-8 16,0 4 8-16,5-1 48 0,-5 3-48 15,0 0 32-15,0 1-40 16,0 2 0-16,0-2 24 15,0-1-16-15,0-2-8 16,0 2 0 0,0 0 8-16,0-3-24 0,0 1 16 15,0-7 0-15,0-1 0 0,4 2 0 16,-4-5 0-16,0 1-8 16,0-1 8-16,0 4 40 15,-9 0-40 1,2 3 0-16,-1 0 0 15,4 0 0-15,0 0 8 0,4 4 8 16,0-1-16-16,0 3 104 16,0 4-96-16,0-1-8 15,0 4 73-15,0 0-73 0,0 0 72 32,0-4-16-32,-4 1-48 15,0 0 120-15,-4-4-128 0,0 3-8 16,-3-2 8-16,2-4 16 15,1-3-8-15,4 0 0 16,0 0-8-16,1-3 48 0,-6 0-48 31,5 3 0-31,0-6-8 16,0 6 16-16,0-1-8 0,-3 2 0 0,-2-1 8 16,5 0 32-16,0 0-40 15,0-3 0-15,4 3-8 16,0 0 8-16,0 0 0 15,0 0 0-15,0 3 0 16,0-3 40-16,0-3-40 16,0-3 0-16,0 0-8 0,0-7 8 15,0-3 0-15,0 0 0 16,0-3 0-16,0 0 64 16,0 0-64-1,0 0 56-15,0 0 40 16,0 0 40-16,0 0 48 15,0 0-112-15,0 0-72 0,0 0 96 16,8 0-96-16,9 0 8 31,2 0 96-31,13 0-88 16,0 0 72-16,4-3-40 0,0-3-32 16,0 3 72-16,-5-4-80 0,5 1-8 15,-4 2 0-15,0-1 8 16,0 1-8-16,-4-2 0 15,0 3 8-15,-4 3 32 0,0-4-40 32,-5 4 0-32,5-3-48 15,-3 3 48-15,-2 0 0 0,-3 0-8 0,-4 0-336 16,-4 0 256-16,-4 0 32 16,0 0 56-16,-4 0 32 15,0 0-32-15,0 0 168 16,0 0-16-1,0 0-96-15,0 0 40 16,0 0-80-16,0-3-16 0,0 0 88 16,0-3-88-16,0-1-8 0,0 1 0 15,0-4 8-15,0 1 8 16,-4 2-8 0,0-2 0-16,0-4-16 15,-4 0 24-15,8-2-8 16,-4-1 0-16,4-3 16 15,-4-3-24-15,4-1 8 0,-4 1-8 16,1-3 8-16,-2-1-8 0,1-2 8 31,-4 2 0-31,4-2 0 16,-3 2 8-16,3-2-8 16,-1-1-8-16,1 1 8 0,4-4 0 15,0-6-8-15,0 3 8 16,0 0 0-16,0 3 40 0,0 0-32 31,0 1 0-31,0-1 64 16,0 0-64-16,0-3-8 15,0 0 0-15,0 0 8 0,0 0-40 0,0 0 32 16,0 7 0 0,0-4 56-1,0 7-8-15,0-1-8 0,0 4-40 16,0 0 8-16,-4 0 112 0,0-1-104 15,4 1-8 1,0 0 96-16,0 0-96 0,0-3-8 0,0 2 0 16,0-2 8-16,0 2 56 15,0 1-64 1,0 3 0-16,0 0 0 16,0 3 0-16,0-2 0 15,4 1 0-15,0-1 0 16,0-2 8-16,1 1-8 0,2 4-8 15,-3-5 0-15,4-2-24 0,0 6 24 32,0-3 8-32,-8 3 0 15,4 0 0-15,0 1 0 16,-4-2 0-16,0 2 0 0,0-4 0 16,0 0 8-16,4-4-8 15,0 1 8-15,0 0-24 0,0 0 24 31,-4 3-16-31,4 0 8 16,0-3 0-16,0 2 0 16,0 1 0-16,0 1 0 0,0-5 8 15,0 1-8-15,4 0-8 16,-4 0 0-16,0-1-40 0,4 4 48 16,-1 0-48-1,-2 0 0-15,-1 0 48 16,0 3-152-16,4 3 8 15,-8-2 136-15,4 2-72 0,-1 0 72 16,-3-3 8-16,0 1 0 0,0-2 0 16,0-1 0-1,0 1 0-15,0-2 0 16,0-3 8-16,0 3 16 16,0-3-24-16,0 3-24 15,0-3-32-15,0 6 40 0,0 0 16 31,0 0 0-31,0 4 64 0,0-1-48 16,0 0-16-16,0-3 0 16,0 0-64-16,0 3 80 15,0-5-16-15,0-1 0 0,0 3 8 16,0 0 32-16,0 0-40 16,0 3 0-16,-3-3 0 0,-1 4 0 31,-4 2-8-31,0 0 8 15,0 1 0-15,4 3 0 16,0-1 0-16,4-2 0 0,0 3-64 16,0-7 64-16,0 3 0 15,0 1 0-15,0 2 0 0,0 1 8 16,0 3-8 0,0 3-72-16,-4 0-680 15,-16 0-1257-15,4 6-1135 16,-4 4-5098-16</inkml:trace>
  <inkml:trace contextRef="#ctx0" brushRef="#br1" timeOffset="-183771.08">25763 6169 1584 0,'0'0'808'0,"0"0"1224"15,0 0-1375-15,0 0-425 0,0 3 992 16,0-3 304-16,0 0-63 15,3 0-209-15,-3 0-72 32,0 0-208-32,4 0-520 0,-4 0-272 0,0 0-88 15,0 0-96-15,0 0 0 16,0 0 0-16,0 0 0 0,0 0 8 16,0 0-8-1,-4 0 0 1,-8 0 72-16,-7 6-56 15,-2-3 80-15,-3 4-40 0,0-4-48 16,5 3 48-16,-2 1-56 0,1 2-8 16,5-2 8-16,3 2-8 0,0 1 8 15,4-4-8 1,4 6-64 0,0-5 56-16,0 3 16 15,4-1-8-15,-4 1 8 0,4-4-8 16,0 0 8-16,0 4 0 15,0-4 0-15,0 1 8 0,0-1 0 16,0 6-8-16,0-2 144 31,0 3-63-31,0-1 119 0,0 4-72 16,0 0-128-16,0 3 176 16,0 1-104-16,0-2 8 0,0 5 64 15,0-1-40-15,0 0 120 16,8 6-136-16,-4 1-24 31,0-1 112-31,4 2-72 0,-4 4 24 16,-4-2 24-16,0 0 16 15,0 0 40-15,0-1-96 0,0 1-112 0,0 0 112 16,0-3-112-16,0 2 0 16,0 1 0-1,0 3 8 1,0-4 24-16,0 8-32 0,0 2 0 15,0 3-8-15,-4 1 16 16,0 3 40-16,-4-1 104 16,0-6-32-16,0-3-24 15,0 1-96-15,4-2 56 16,0 2 8-16,4-4-64 16,0 2 0-16,0-1 8 0,-4-5-8 15,4 4 48-15,-3-3-32 16,-2 3-16-16,-3-3 168 15,0-1-168-15,1 1 8 0,-2-3 48 32,1-4-48-32,0 0-8 0,1 4 0 15,2 0 0-15,1 0 40 16,-4-1-40-16,8 0-40 16,-4 4 32-16,1 0 16 0,3 3-8 15,0 3 0-15,0-3 8 31,0 3 16-31,0 0-24 0,0 1 0 16,0-2 0-16,3-5 0 16,1 3 64-16,0-6-64 15,0 6 0-15,0-7 8 0,-4 7-8 0,0-3 0 16,0-1-8 0,0 1 16-1,0-3-8-15,0-1 0 0,-4 4 8 16,0-3 24-16,4-1-32 15,0 4 0-15,0 0 0 16,0 0 8-16,0 0 48 0,0-1-56 16,4 1 0-1,0-4 24-15,1 4-16 16,-1-3-8-16,-1-1 0 0,1 4 8 16,0-3 40-16,0-1-48 15,4 1 0-15,0 3 24 16,-4 3-24-16,4 0 0 0,-4 2-8 31,-4 5 16-31,0-1-8 0,0 0 0 16,0-2 0-16,-4-2 24 15,-4 2-24-15,1-2-8 16,-2 2 8-16,1-4-8 0,4 3 8 16,0 0 0-16,4 3 0 31,0-6 32-31,0 3-32 0,0-6 0 15,0 3-8-15,0-3 16 16,0 0 16-16,0-1-24 16,4 1 0-16,-4-1 0 0,4 5 0 15,-4-1 0-15,4 0 8 16,-4 0-8 0,0-1 48-16,0 1-48 0,0 3 0 15,0 3 24-15,0-2-24 16,4 2 0-16,0-3 0 15,4 0 0-15,-4-3 0 0,0 0 0 16,0-3 0 0,0-4 48-16,0 1-40 15,-4-4-8-15,0 0 56 0,0 1-48 16,0 0 72-16,0-1-24 16,0 4-40-16,0-4 104 15,0 4-112 1,0 2-8-16,5 1 48 15,-2 0-48-15,1 2 80 16,0 2-80-16,0-1 0 0,-4-4 48 16,0 1-48-16,0-3 0 15,0-1-8-15,0-2 8 0,0 2 0 16,0 1 0-16,0 3 0 31,0-4-8-31,0 7 8 0,0 0 0 16,0 3-8-16,0 4 8 15,0-1 32-15,0 0-32 16,0-3 0-16,0 0-8 0,0 0 0 16,4 0 8-16,0-3-8 31,4-3-88-31,0 3 80 0,0-3-64 0,0-1 40 16,-5-2 32-16,2-4 8 15,-5 4-8-15,0-4 8 16,0 1-16-16,0-1 8 15,-5 0 8 1,2-2-48-16,-5-1 48 16,8-3-16-16,-4 0 16 0,4 0-8 0,0 0 0 15,0 0-56-15,0 0 56 16,0 4-40-16,0 2 48 16,-4 4 0-16,0-7 0 0,0 6 0 46,0-9-40-46,-4 0 32 0,8 0 8 16,-4-3-80-16,4 0 72 16,-4 0 8-16,4-3 0 15,0 2 0-15,0 2 0 0,0-2-8 16,0-2 8-16,0 0-8 16,4-1 8-16,8 1 8 0,4 0 240 15,12-4 32-15,4 1-96 16,11-4 17-16,2 4-145 15,6-4-56-15,1-3-225 0,15-3-943 16,-11 0-1728-16,-16-3-5362 0</inkml:trace>
  <inkml:trace contextRef="#ctx0" brushRef="#br1" timeOffset="-181423.26">26723 6096 3040 0,'0'0'2081'16,"0"0"-513"-16,0 0-888 0,0 0-272 15,0 0 56-15,28 0 184 32,-17 0-143-32,1 0-385 15,8 0 16-15,-4 0-120 0,8 0-16 16,0 0 160-16,-4 3-56 16,-1 0 8-16,1 0 16 0,1 7-24 15,-6-4 48-15,2 4-24 31,-2 5-48-31,1 2 152 16,4 1-80-16,0 1 80 0,-4 3 24 16,0 4 32-16,-5 0-32 15,2-1-56-15,-9 4-80 0,0-1 144 0,-4 4-80 16,0 2-8 0,0 2-8-1,0 5-64-15,0-6 32 16,0 6 8-16,0-6 8 0,-8 3 136 15,4 0-191-15,0 0 7 16,-1 1 56-16,2 2-64 0,-1 3 128 0,0 4-152 31,0 6-8-31,-4 3 136 16,0 7-184-16,0 5 120 16,0-2 112-16,0 0-104 0,0-7-16 15,0-6-40-15,4 0-80 16,-4-7 112-16,5 1-112 0,-6-3 8 31,5-4 112-31,4 0-48 16,-4 1 208-16,4 2-120 0,0 1-48 15,0-4 40-15,0 6-88 16,0-5-24-16,0 5 24 16,4-6-64-16,4 4-8 0,0-1 0 31,4 1 0-31,4-1 104 15,0 4-104-15,0 3 0 0,0-1 8 16,-4 5 40-16,-4-5 48 16,0 4-96-16,-1-3 0 15,-3 0 56-15,1-3-56 0,-1-1 0 16,0-3-8 0,4 1 16-16,-5-1 0 15,6 1-8-15,3-1 0 0,-5 1 80 16,6 2-80-16,-2-6 0 15,-3 7 64 1,5-3-56-16,-6 3 72 16,5 2-80-16,1-2 8 0,-6 0 80 15,5-4-88-15,0 0 72 16,-4-6 0-16,4 1-64 0,-8-8 96 16,4 4-104-16,-8-3 0 15,4 3 64-15,-4 0-64 16,0 3 0-1,0 0 16-15,0 3-16 16,0 4 64-16,0-1-64 0,0 4 0 16,0-4 48-16,0-2-48 15,-4-7 0-15,0 2 0 16,0 5 0-16,-4-4 0 0,4 3-16 31,0 4-16-31,4-1 32 16,-4 0 0-16,4 4 8 0,0 0-8 0,0-4 0 15,0 4 8 1,0-1-8-16,0 1 0 31,0-3 0-31,0-1 0 0,-4 0 8 0,-4-3-8 16,0-2 0-16,4-4 16 16,-4-3-16-16,5-4 0 0,-1-2 32 15,-1-1-32-15,-3 3-8 16,4 1 8-16,0 6 0 15,1 0-8-15,-1 0 8 16,-1 3 0 0,5-3-8-16,0 3 8 0,0-7 0 15,0 5-16-15,0-5-32 0,0 1 48 16,0 3 8-16,-4 0-8 16,0 0 8-16,0 3-8 15,0 4 56 1,1-5-48-16,-5 5 0 15,3-4 48-15,5 3-56 0,0-6 0 16,0 3 56-16,0 0-40 16,0-3 80-16,0 0-48 15,0 0-40-15,0-7 160 0,0 1-160 32,0-7 56-32,-4 1-15 15,0-5-49-15,0 1 64 0,1 1-56 16,-1-1-8-16,0 3 48 15,4 3-48-15,-4 0 0 16,-1 5 8-16,1-5-8 0,1 7 16 31,-5-4-16-31,4 1 0 0,-5 2 0 16,5-6 0-16,-3 1 0 0,-1-4 40 16,-5-3-40-16,6-6 0 15,-9 3 8-15,0-3-8 16,-31 6-281-16,2-3-1007 15,-2-7-3969 1</inkml:trace>
  <inkml:trace contextRef="#ctx0" brushRef="#br1" timeOffset="-180192.21">24865 13512 11122 0,'0'0'2280'16,"0"0"-543"-16,0 0 935 15,0 0-967-15,0 0-1265 0,20-66 48 16,-3 60-176-16,10-1-160 31,13 7-24-31,4 0-128 16,0 0 0-16,-4 10 0 0,-5 9-128 15,-14 6-288-15,-14 4 0 16,-7 6 280-16,-11 6 136 0,-21 7 0 16,-9-1 120-1,-6 1 80-15,-1 3-104 16,8-7 48-16,9-3-136 15,10-9 40-15,10-3-96 0,11-7 40 16,7-6-80-16,21-4 88 0,16-5 80 16,8-1 16-1,8-6-96-15,-4 0 0 16,-5 0-104-16,-7-3-408 16,-12-3-464-16,-8-1-489 15,-8 1-495-15,0-13-9 0,-8 3-1271 16,0 0-2578-16</inkml:trace>
  <inkml:trace contextRef="#ctx0" brushRef="#br1" timeOffset="-179947.55">25658 13617 6009 0,'0'0'6569'31,"0"0"-5313"-31,0 0 905 15,0 0-929-15,0 0-848 16,0 0-280-16,0 0-96 0,0 0 40 16,-87 67 184-16,51-26-120 15,4 7 8-15,0 2 16 0,0 2-128 16,8-2-8 0,5-5 0-16,-1-7-840 15,3-3-1216-15,9-10-385 16,1-12-1840-16</inkml:trace>
  <inkml:trace contextRef="#ctx0" brushRef="#br1" timeOffset="-179737.83">25344 13694 10386 0,'0'0'2840'16,"0"0"-199"-16,0 0-569 0,0 0-1191 15,0 0-537-15,0 0-136 16,0 0-112-1,60 22 48-15,-25 3 32 16,5 10-80-16,4 3 0 16,-12 6-96-16,0 1-56 0,-4-1 48 15,-5 4-424-15,-7 6-729 16,-4-6-1327-16,-7-16-2889 0</inkml:trace>
  <inkml:trace contextRef="#ctx0" brushRef="#br1" timeOffset="-179080.08">25989 13471 11026 0,'0'0'2480'0,"0"0"241"16,0 0-289-16,0 0-935 0,0 0-721 15,0 0-432 1,0-16-344-1,0 29-128-15,0 9 128 16,0 17 56-16,0 5 40 0,0 13-24 16,0 3-72-16,0 1 48 0,0 2-48 15,0-6-56-15,0-3-96 0,0-9-632 16,0-7-528-16,4-6-665 31,4-10-1031-31,1-13-1882 16</inkml:trace>
  <inkml:trace contextRef="#ctx0" brushRef="#br1" timeOffset="-178701.5">26403 13401 9818 0,'0'0'2496'16,"0"0"-968"-16,0 0 953 15,0 0-1185-15,0 0-800 0,0 0-432 16,0 0-56-16,-4 29 80 15,-7 9 216-15,-2 13-87 32,-6 3-65-32,-1 3 104 0,-1 3-128 15,6 1-120-15,7-1 136 0,4-3-144 16,4-6 0-16,0-10-8 0,8-3-264 16,11-13-128-16,6-2-265 0,-1-14-151 31,0-2 24-16,-9-7 424-15,2 0 368 0,-17-7 416 16,0-5 808-16,-8-4-263 0,-16 0-401 16,-8-3 32-16,-9 6-152 0,2 0-152 15,3 4-24-15,4 3-240 32,12 2-24-32,8 4-680 15,12-6-1257-15,12 3-2536 16,12-6-2944-16</inkml:trace>
  <inkml:trace contextRef="#ctx0" brushRef="#br1" timeOffset="-178146.22">26504 13046 10442 0,'0'0'2568'16,"0"0"-495"-16,0 0-745 0,0 0-408 15,0 0-208-15,0 0-88 16,0 0-167-16,31-3-177 0,-7 6-56 15,-4 6-224-15,0 4-8 32,-8 0-72-32,-5 6 80 0,-7-3-16 15,0 6 16-15,-11 0 0 16,-6-3 120-16,2 0-8 16,2-3-104-16,6-7 80 0,3-2-88 31,4-1-8-31,0-6 0 15,16 0-72-15,28 0 80 0,36-3 8 16,19-9-8-16,4-8-624 16,-23 8-1569-16,-32-1-3088 0</inkml:trace>
  <inkml:trace contextRef="#ctx0" brushRef="#br1" timeOffset="-176992.71">24618 13233 11602 0,'0'0'1840'0,"0"0"-7"0,0 0-193 15,0 0-608-15,0 0-672 32,0 0-240-32,-103 89 353 0,71-6-129 15,0 28-112-15,8 9-8 16,5 4-152-16,10-13-24 15,9-9-48-15,4-7 8 0,24-9-16 16,20 3 8-16,20-7-248 31,20-2-528-31,19-10-513 16,-20-23-1295-16,-10-9-2353 0</inkml:trace>
  <inkml:trace contextRef="#ctx0" brushRef="#br1" timeOffset="-176277.43">26882 12973 11778 0,'0'0'2329'0,"0"0"-753"15,0 0-304-15,0 0-744 16,79 0-504-16,-35 22 176 0,4 13-32 15,8 6 8-15,3 10 0 0,5 19-48 16,0 13 16-16,-8 15-96 31,-17 6-40-31,-26-5-8 16,-13-7 0-16,-13-13-8 0,-10 4 8 16,-5-4 0-16,-4 1 0 15,0-7 0-15,1-10 0 0,6-9 0 16,1-9-336-16,0-7-368 31,-19 16-952-31,3-6-345 16,0-11-2816-16</inkml:trace>
  <inkml:trace contextRef="#ctx0" brushRef="#br1" timeOffset="-175970.53">27767 13694 7705 0,'0'0'2385'16,"0"0"-761"-16,0 0 64 0,0 0-783 15,0 0-9-15,0 0-40 32,-108 70 40-32,72-29-144 15,0 3-408-15,4 4-224 0,0-1-120 16,4-2-64-16,0-7-776 16,-3 3-1096-16,10-12-433 0,-3-10-2144 0</inkml:trace>
  <inkml:trace contextRef="#ctx0" brushRef="#br1" timeOffset="-175714.99">27499 13732 1800 0,'0'0'10258'0,"0"0"-8153"15,0 0 855-15,0 0-1255 16,0 0-993-16,0 0-424 0,24-29-216 15,-12 45-16-15,12 9-56 16,0 10 8-16,-1 9 56 0,-2 4-64 16,-1 3-8-1,-5 0-56-15,-2-1-536 32,2 14-513-32,-2-13-1439 15,-5-13-2025-15</inkml:trace>
  <inkml:trace contextRef="#ctx0" brushRef="#br1" timeOffset="-175452.06">28121 13490 14323 0,'0'0'2792'15,"0"0"-767"-15,0 0-1153 0,0 0-568 16,0 0-152-16,0 0-104 16,0 0 272-16,52 133-56 15,-37-50-160-15,-2 0 16 0,-9-10-120 16,-4-3-8 0,0-16-208-16,-8 9-984 15,-16 29-545-15,0-22-2856 0,0-16-3896 16</inkml:trace>
  <inkml:trace contextRef="#ctx0" brushRef="#br1" timeOffset="-163317.53">29185 7934 6601 0,'0'0'888'0,"0"0"1217"16,0 0-921-16,0 0-24 15,0 0-80-15,-4-13-624 16,-1 10-128-16,1 0-47 0,1 0 119 16,-1-1-208-16,-4 4 80 15,-1 0 136 1,2-2-168-16,-5 2-32 0,-4 0-56 16,-4 0 0-16,-4 0 104 15,-4 0-88-15,4 9-40 16,-4-3-24-16,5 7-104 0,-1 3 72 15,0 6-72 1,3-3 0-16,2 7 24 16,3 2-24-16,0 1-16 0,4 5 8 15,8-2 8-15,0 3 8 16,4 4 0-16,0-2 0 16,8-2 88-16,8-3-96 0,3 0 0 31,6-3 32-31,-1-4-24 15,8-3 56-15,-1-3-64 0,1-6 64 16,0-4 72-16,4-2-120 16,-4-4 32-16,-1-3 56 0,6 0 88 15,-1 0-16-15,-4-6-104 32,7-10-64-32,-3-3 32 0,0-7-32 15,-1-2 152-15,-2-4-152 16,-6-3-8-16,-3 3 72 15,-7 0 80-15,-2 4 40 0,-2 0 57 16,-6 2-57-16,1 4 48 31,0-4 56-31,-3 4-192 0,-2-3 48 16,1 2-80-16,0-2-64 0,-4 3 88 16,0 0-96-16,0 0 120 15,0 2 48-15,0 1 48 0,-11 4-16 16,-2-5-200-1,-2-2 8 1,-6 3 96-16,-3 0-32 0,-4 0-64 16,-7 0 0-16,-5 3-8 0,0 0 16 15,-4 3-16-15,8 4-40 16,4 6 32-16,1 3-392 0,7 12-744 31,-4 46-1033-31,8-7-1776 16,4-1-6689-16</inkml:trace>
  <inkml:trace contextRef="#ctx0" brushRef="#br1" timeOffset="-162142.66">29340 9134 5537 0,'0'0'2648'0,"0"0"-1167"0,0 0-193 16,0 0 80-16,0 0-24 15,0 0 33 1,4-9-345-16,-4 5-496 16,0 4-112-1,0-3-264-15,-4 0 248 0,-8 0 40 0,-8 0-376 16,-4 0-24-16,-8 3-40 15,4 0 0-15,-7 0 80 0,7 6-88 32,-4 3 0-32,4 4 112 15,0 6-112-15,0 3 8 0,8 7 0 16,-3 6-8-16,2 3 72 16,6 6-72-16,2 4 0 0,10 0-8 15,3-4 16-15,0 1-8 31,7-7 0-31,13-3-8 16,8-7 8-16,0-6 40 0,8 0-32 16,4-5 0-16,4-8 80 15,3 1-80-15,2-7 185 0,2-3-65 16,-3 0 32-16,-1 0-24 16,2-13 72-1,-6 0 48-15,1-5-88 16,-4-5 0-16,-4-6-96 0,-8-2-72 15,0-4 88-15,-8-3-88 16,-1-7 0-16,-6 1 40 0,-6-4-40 16,-3 4 72-1,-4 3 80-15,0 2-80 16,-15 4 64-16,-5 4-56 16,-5 6 32-16,-6-1 40 0,-9 7-152 15,-3 6 8-15,-10 4-8 16,5 6 8-16,-3 3-88 15,3 3 80 1,4 19-200-16,-15 32-696 16,14-4-1145-16,10-2-3144 0</inkml:trace>
  <inkml:trace contextRef="#ctx0" brushRef="#br1" timeOffset="-160881.45">29543 10357 6905 0,'0'0'2128'0,"0"0"-335"31,0 0-257-31,0 0-144 0,0 0 25 16,0 0-449-16,0 0-208 15,-19-54 160-15,2 47-176 0,2 1-183 16,-6 3-161-16,-3 3-208 15,0 0 48-15,-8 0-128 16,1 9-104-16,-1 7 168 0,-4 13-168 16,4 2 48-1,0 8-56-15,4 2 0 16,9 3 0-16,7 4 0 0,4 0 8 0,8-4-56 16,0-3 48-1,8-6-8-15,8 0 8 16,7-6-56-16,9-4 8 15,0-2-120 1,4-5 48-16,0 1 112 0,8-6-176 16,-4-4 176-16,3-2 8 0,1-1 16 15,4-6 56-15,-8 0-32 16,0 0-32-16,0 0 88 16,-8 0-8-1,-4-9 24-15,0-4-16 16,0-6-88-16,-5-3 144 0,1-10-152 15,0-3 8-15,-9-6 64 16,6-7-56-16,-10 0 16 16,-6-2 56-16,-1-4 184 0,-4 6-48 31,0 4-16-31,-16 3-104 16,-4 2 120-16,-8 1-208 0,0 6 56 15,-7 1-8-15,-2 2-56 16,-3 7 40-16,1 6-48 15,-1 7 0-15,-4 5-48 0,-3 4-24 32,-6 13-272-32,-27 38-728 15,13-6-1289-15,3-1-2816 0</inkml:trace>
  <inkml:trace contextRef="#ctx0" brushRef="#br1" timeOffset="-159965.02">29555 11395 7281 0,'0'0'2545'16,"0"0"-433"-16,0 0-328 15,0 0 337 1,16-80-489-16,-12 71-392 16,-4-1-287-16,0 7-217 15,0 3-224-15,0 0-176 0,-8 0-112 16,-7 0-224-16,-13 0 16 15,-4 0-8-15,-9 16 0 16,2 3 112 0,-5 10-112-16,0 6-8 15,4 9 8-15,5 4 0 16,3 5-8-16,4 5 48 0,11 2-48 16,14-6 0-16,3-6-56 15,3-4-144-15,22-2-56 0,10-7-144 31,10-4-64-31,18-8 24 16,20-8 272-16,-3-8 152 16,-4-7 16-16,-12 0 24 0,-20 0 296 0,-1-13 32 15,1 0-80-15,-12-3-104 16,-8-6 8-16,-4-3 208 16,-4-10-264-1,-8-3 32-15,-4-10-32 16,0-6-120-16,-4-3 8 15,0-4 56-15,-4 8-64 0,-12 2 88 16,-4 6-88-16,-12 7 0 0,-20 3 32 0,-4 7-32 31,-8 12-8-31,-3 3 0 16,3 13-160-16,4 7-160 16,-11 34-760-16,15 3-1737 15,16-3-4672-15</inkml:trace>
  <inkml:trace contextRef="#ctx0" brushRef="#br1" timeOffset="-159021.5">29707 12668 10418 0,'0'0'3064'0,"0"0"-1567"0,0 0-113 16,0 0-72-16,0 0-223 15,0 0-105-15,-32-35-144 0,20 35-408 16,-8 0-240-16,-4 0 8 16,-4 3-24-16,0 10-80 15,-8 6 112 1,5 10-160-16,-1-1 0 0,4 10 16 16,0 0-56-16,8 4 32 15,0-5-40-15,8 5 0 0,4-1 48 16,8-3-48-16,0 4-8 15,4-4-48 1,12-3-136-16,7 0-96 16,5-7 112-16,4-6-104 0,9 0 224 15,2-9-216-15,9-3 192 16,-1-7 72-16,2-3 16 0,-5 0-8 16,-1 0 0-16,1-9 8 31,-4-4 64-31,0-6-72 15,-4 0 0-15,-1-10 48 0,-3-3-40 16,1-6 80-16,-6-3 0 0,-7 0-16 16,0-1 104-16,-8 4 40 15,-8 0 120-15,-8 6-48 32,0-3-104-32,-8 1 48 0,-12-1 16 15,-8 0-88-15,-16 6 24 16,-8 1-184-16,-4 5 0 0,-11 7 0 15,-5 10-144-15,-28 6-488 16,21 16-1392-16,11 0-5082 0</inkml:trace>
  <inkml:trace contextRef="#ctx0" brushRef="#br1" timeOffset="-156561.71">26483 6597 5841 0,'0'0'4017'0,"0"0"-2393"15,0 0-1184-15,0 0-120 32,0 0 432-32,0 0 64 15,0 0 217-15,0 0-321 0,0 0-472 16,0 0-208-16,4 0-32 15,0 3-200-15,9 4 48 0,2 6 152 16,17 2 80-16,7 11-32 31,10 2 32-31,22 11 104 0,21 15 8 16,23 12 24-16,17 7-144 0,-9 3-56 16,1 1 72-16,-5-4-32 15,1 3-48-15,0-3 64 0,-5-6-72 16,-4-4 176-1,-6-6-72 1,-10-3-40-16,-3-6-56 0,-17-7 0 16,-11-13-8-16,-20-5 64 0,0-1-64 15,4 0-8-15,-1 0-8 16,9 4-88-16,-16-4 88 0,-4-3-216 31,-16-6-320-31,-4-4-280 16,-16 1-176-16,0-7-1121 0,-13-3-471 15</inkml:trace>
  <inkml:trace contextRef="#ctx0" brushRef="#br1" timeOffset="-156101.9">26232 7404 9009 0,'0'0'1921'0,"0"0"-937"0,0 0-88 32,83-19 216-32,-46 9 537 15,6 7-369-15,13 0-288 0,20-1-344 16,24 4-207-16,35 0-49 15,17 0-280-15,-1 13-104 0,-3 4 112 16,-21 1-120-16,-3 5 0 31,-29 2-16-31,-27-6-568 16,-20 0-761-16,-1 6-1191 0,-11-6 79 16,-8-2-1592-16</inkml:trace>
  <inkml:trace contextRef="#ctx0" brushRef="#br1" timeOffset="-155743.2">26300 8315 4120 0,'0'0'1449'0,"0"0"335"0,0 0-704 31,0 0 1481-31,103 13 63 16,1-26-303-16,59-22-945 15,36-6-336-15,33-7-351 0,7 0-241 16,-12 1-160-16,-12 9-88 15,-56 9-200-15,-51 17-176 0,-52 8-488 32,-33 4-201-32,-14 10-1719 15,-9 9 535-15,-56 22 1001 0,-4-3-312 16,-11 1-2521-16</inkml:trace>
  <inkml:trace contextRef="#ctx0" brushRef="#br1" timeOffset="-155495.49">26476 8985 9129 0,'0'0'2457'15,"0"0"-1073"-15,119-25-648 16,9-14-271-16,35-8 375 0,28-13 264 15,0-4-632-15,-16 0-136 0,-12 7-336 16,-43 16-360-16,-40 16-920 16,-36 25-417-1,-28 0-583 1,-12 12-4538-16</inkml:trace>
  <inkml:trace contextRef="#ctx0" brushRef="#br1" timeOffset="-155262.48">26746 9538 9281 0,'136'-67'1345'15,"35"-22"-993"-15,4 0-296 0,12-3-56 16,-19 19-32-16,-44 25 24 16,-53 29-536-16,-43 19-929 0,-28 3-6816 15</inkml:trace>
  <inkml:trace contextRef="#ctx0" brushRef="#br1" timeOffset="-155007.75">26427 10439 13114 0,'0'0'2665'0,"156"-98"-1625"15,3 9-480-15,52-26-288 16,12-5-48-1,-8 9 0-15,-71 34-176 16,-45 27-48-16,-47 31-456 0,-40 19-800 16,-27 9-3089-16,-17 7-440 15,-13 6 2641-15</inkml:trace>
  <inkml:trace contextRef="#ctx0" brushRef="#br1" timeOffset="-154551.93">26204 10735 6889 0,'0'0'2440'15,"0"0"-1599"1,0 0 1527-16,136 2-119 16,-17-24-1009-16,29-6-760 0,11-10-304 15,-15-7-176-15,-37 17-112 16,-35 2-128-16,-36 20 32 15,-24 6-920-15,-12 9-2849 16,-40 20 72-16,-40 9 2185 16,-51 19 855-16,-21 3 865 15,5-3 313-15,32-9 703 0,46-10 0 16,30-12 48-16,15-7-464 16,12 0 1569-16,4-6-1081 15,8-4-208 1,40-9 1249-16,51-19 239 15,61-32-1056-15,35-28-647 0,24-26-273 16,-4-22-72-16,-24-6 240 16,-11-13-32-16,-21 3-392 15,-31 19-136-15,-37 32-1032 0,-35 35-72 32,-31 25 759-32,-17 16 273 15,0 0 0-15,0 1-400 0,0-2-400 16,0 8-400-16,0 3-16 15,7 2-1209-15,5 1-4848 0</inkml:trace>
  <inkml:trace contextRef="#ctx0" brushRef="#br1" timeOffset="-152618.41">29610 14398 13474 0,'0'0'4017'16,"0"0"-2504"-16,0 0-361 0,0 0-160 16,5-3-496-16,-5 3-256 0,0 0-128 15,0 6-112-15,0 13-8 32,4 13 0-32,0 10 8 15,0 8 64-15,0 1-64 0,3 3-8 16,2-6 8-16,-1 3 0 15,0-10 0-15,-5 0-552 0,6-9-8 16,-1-4 128-16,-8-9-1120 16,4-3-529-16,-4-12-407 15,0-1-321 1,0-3-1928-16</inkml:trace>
  <inkml:trace contextRef="#ctx0" brushRef="#br1" timeOffset="-152398.91">29571 14265 9177 0,'0'0'2545'0,"0"0"-1033"0,0 0-623 31,0 0 199-31,88-67 0 16,-49 58-328-16,6-1-200 0,6 7-40 0,1 3-472 15,-4 0-48 1,-1 0-928-16,9 19-808 0,-12 0-241 16,-11 0-2840-16</inkml:trace>
  <inkml:trace contextRef="#ctx0" brushRef="#br1" timeOffset="-152180.36">29587 14477 7905 0,'0'0'2049'0,"0"0"-1441"16,124 10-416-16,-57-3 272 0,1-1 248 15,20 6 136 1,-29-2-848-1,-3 0-1792-15</inkml:trace>
  <inkml:trace contextRef="#ctx0" brushRef="#br1" timeOffset="-151791.54">30810 14319 6385 0,'0'0'6193'0,"0"0"-4456"0,0 0-649 16,0 0 88-16,0 0-120 15,0 0-488-15,-100-42 385 32,61 42-169-32,-1 20-256 0,4 8-288 15,-4 4-48-15,4 6 104 0,12 3-176 16,5 4 0-16,10-1-112 0,9-3 0 16,13 1-16-16,22-4 8 15,29-9-296 1,28-7-328-1,20-12-24-15,-1-10-128 0,-27-20-2009 16,-32-2-7441-16</inkml:trace>
  <inkml:trace contextRef="#ctx0" brushRef="#br1" timeOffset="-148847.43">29666 8086 7585 0,'0'0'3153'16,"0"0"-1305"-16,0 0-1136 15,0 0-16-15,0 0 257 0,0 0-273 16,0 0-304-16,0 0-88 0,0 0-40 15,0 0 104-15,0 0-24 32,4 0 136-32,9 0 112 15,6 0-63-15,13 0-73 0,24 0 80 16,28 0-280-16,28 0 40 16,-9 0-184-16,-15 0 8 0,-28 0-16 15,-21 0-80-15,6 0 40 31,-10 0-48-31,5 0 72 16,-16 0-72-16,-9 0 0 0,-11-3-8 16,1 3 8-16,-5 0-160 0,0 0-208 15,0 0-368-15,4 0-505 0,-4 0-855 16,0 3-273 0,0 1-1855-1</inkml:trace>
  <inkml:trace contextRef="#ctx0" brushRef="#br1" timeOffset="-148491.03">30276 7852 9794 0,'0'0'2760'31,"0"0"-1007"-31,0 0 71 0,0 0-152 16,0 0-511-16,0 0-465 16,0 0-440-16,0 0-256 0,-4-23-48 15,20 33-96-15,12 9 144 16,12 6 0-16,8 0 72 31,0 10 8-31,-1-3-80 0,-6 3-8 16,-13-3 0-16,-17 0-80 15,-11 0 88-15,0-4-128 0,-32 4-16 16,-12-1 144-16,-11 1-8 0,-9 3-88 16,-4-3-392-1,-15 12-913-15,14-12-1119 0,22-7-4162 0</inkml:trace>
  <inkml:trace contextRef="#ctx0" brushRef="#br1" timeOffset="-147685.25">31153 7654 11690 0,'0'0'3073'0,"0"0"-673"16,0 0-1264-1,0 0-487-15,0 0-585 0,0 0-64 16,0 0-88-16,-20 39 40 16,4-11 48-16,12 4 0 0,-4-3-80 15,8-1 72-15,0-2-65 16,12-4 73-16,12-6 9 15,11-4 63-15,1-9-72 16,1-3-249-16,-5-3-103 16,-4-12 352-16,-5-11-16 15,-7-2 16-15,-8-4 88 0,-4 0 40 16,0 7 265-16,-4 3 79 16,0 9 112-16,0 9-144 15,0 1-384 1,0 3-56-16,0 7-248 0,4 12-16 15,0 12 264-15,8 8 0 16,-1 8 8-16,10 1-16 31,3 3 8-31,-4 3-48 16,-1 3-104-16,-2 3-272 0,-9 1 16 16,-8 2-305-16,-4-6-159 15,-17-3 152-15,-7-9 64 0,-3-10 144 16,-9-13 392-16,0-13 120 15,0-5 696-15,0-4 24 16,5-10 112-16,7-12 216 0,4-10-135 16,8-6-409-1,12-7-64-15,4-6-160 16,16 4-112-16,16-4-168 0,-1 6-72 16,9 8-416-16,-8 8-600 15,1 16-369 1,-14 10-1543-1,-3 3-3514-15</inkml:trace>
  <inkml:trace contextRef="#ctx0" brushRef="#br1" timeOffset="-147388.43">31846 7677 10562 0,'0'0'2568'0,"0"0"-943"16,0 0 47-16,0 0-312 16,0 0-488-16,0 0-583 0,0 0-281 31,-47 16 0-31,19 22 0 16,-4 3 136-16,4 10-144 0,4 0 56 15,11 0-16-15,6-1-40 16,7 1-48-16,3-6-176 31,22-8-497-31,6-5-167 0,5-9-960 16,12-17-137-16,-8-6-519 0,-8-6-2505 15</inkml:trace>
  <inkml:trace contextRef="#ctx0" brushRef="#br1" timeOffset="-147200.8">31973 7886 7033 0,'0'0'2329'0,"0"0"255"16,0 0-944-1,0 0 489-15,0 0-833 16,0 0-888-16,0 0-408 16,0 0 0-16,21 3 0 0,-14 29 208 0,-3 7-88 15,4 2-112-15,-3 7 48 16,3-4-56 0,-1 0-800-16,6 1-1240 15,-2-10-1777-15,1-13-6545 0</inkml:trace>
  <inkml:trace contextRef="#ctx0" brushRef="#br1" timeOffset="-146960.41">32304 7632 10506 0,'0'0'2632'0,"0"0"105"16,0 0-1321-16,0 0-832 0,0 0-584 31,0 0 96-31,0 0-88 16,64 54 240-16,-36-12 0 15,0 8-184-15,-4 8-64 0,-5 14 64 0,-6-2-64 16,-13 3-168-16,-32 23-936 16,-12-26-1488-16,-7-10-4042 0</inkml:trace>
  <inkml:trace contextRef="#ctx0" brushRef="#br1" timeOffset="-146148.71">30025 9458 2984 0,'0'0'6145'0,"0"0"-4184"0,0 0-89 16,0 0 241-16,0 0-257 15,0 0-520-15,-7-7-223 16,7 7-505-16,0 0-232 0,0 0-112 16,0 0-184-16,3 0 64 0,13 0-96 15,28 0-40-15,35 0 152 16,41 0-72 0,20 0-80-16,-5 0 104 15,-32 0-112-15,-30 0-192 16,-30 4-200-16,-19-4-488 0,-4 3-104 15,-8-3-57-15,-12 0 97 16,-24-7-488-16,-12-5-3209 16,-3-1-2105-16</inkml:trace>
  <inkml:trace contextRef="#ctx0" brushRef="#br1" timeOffset="-145865.73">30603 9255 7601 0,'0'0'4153'16,"0"0"-2057"-16,0 0 273 16,0 0-441-16,0 0-711 0,0 0-681 15,4-16-176-15,-4 16-360 16,8 3-112-16,3 13-160 31,10 9 272-31,3 10 0 0,4 4 8 16,4 2 0-16,-8 0-16 15,-5-3-40-15,-10-6-328 0,-9-3-32 16,-9-7 200-16,-23 0 144 16,-11-3 8-16,-9 0-585 15,-16 7-855 1,16-4-696-16,13-3-1905 0</inkml:trace>
  <inkml:trace contextRef="#ctx0" brushRef="#br1" timeOffset="-145227.83">31464 9140 11682 0,'0'0'2705'16,"0"0"-433"-16,0 0-1208 15,0 0-776-15,0 0-288 32,0 0-32-32,0 0 32 0,-16 89 0 15,16-50 0-15,0-1-8 16,16-4-16-16,-1-8-112 0,6-7-64 15,-2-10-304-15,-3-9 504 32,5 0 232-32,-2-22-224 15,1-3 184-15,-4-13-112 0,-4 3 112 0,-4 0 288 16,-4 6 33-16,0 7-25 16,-4 6-96-16,3 10 120 0,-3 3-344 15,0 3-168-15,0 9-608 16,0 16 104-1,0 11 352 1,0 8 152-16,0 7-8 0,0 3 8 0,0 0-24 16,0 3 24-16,0-3-8 15,5 0-96-15,-5 0-169 0,0-3-47 16,-20 0-40-16,-4-7 208 31,-12-9 104-31,-3-13-64 16,-10-9 112-16,-3-10 120 0,5-3 200 15,-9-16-48-15,9-6-136 0,-1-10-56 16,16 0 33-16,8 0-113 31,16 4-113-31,8-1-759 16,15 10-2945-16,6 4-3832 0</inkml:trace>
  <inkml:trace contextRef="#ctx0" brushRef="#br1" timeOffset="-144948.2">31966 9194 9458 0,'0'0'3160'15,"0"0"-1423"-15,0 0-1121 0,0 0-496 0,0 0 208 16,0 0 536-16,-84 86-176 16,52-41-232-1,0 12-80-15,4 0-136 16,4 3-200-16,9-6-32 16,11-3-16-16,4-6-296 15,7-7-760-15,42-10-496 0,-2-6-481 16,1-12-1175-16</inkml:trace>
  <inkml:trace contextRef="#ctx0" brushRef="#br1" timeOffset="-144667.12">32054 9334 6649 0,'0'0'2312'31,"0"0"-1271"-31,0 0 175 16,0 0 32-16,0 0-576 0,0 0-168 16,79 23-95-16,-79-8-209 15,0 11 328-15,-8 2-168 0,-12 4-160 0,0 0 32 16,0-4-80-16,5 1-80 16,11-7-16-1,4-3-56 1,8-6 0-16,19 0-96 0,17-7-8 15,40-6-880-15,-13-10-1121 16,-7-12-4192-16</inkml:trace>
  <inkml:trace contextRef="#ctx0" brushRef="#br1" timeOffset="-144429.14">32467 9150 6649 0,'0'0'2985'0,"0"0"-1617"31,0 0-416-31,0 0 72 16,0 0-176-16,0 0-15 0,100 32-249 15,-72-4 24-15,4 7 424 16,-8 10-264-16,-4 9-400 16,-12 3-144-16,-8 6-72 0,-28 17-152 15,-36 22-80-15,-43 12-888 31,11-16-2128-31,9-25-6202 0</inkml:trace>
  <inkml:trace contextRef="#ctx0" brushRef="#br1" timeOffset="-143727.41">30177 10709 9818 0,'0'0'2160'0,"0"0"-1000"15,0 0-376-15,0 0 233 0,0 0-89 16,0 0-48-16,-24-9-384 16,24 9-216-16,0 0-160 15,0 0-120-15,7 3 8 0,10 6 0 31,15 4 480-31,24 3 16 0,3 0-255 16,13-4-89-16,-5 1-160 16,-11-3-240-16,0-4-681 15,-12 0-807-15,-24-6-280 0,-8-6-961 32,-12-3-5721-32</inkml:trace>
  <inkml:trace contextRef="#ctx0" brushRef="#br1" timeOffset="-143473.21">30595 10541 9642 0,'0'0'3216'15,"0"0"-839"1,0 0-841-16,0 0-680 0,0 0-296 16,0 0-352-16,0 0-120 15,0 0 144-15,80 73-71 16,-52-41-145-16,4 5 88 0,-8-2-104 15,-13 4-8 1,-3-4 8-16,-8-1-96 16,-12-2-40-16,-19 0 47 0,-13-4 57 15,-16 1-16-15,4-7-80 16,0 1-488-16,13-4-1088 16,15 0-1321-16,19-13-4392 0</inkml:trace>
  <inkml:trace contextRef="#ctx0" brushRef="#br1" timeOffset="-142903.12">31504 10506 13242 0,'0'0'2777'16,"0"0"-1777"-16,0 0-936 16,0 0-64-1,0 0 0-15,0 0 0 16,-40 88 0-16,31-56-8 0,9-3 56 16,0-7-96-16,21-6-208 15,3-3-48-15,8-13 296 0,-5 0-168 16,1-6 64-1,-4-17 112-15,-8-5 0 16,-4-7 288-16,-12 3 192 16,0 0 136-16,0 10 208 0,0 9 161 15,0 10-377-15,0 3-608 16,0 10-56-16,0 18-320 0,0 10 240 31,0 7 96-31,0 5-8 16,3 4 48-16,10 3-8 0,-1 4-8 15,-5-1-64-15,-7 4 80 16,-4-1-56-16,-19-2 0 0,-13-10 48 16,-8-7 0-16,-12-9 8 31,0-16 0-31,1-6 48 16,-1-13 144-16,12 0 56 0,4-17-56 15,12-11 128-15,17-3-144 16,11-11 0-16,4-2-176 0,24-4-616 31,23-6-689-31,-11 13-1759 16,0 9-2321-16</inkml:trace>
  <inkml:trace contextRef="#ctx0" brushRef="#br1" timeOffset="-142616.84">32085 10550 12938 0,'0'0'2897'0,"0"0"-1257"15,0 0-1032-15,0 0-336 0,0 0-176 32,0 0-24-32,0 0 441 15,-91 86-233-15,55-45 16 16,8 4-16-16,0 5-120 0,12 2-24 15,12-2-136-15,4 4 0 0,20 0 0 16,12-6-224-16,11-4-456 31,26-9-377-31,-14-13-1023 16,-7-12-4649-16</inkml:trace>
  <inkml:trace contextRef="#ctx0" brushRef="#br1" timeOffset="-142206.5">32220 10636 10762 0,'0'0'3200'0,"0"0"-1751"16,0 0-801-1,0 0-288 1,88-10-288-16,-64 10-72 15,0 3 0-15,0 10-128 0,-4 0-280 16,-9 3-96-16,-11-4-24 0,0 5 304 16,0-8 224-16,-11 4 8 0,-5-4 496 31,0-3 224-31,1 4-192 16,2 0-296-16,5-1-136 15,4 7-104-15,4 3-32 0,0 4 32 16,12 2-176-16,4 3-176 0,0-2 0 15,-4-1 40-15,-12-3-8 32,0 0 48-32,-8-2-8 15,-12-5 280-15,-11 2 0 0,-6-8 48 16,-3-3 96-16,5-3-144 16,-9-3-456-16,16-16-1833 0,8-3-4304 15</inkml:trace>
  <inkml:trace contextRef="#ctx0" brushRef="#br1" timeOffset="-142002.73">32718 10512 13242 0,'0'0'2049'15,"0"0"-1641"-15,0 0-112 16,116 89 240-16,-80-48-8 0,-8 10 32 15,-16 16-336-15,-17 19-128 0,-46 22-96 16,-36-1-256-16,-37-8-376 16,21-29-1456-1,11-29-3778-15</inkml:trace>
  <inkml:trace contextRef="#ctx0" brushRef="#br1" timeOffset="-141328.5">30081 11785 9522 0,'0'0'2392'31,"0"0"-728"-31,0 0 409 16,0 0-361-16,0 0-560 0,0 0-479 15,0 0-313-15,0 0-152 16,51-9-200-16,5 9 0 16,32 0 40-1,15 0-40-15,2 0 56 0,-21 0-64 16,-29 0-96-16,-20 0-520 16,6 0-777-16,-5 0-743 0,-5 0 39 0,-10 0-695 15,-14 0-2137 1</inkml:trace>
  <inkml:trace contextRef="#ctx0" brushRef="#br1" timeOffset="-140301.77">31479 11541 9690 0,'0'0'3128'0,"0"0"-927"15,0 0-337-15,0 0-696 0,0 0-504 32,0 0-431-32,0 0-225 0,-15 31 80 0,11 1-80 15,-1 3 40 1,5 0-40-16,0 0-8 0,13-9-288 16,6-7-585-16,5-10 17 15,8-3 432-15,0-6 288 16,-4-6 64-1,0-13 8-15,-8-3 64 16,-8-7 192-16,-5 1 752 0,-3 6 88 16,-4 5-279-16,0 5 23 0,0 9-24 15,0 3-552-15,0 0-200 16,0 19-416 0,9 12 96-16,-1 14 224 15,8 3 80-15,0 6-40 16,0 3-64-16,-1 3-328 0,-7 0-40 15,-8 1-417-15,0-7-607 16,-8-4 1128-16,-20-9 320 0,0-9 64 31,-11-9 8-31,-9-7 488 16,0-10 408-16,-4-6 112 16,1-6-455-16,7-13-121 0,8-7-72 15,12-9-296-15,16-9-72 16,28-29-888-16,20 9-1585 0,7 4-5689 0</inkml:trace>
  <inkml:trace contextRef="#ctx0" brushRef="#br1" timeOffset="-140044.89">32248 11515 11058 0,'0'0'2880'0,"0"0"-1415"0,0 0-585 16,0 0-304-16,-84 4 120 0,53 24-200 16,-5 14-128-16,8 5-192 0,0 10-56 31,9 0-120-31,2 4 9 16,13-7-9-16,4-4-41 15,12-5-487-15,16-7-336 16,24-10-1072-16,-4-11 167 0,-4-11-6104 0</inkml:trace>
  <inkml:trace contextRef="#ctx0" brushRef="#br1" timeOffset="-139438.09">32348 11703 11898 0,'0'0'4609'16,"0"0"-3889"-16,0 0-720 16,0 0-56-16,0 0 56 15,0 0 152-15,-40 70-72 0,33-42 24 16,3-3-96-16,4-2-8 31,0-7-152-31,4-3-496 0,15-11 272 16,1-2 144-16,12 0-208 15,-4-15-280-15,0-4 248 16,-4-7 472-16,-12 7 296 0,-5 3 1088 16,-3 7 280-16,-4 2-311 15,0 7-865-15,0 4-488 0,-8 12-88 16,1 12 88 0,-1 4 0-16,4 9-112 15,4 1-40-15,0-5-657 16,0 2-1487-16,12-11-2153 0,-1-12-5049 0</inkml:trace>
  <inkml:trace contextRef="#ctx0" brushRef="#br1" timeOffset="-139209.84">32690 11636 9722 0,'0'0'5369'0,"0"0"-4393"15,0 0-968-15,0 0 0 0,0 0 408 16,52 89-40-16,-35-47 168 16,2 5-120-16,-15 4-288 0,-4 3-128 15,-12 3-8-15,-23 0-328 16,-57 19-416-16,4-16-1168 31,-3-8-3081-31</inkml:trace>
  <inkml:trace contextRef="#ctx0" brushRef="#br1" timeOffset="-138642.46">30276 12741 8305 0,'0'0'1921'0,"0"0"-1385"31,0 0-48-31,0 0 1312 0,0 0 337 0,0 0 71 16,103 13-751-16,-50-10-225 16,18-3-216-16,25 0-352 0,15 0-304 15,-6 3-96-15,-26 0-208 16,-27 0-56-1,-28 4 0-15,-1-1-728 16,-3 1-536-16,4-4-841 16,-12-3-2552-16,-4 0-4545 0</inkml:trace>
  <inkml:trace contextRef="#ctx0" brushRef="#br1" timeOffset="-138011.46">31423 12493 11986 0,'0'0'3969'0,"0"0"-3417"0,0 0-552 16,0 0-144-1,0 0 144 1,0 0 504-16,0 105-224 15,0-67-160-15,0 4-48 0,4-8-72 16,13-8-112-16,3-10-184 0,12-7 96 16,4-9 120-16,-1-3 24 0,1-19-64 15,-4-10 120-15,-8 0 64 32,-9-3 248-32,-2 7 448 15,-9 6 481-15,-4 9 63 0,0 6-256 16,0 7-664-16,0 0-384 15,0 10-56-15,0 12-328 0,0 10 336 16,0 13-16-16,0 2 16 31,4 4 40-31,-1-4-312 0,6 1-88 16,-5 0 152-16,-4-1-48 16,0-5-368-16,-9-1-121 0,-6-6 273 15,-9-7 520-15,-4-6 312 16,-8-2 32-16,-4-5-56 31,-8-5 57-31,9 0-49 0,-6-10-296 16,13 0-384-16,13-13-1985 15,11-6-4817-15</inkml:trace>
  <inkml:trace contextRef="#ctx0" brushRef="#br1" timeOffset="-137749.75">31922 12712 13898 0,'0'0'4137'0,"0"0"-3625"0,0 0-376 0,0 0-95 47,0 0-33-47,0 0 88 15,76 80 8-15,-48-42-56 0,0 7 8 16,-9-4-48-16,1 0-16 15,-12-3-96-15,-4-10-104 0,-4 1-17 16,-8-3-87-16,-11-7 216 16,-9-4 88-16,-9-5 8 0,-22-7-8 15,11-3-2112-15,4 0-2225 0</inkml:trace>
  <inkml:trace contextRef="#ctx0" brushRef="#br1" timeOffset="-137556.33">32013 12633 10082 0,'0'0'3136'0,"0"0"-1695"16,116-25 311 0,-60 18-384-1,-8 1-608-15,-5 6-455 0,-7 0-305 16,-16 9-1385-16,-12 4-2688 15,-8 0-2816-15</inkml:trace>
  <inkml:trace contextRef="#ctx0" brushRef="#br1" timeOffset="-137060.8">32001 12465 10458 0,'0'0'2776'0,"0"0"-1823"16,0 0-737-16,0 0-32 15,0 0 704-15,0 0 496 0,-91 70-528 16,63-32-304 0,0 12-304-16,5 5-23 0,2 1-25 15,10 5 8-15,6-4-72 16,5 0-120-16,5-6 64 16,18 0-80-16,5-7-320 15,20 1-337-15,-8-11-1775 0,-1-11-3449 0</inkml:trace>
  <inkml:trace contextRef="#ctx0" brushRef="#br1" timeOffset="-136811.95">32591 12611 10242 0,'0'0'4809'0,"0"0"-4497"0,0 0-312 16,0 0 0-16,64 79 280 15,-40-35 400 1,-4 4 216-16,-1 3-184 0,-10 3-328 16,-9-3-240-16,0-3-8 0,-32-1-136 15,-20-2-56 1,-43-4-248-16,7-13-1496 0,4-9-3185 0</inkml:trace>
  <inkml:trace contextRef="#ctx0" brushRef="#br1" timeOffset="-135703.37">31141 7400 9450 0,'0'0'3272'0,"0"0"-1935"15,0 0-689-15,0 0-320 16,0 0 24-16,0 4-120 0,0-4-152 15,0 0-72-15,0 0-8 0,0 0 8 32,0 0 384-32,0 0 288 15,0 0 24-15,0 0 16 16,0 0-7-16,0-7 71 0,0-8-520 16,4-8-256-16,4-2 24 0,4-10-32 0,3 0 0 15,2-3-16 1,-6 7 16-16,2 8 56 31,-5 10 56-31,-5 7-112 0,5 6 0 16,5 10-400-16,-2 18 320 0,9 7 80 15,5 10-16-15,6 2 8 16,9 4 8-16,0 3-8 0,12 19-392 16,-9-13-1945-1,-15-12-3464 1</inkml:trace>
  <inkml:trace contextRef="#ctx0" brushRef="#br1" timeOffset="-134847.21">31312 8992 11722 0,'0'0'2561'0,"0"0"-1601"15,0 0-40-15,0 0-304 0,0 0-240 16,0 0-112-16,0 0-88 16,4 0 32-16,-4 0 112 0,0 0 417 15,0 0 311-15,8-7-264 16,0-9-592 0,0-9-96-16,8-4-88 15,0-6 24-15,7-6-32 0,2-1 0 16,-5 8 48-16,-5 2-40 15,2 9 32 1,-6 8 248-16,-7 8-112 16,5 7-24-16,-1 0-152 0,7 4-232 15,5 12 168-15,4 12 64 16,0 7 0-16,8 35-656 0,-12-10-1176 16,0-3-2585-16</inkml:trace>
  <inkml:trace contextRef="#ctx0" brushRef="#br1" timeOffset="-133902.36">31340 10503 11882 0,'0'0'2345'15,"0"0"-1433"1,0 0-8-16,0 0 72 0,0 0-152 16,0 0-272-16,0 0-143 0,0 0-129 15,0 0-32-15,0 0-64 32,0 0-8-32,0 0 112 15,0 0 8-15,0 0 176 0,0 0 88 16,0 0-80-16,0-7-8 0,0-2-48 15,4-13-88-15,12-7-224 16,4-6-112-16,0-6-8 16,3-4-8-16,-2 7-32 0,-5 3 40 31,-4 10 8-31,-1 6-8 16,-7 9 8-16,1 7-8 15,-1 3-112-15,-4 0-64 0,4 3-88 16,3 16-24-16,5 10 112 15,1 12-648-15,2 32-608 0,-3-3-1521 32,0-13-4320-32</inkml:trace>
  <inkml:trace contextRef="#ctx0" brushRef="#br1" timeOffset="-133011.74">31324 11455 9658 0,'0'0'2784'0,"0"0"-2080"16,0 0-168-16,0 0 257 0,0 0 47 16,0 0-88-16,0 0-248 15,0 0 64-15,0 0 200 0,0 0-48 31,0 0 1-31,0 0-33 16,0 0-88-16,8-3-104 16,4-6-312-16,8-8-136 0,4-2 8 0,0-6-48 0,4 0 40 15,0-4-48 1,-4 7 0-16,-9-1 48 16,2 14-48-1,-13 3-48-15,0 3 40 16,-4 3-304-16,0 3-216 15,0 9-432-15,0 14 448 0,0 3 39 0,0 18-815 32,7-6-992-32,10-6-3129 15</inkml:trace>
  <inkml:trace contextRef="#ctx0" brushRef="#br1" timeOffset="-131997.59">31264 12589 11498 0,'0'0'2609'15,"0"0"-1929"-15,0 0-312 16,0 0 224-16,0 0 224 0,0 0-88 16,0 0-360-16,0 0-80 31,0 0 112-31,0 0 89 0,0 0 207 15,0 0 16-15,0 0-112 16,0-7 16-16,13-9-392 0,2-6-216 16,5-7-16-16,5-2 8 15,-6 5-96-15,-3 7-8 32,-4 7 104-32,-4 6 0 0,-8 6 0 15,3 0 8-15,-3 0 24 16,9 0-32-16,-1 0-64 0,7 0 56 15,2 2-48-15,7 8 56 32,4 3-8-32,-5 3-280 0,5 2-408 15,0 11-816-15,-4-3-1673 0,-4-11-4169 16</inkml:trace>
  <inkml:trace contextRef="#ctx0" brushRef="#br1" timeOffset="-123711.95">13754 15332 4584 0,'4'-10'5122'0,"-1"1"-3146"0,-3-4-560 31,4 7 33-31,-4-1 271 15,4 4-376-15,-4 3-312 16,0 0-239-16,0 0-353 0,0 0-176 16,0 3-192-16,-4 13-72 0,-12 13 16 15,-3 22-8-15,-6 25-8 16,-2 22 88-16,-1 10-80 0,12-6-8 0,0-4 0 16,4-9-56-1,-4-3 48-15,0-4 8 31,0-15 0-31,-3-13-8 0,2-6 8 16,2-7 0-16,-6 7 40 16,-7 5-40-16,1 5 8 0,2-8 0 15,-3-5-8-15,5-4 0 0,-5-9-136 16,0-4 88 0,0-9 48-1,0-3 0-15,0-6-8 0,-3-4 8 16,3-6 0-16,0 0 32 15,-4-9-32-15,4-14 0 0,5-5-8 16,-2-10-200-16,5-7-176 0,9-2 8 31,7-1 32-31,4 4 175 16,4 6-55-16,11 6 136 0,9 7 88 16,4 2-40-16,8 11 32 15,0-1 0-15,4 6-64 0,3 7 64 16,-3 0-48-16,1 0 48 31,-2 7-40-31,-3 9-16 0,3 6 64 16,2 0 0-16,2 3 0 15,-3 7 136-15,4 0 16 16,4 0-8-16,-4 6 80 0,-1-3-79 31,-7 6 23-31,0-6-48 16,-3 6-8-16,-6-3 32 0,1 1-56 15,-4-5 48-15,0 1-24 16,0-6-112-16,4-10 64 16,-1-6-56-16,6-10 168 0,2-3 168 15,5-10-216 1,3-12-128-16,13-29-576 16,-7 1-1161-16,-18-5-3272 0</inkml:trace>
  <inkml:trace contextRef="#ctx0" brushRef="#br1" timeOffset="-121393.25">15657 16287 11898 0,'0'0'2769'0,"0"0"-1641"16,0 0-720-16,0 0-184 0,0 0 120 15,0 0 192-15,41-3 120 16,-9-6 40 0,7-1-7-16,5-3-273 15,8 1-64-15,0-1-192 0,0 1-64 0,-1 5 16 16,1 1-112-16,-8 2-56 15,-4 4-768-15,-4 0-1233 16,-8 10-2016 0,-9 0-3320-16</inkml:trace>
  <inkml:trace contextRef="#ctx0" brushRef="#br1" timeOffset="-121194.45">15741 16487 12722 0,'0'0'4545'0,"0"0"-3857"0,0 0-296 16,0 0 225-16,0 0 471 15,0 0-88-15,0 0-296 16,148-9-376-16,-21-10-200 0,8 3-24 31,-23 3-104-31,-20 4-616 16,-40 3-1968-16,-20 2-6282 0</inkml:trace>
  <inkml:trace contextRef="#ctx0" brushRef="#br1" timeOffset="-119380.27">18750 15351 11178 0,'0'0'2720'0,"0"0"-927"16,0 0-689-16,0 0 64 15,0 0-119 1,0 0-49-16,15-32-312 16,-50 32-448-16,-41 0-112 15,-47 19-120-15,-25 10-8 0,-11 6 48 16,11 0-48-16,25-7 40 15,20-6-40-15,30-2 0 0,30-8-8 32,15-2 8-32,4 5-8 15,3-2-72-15,10 6 8 16,11 0-24-16,11 1-8 0,42 5-64 0,38 3 160 16,57 1-64 15,19-7 72-31,5-6 8 0,-21-10-8 15,-31 4 0-15,-29 0-8 16,-31-4 8-16,-28 3-48 16,-20-2 48-16,-1 2-296 0,-11 4-168 15,-8 2-56-15,-48 8 520 16,-39 2 16 0,-40 10 96-16,-17 0 80 0,1 0 80 15,24 0 200-15,18-3-8 16,30-4-240-16,23-2 40 15,17-4-56-15,15-6-80 0,3 3 0 16,10 6-128-16,3 1 0 0,8 2 0 16,16-2 8-1,15-1-8-15,33 0 8 16,40-5 8-16,48-11 176 16,22-9-120-16,14 0 0 15,-9-16-24-15,-24 3-48 0,-19 7 40 31,-32 6-40-31,-33 0-224 0,-23 0-336 16,-20 4-744-16,-4 2-969 16,-8 3-919-16,-16 1-761 15,0-1 1112-15,-16 1-1744 0</inkml:trace>
  <inkml:trace contextRef="#ctx0" brushRef="#br1" timeOffset="-118387.31">17116 15450 8809 0,'0'0'2713'16,"0"0"-793"-16,0 0 201 16,0 0-625-1,0 0-632-15,0 0-400 0,0 22-232 16,0 15 505-16,0 8-57 16,0 9-320-16,0 3-8 0,-4 13-104 15,4 15-152-15,0 14-32 16,0-13-56-1,8-16-8-15,4-19-80 16,12-7-1144-16,0-6-1281 0,-5-6-2952 16</inkml:trace>
  <inkml:trace contextRef="#ctx0" brushRef="#br1" timeOffset="-118205.71">16829 16221 2680 0,'0'0'10698'0,"0"0"-8521"0,-83 16-1369 16,66-7-184-16,14 7-232 31,6-3-112-31,42-1 40 16,46-5 0-16,56-7 32 0,36-7-159 16,1-18-121-16,-20 3-72 15,-57 9-441-15,-43 7-2607 0,-36 3-8819 0</inkml:trace>
  <inkml:trace contextRef="#ctx0" brushRef="#br1" timeOffset="-117808.87">16941 16637 328 0,'0'0'12882'16,"0"0"-10881"-16,0 0-1401 0,0 0-8 16,0 0-168-16,88 3 544 15,-29 0-448-15,1 3-336 32,0 7-104-32,-9 0-80 15,-14 9 0-15,-22 0-120 0,-15 10-160 16,-7 3 208-16,-29 6 72 0,-16-3 200 15,-4 1 96-15,5-5 201 16,2-2 15-16,14-3-96 31,14-10-200-31,18-3-64 0,6-7-96 16,50-3 32-16,42-6 80 16,36-15-72-16,17-17-96 15,3-3-192-15,-23-3-664 0,-48 9-665 31,-20 4-4240-31</inkml:trace>
  <inkml:trace contextRef="#ctx0" brushRef="#br1" timeOffset="-116871.28">18284 16859 3328 0,'0'0'11707'0,"0"0"-8931"0,0 0-1103 16,0 0-609-16,0 0-536 15,0 0-304 1,0 0-160-16,-13 3-56 16,2 26 40-16,-1 9 48 0,-4 6 120 15,-5 7 8-15,6-3-64 16,2-4 24-16,6-2-112 15,3-7-56-15,4-4 88 0,4-8-96 0,16-5 0 32,16-5-8-32,3-3-88 15,25-10-480-15,-12-7-1616 0,-9-12-4226 16</inkml:trace>
  <inkml:trace contextRef="#ctx0" brushRef="#br1" timeOffset="-116037.1">18375 16615 7737 0,'0'0'2265'15,"0"0"-777"-15,0 0 72 0,0 0-31 16,0 0 295-16,0-20-656 15,0 20-544-15,0 0-208 0,-8 3-263 32,0 14-41-32,0-2-96 0,1 7-16 15,-2-2 16-15,5-1-16 16,4-4 8-16,0-2-8 0,0-6 0 0,4-1-265 16,5-6 33-1,6 0 80-15,-2 0-56 0,2 0-264 16,-3-3 64-1,-8-10 264-15,-4 1 56 16,0 2 88-16,-4 0 48 16,-8 4 432-16,0 0-88 0,0 6-112 15,4 0 40-15,4 0-120 16,4 0-152-16,0 0-48 0,0 0 0 31,0 0-120-31,0-3-8 16,8 3 8-16,0-4 112 0,-3 1-296 15,-5 3-720-15,0-3-1208 16,-9 3-2969-16</inkml:trace>
  <inkml:trace contextRef="#ctx0" brushRef="#br1" timeOffset="-115692.02">18654 16983 10218 0,'0'0'4625'0,"0"0"-3345"0,0 0-408 16,0 0-176-16,0 0-72 0,0 0-127 16,107-16-57-16,-58 7-200 15,2-1-64 1,-7 3 0-16,-4 4-176 16,-12 3-528-16,-8 0-1033 15,-12 3-1023-15,-16 17-25 0,-16-5-567 16,-8-2-5106-16</inkml:trace>
  <inkml:trace contextRef="#ctx0" brushRef="#br1" timeOffset="-115525.29">18634 17164 6993 0,'0'0'2128'0,"0"0"-423"16,0 0 271-16,0 0-215 15,0 0 407-15,96 6-912 0,-48-6-704 16,3 0-231-16,-3 0-201 31,24-3-120-31,-20-3-1473 0,-4 3-3960 16</inkml:trace>
  <inkml:trace contextRef="#ctx0" brushRef="#br1" timeOffset="-115317.09">19355 16748 15019 0,'0'0'4417'0,"0"0"-3049"16,0 0-536-16,0 0-528 0,0 0-280 31,0 0-24-31,0 73 0 16,0-22-8-16,-4 3 8 0,0 6-568 15,-4 16-1040-15,1-15-2681 16,3-14-4713-16</inkml:trace>
  <inkml:trace contextRef="#ctx0" brushRef="#br1" timeOffset="-113617.45">18323 14707 11442 0,'0'0'1896'0,"0"0"-703"15,0 0-361-15,0 0 328 16,-3-4-352-16,-1 4-312 0,4 10-408 16,0 12 120-16,0 7 64 0,0 8-152 31,7 11 24-31,14 0-63 0,7-1-81 16,3 1 88-1,5-7-88-15,4-2 0 0,-5-8 0 16,-3-2-217-16,-11-7-39 31,-14 0-80-31,-7-3-96 0,-4-6 232 0,-24 3 112 16,-11-7 88-16,-9-2 0 15,-32-7-896-15,17-7-1232 16,11-6-2753-16</inkml:trace>
  <inkml:trace contextRef="#ctx0" brushRef="#br1" timeOffset="-113439.27">18327 14665 10122 0,'0'0'3136'0,"0"0"-1111"31,92-45-737-31,-28 26-176 16,3 4-168-16,2 5-447 0,2 7-281 15,-15 3-216-15,4 3-296 16,-13 10-2073-16,-23 3-3552 0</inkml:trace>
  <inkml:trace contextRef="#ctx0" brushRef="#br1" timeOffset="-112288.75">19802 15373 12842 0,'0'0'2601'16,"0"0"-585"-16,0 0-976 15,0 0-695-15,0 0-345 0,0 22 48 16,0 10-48-16,0 9 96 0,0 4-88 31,0-4 64-31,15 0-72 16,5-6 0-16,4-9 0 15,12-10-232-15,4-7-1 0,8-9 25 16,-1 0 16-16,-2-22 64 16,-10-7-184-16,-7-9 112 0,-16 0 200 31,-8-3 96-31,-4 9 616 15,0 6 129-15,-4 11-1 16,-4 8-64-16,4 7-320 0,0 0-424 0,4 17-32 16,-3 14-80-1,3 14 80 1,0 5-8-16,19 24-32 0,13 14-136 16,4 24 32-16,-13 5 40 15,-6-19-56-15,-17-25-312 16,-4-22-648-16,-16-16 719 0,-12 10 209 15,-11-1 40-15,-13-3 96 0,0-9 56 32,-8-13 448-32,4-13 465 15,4-6 47-15,9-13-72 0,6-15-256 16,22-16-96-16,15-23-272 16,12-35-40-16,48-31-96 0,19-7-128 31,-7 26-232-31,-5 35-296 15,-26 44-568-15,6 19-624 0,-7 6-1025 16,-8 4-2528-16</inkml:trace>
  <inkml:trace contextRef="#ctx0" brushRef="#br1" timeOffset="-111670.27">20563 15497 3408 0,'0'0'7914'0,"0"0"-5890"16,0 0 377-16,0 0-785 0,0 0-400 15,0 0-391-15,0 0-473 16,-13-25-216-16,-6 50-88 16,-5 10 40-1,-8 9 152-15,8 10-24 0,4-3-88 16,4 6 80-16,9 0-152 0,7-6 8 16,3 6-56-16,21-6-8 15,3-7 0 1,10 1-280-1,14-10-824-15,-6-13-1937 0,-10-9-4473 16</inkml:trace>
  <inkml:trace contextRef="#ctx0" brushRef="#br1" timeOffset="-111388.2">20821 15652 7153 0,'0'0'4489'0,"0"0"-2729"16,0 0-287-16,0 0-369 0,0 0-680 16,0 0 488-16,-47 70-216 15,31-35-176-15,12 6-303 0,0 1-113 16,4 2-8-16,4-9-88 31,16 3-8-31,3-6-80 0,5-10-577 16,17-12-591-16,-10-10-1672 0,-7-3-4378 15</inkml:trace>
  <inkml:trace contextRef="#ctx0" brushRef="#br1" timeOffset="-111194.17">20842 15335 9249 0,'0'0'3001'0,"0"0"-600"0,0 0-161 15,0 0-608-15,0 0-567 32,0 0-601-32,0 0-464 15,0 0-200-15,0 3-1849 0,0 22-935 16,0 1-6938-16</inkml:trace>
  <inkml:trace contextRef="#ctx0" brushRef="#br1" timeOffset="-110961.12">21096 15497 12466 0,'0'0'2721'16,"0"0"-1657"-16,100 12-120 0,-52 14-504 16,3 9-288-16,-6 10-72 0,-14 8-80 15,-15 5-200-15,-16 2-600 16,-4 6-552-16,-51 14 0 16,-1-10-1217-1,-4-16-5305-15</inkml:trace>
  <inkml:trace contextRef="#ctx0" brushRef="#br1" timeOffset="-110365.28">20000 15027 8857 0,'0'0'2609'0,"0"0"-1257"0,0 0-384 16,0 0 281-16,0 0 79 0,0 0-328 15,0 0-224-15,0 0-167 16,-27 0 103-16,27 0 224 0,0-13-88 31,0-9-520-31,0-13-168 16,8-9-64-16,0-7-24 0,3-3-64 16,2 0 0-16,-2 9 88 15,2 11-48-15,-9 11 96 0,0 14 160 31,0 9-304-31,-1 0 0 16,10 22-80-16,2 13 16 0,10 13 56 16,3 5 8-16,7 5-48 15,5 5-200-15,27 10-976 16,-15-13-2497-16,-8-18-7833 0</inkml:trace>
  <inkml:trace contextRef="#ctx0" brushRef="#br1" timeOffset="-109790.85">21706 15843 13554 0,'0'0'3961'0,"0"0"-2825"15,0 0-111 1,0 0-585-16,0 0-176 0,120-16 136 16,-60 7 8-16,3 6-184 15,1-1-176-15,-4 4-48 16,-9 0-288-16,-3 0-1144 15,-20 0-2761-15,-7 4-3425 16</inkml:trace>
  <inkml:trace contextRef="#ctx0" brushRef="#br1" timeOffset="-109227.49">22591 15452 13634 0,'0'0'2273'0,"0"0"-169"0,0 0-599 15,0 0-409-15,0 0-632 32,0 0-384-32,0 0-80 31,8 3-24-31,-12 39 24 0,0 12 8 15,4-3-8-15,0-1 0 16,15-2-208-16,6-10-352 0,2-13-120 0,5-12 224 16,0-13 328-1,8-3 128-15,0-26 96 0,0-6 48 16,-4-9-88-16,0-3 64 0,-8 2 200 16,-5 10 296-16,-10 10 184 15,-2 12-216-15,-7 10-376 0,0 3-208 16,0 25-208-1,0 26 104-15,4 32 104 16,0 31-80-16,0 10-288 16,-4-10-400-16,0-25-216 0,0-35 200 15,-8-16 287-15,-8-12 353 16,-3-1-224-16,-13-3 368 0,-4-9 208 31,-8-10 761-31,0-3 143 16,0-19-144-16,4-10-304 0,16-9-168 15,13-22-216-15,11-22-72 16,31 2-128-16,5 10-80 0,8 13-392 31,4 29-552-31,19 11-1424 16,-3 2-2874-16,-16 11-5968 0</inkml:trace>
  <inkml:trace contextRef="#ctx0" brushRef="#br1" timeOffset="-108942.29">23312 15443 12106 0,'0'0'2721'16,"0"0"-481"-16,0 0-559 0,0 0-481 15,0 0-680 1,0 0-280-1,0 0 88-15,-84 57-96 0,52-6 16 16,4 3-32-16,9 6-144 0,6 1 32 16,5 2-104-16,8-2 8 15,12-5-16 1,20-1-88-16,0-11-328 31,32-9-576-31,-13-10-1257 16,-6-18-2952-16</inkml:trace>
  <inkml:trace contextRef="#ctx0" brushRef="#br1" timeOffset="-108748.33">23662 15529 10178 0,'0'0'4377'0,"0"0"-1777"16,0 0-1120-16,0 0-815 15,0 0-545-15,0 0 80 0,-23 69 576 16,10-27-328-16,6 9-152 31,-1-4-152-31,8 4-136 16,0-3 64-16,19-7-72 0,13-6-296 0,20-10-440 15,0-9-905-15,-8-13-3328 16</inkml:trace>
  <inkml:trace contextRef="#ctx0" brushRef="#br1" timeOffset="-108547.41">23654 15224 11978 0,'0'0'4289'0,"0"0"-2441"16,0 0 33-16,0 0-633 0,0 0-520 15,0 0-448-15,0 0-280 16,40-32-1280-16,-59 54-2601 0,-2 1-4945 15</inkml:trace>
  <inkml:trace contextRef="#ctx0" brushRef="#br1" timeOffset="-108041.54">23826 15373 9129 0,'0'0'4281'0,"0"0"-1976"31,0 0-601-31,0 0-608 16,0 0-487-16,0 0-289 0,0 0-64 0,64 73 320 15,-25-22-88 1,10 6-360-16,2 16 0 16,1 13-128-16,-13 12 8 0,-15 4-16 31,-24-20 8-31,-7-18-48 15,-25-23-808-15,-40 10-352 0,4-7-1401 16,-7-6-6001-16</inkml:trace>
  <inkml:trace contextRef="#ctx0" brushRef="#br1" timeOffset="-107107.59">19590 15090 7889 0,'0'0'2385'0,"0"0"-545"15,0 0-320-15,0 0 1 16,0 0 255-16,0 0-384 0,13-22-655 16,-13 22-385-1,0 7-280-15,-13 12-56 16,2 16 32-16,-13 22-48 0,-4 25 0 16,-4 33 8-16,0 9 64 15,4 2 72 1,12-2-16-1,16-9-128-15,0 2 16 0,27-2-16 16,18-4 0-16,7-10-8 0,19 1 8 16,13-1-56-1,23-2-672-15,5-11-209 16,-20-21-799-16,-17-25-3265 0</inkml:trace>
  <inkml:trace contextRef="#ctx0" brushRef="#br1" timeOffset="-106192.53">24169 15148 10218 0,'0'0'1600'16,"0"0"16"-16,0 0-295 0,0 0-561 16,0 0-112-16,51-7 8 15,-15 23-232-15,4 13 192 0,12 9-96 16,-1 6-264-16,13 23-23 15,8 22-97-15,0 25-128 0,-9 13 112 32,-14 3-112-32,-18-6 0 15,-27-22-8-15,-4-4-8 16,-20-22 0-16,-8-21-48 0,-4-14-409 16,0-10-231-16,-7 4-8 15,-25 3-768-15,8-3-224 0,8-19-4122 0</inkml:trace>
  <inkml:trace contextRef="#ctx0" brushRef="#br1" timeOffset="-105622.12">24897 15161 10610 0,'0'0'2896'0,"0"0"-7"31,0 0-681-31,0 0-711 0,0 0-553 16,0 0-384-16,0 0-400 15,0 0-160-15,0-20 0 16,9 40 0-16,-5 5 0 0,3 3 0 16,-7 4 0-16,0 0 0 0,0-1-216 15,-7-8 16 1,-1-1 184 0,-5-9-56-16,9-7 72 0,-3 0 0 15,7-2 8-15,0-4-16 16,0 0-40-16,11 0 48 0,17 0 120 0,21 0-48 15,22 0-56-15,24 0-8 32,-3 0 8-32,-17 3-16 15,-6 9-400-15,-33-2-1961 0,-12 0-4080 16</inkml:trace>
  <inkml:trace contextRef="#ctx0" brushRef="#br1" timeOffset="-104708.83">24770 15186 5113 0,'0'0'5081'15,"0"0"-3025"-15,0 0-231 16,0 0-297-16,0 0-504 15,0 0-136-15,0-35-440 0,0 32-232 16,8 3-160-16,0-4-40 16,4 4 56-16,8 0-72 31,4 0-8-31,-1 0 8 0,5 0 0 16,-4 4-400-16,0 5-880 15,-8 0-1633-15,-7 1-5240 0</inkml:trace>
  <inkml:trace contextRef="#ctx0" brushRef="#br1" timeOffset="-89677.15">3768 14887 5633 0,'0'0'1440'0,"0"0"728"0,0 0 217 0,0 0-649 32,0 0 41-32,0 0-585 15,0 0-216-15,0 3-312 0,0-3-144 16,0 0-199-16,0 0-153 16,9 0-24-16,23 0-64 15,32 4 72-15,39-4 288 0,48 0-200 31,33 0 56-31,19 0-24 0,4-4-160 16,-4 4-8-16,0 0-64 16,-11 0-32-16,-9 0-8 15,-24 7 0-15,-24 5-8 0,-30-2-112 32,-30 0-376-32,-32-1-64 15,-15 1-200-15,0 3-185 0,-11-4-215 16,-10 7-1192-16,-22 0 135 15,-22 0 553-15,-6-7-6058 0</inkml:trace>
  <inkml:trace contextRef="#ctx0" brushRef="#br1" timeOffset="-89084.65">3781 14935 5457 0,'0'0'2624'15,"0"0"-1167"-15,0 0-665 0,0 0-112 16,0 0 632-16,0 0-48 16,-13-6 169-1,13 6-201-15,0 0-352 16,0 0-232-16,0 9-384 0,-4 14-264 16,1 24 192-16,-9 35 297 15,-4 36 7-15,-4 22-176 16,-4 9-120-1,0 0 232-15,0-9 32 0,5 3-264 16,-2-7-48-16,5-12-152 16,1-9-8-16,3-14 8 0,3-25-56 15,5-16-72-15,4-18-496 16,0-14-464-16,0 4-585 0,0-10-2248 31,0-12-3464-31</inkml:trace>
  <inkml:trace contextRef="#ctx0" brushRef="#br1" timeOffset="-88793.33">3558 16561 8601 0,'0'0'4497'0,"0"0"-4041"16,0 0-456-16,0 0-80 0,0 0 80 15,0 0 456-15,115 22 25 16,-16-22-65-16,49 0 8 0,31-10 232 31,12-9 320-31,5 3-128 16,-13 7 136-1,-8-1-391-15,-7 7-353 16,-20 3-168-16,-17 0-72 0,-36 0-176 16,-27 0-152-16,-29 0-377 15,-11 0-191-15,-3 0-152 0,-9 3-264 0,-1-3 400 16,-7 3 183-1,-8-3-623-15,0 0-1641 16,0 0-4008-16</inkml:trace>
  <inkml:trace contextRef="#ctx0" brushRef="#br1" timeOffset="-88405.2">6155 14855 9097 0,'0'0'1905'0,"0"0"-201"15,0 0 65 1,0 0-257-16,0 0-720 0,0 0-424 16,-28 108-216-16,-7 16 376 15,-6 29 200-15,2 12-343 16,-1-3-1-16,4-10-112 16,-4 4-104-1,4-10 0-15,0-19-168 16,5-16 0-16,3-32-48 0,8-19 48 15,4-21-560-15,4-14-473 0,0-15-839 16,0-4-2041-16,5-6-5633 16</inkml:trace>
  <inkml:trace contextRef="#ctx0" brushRef="#br1" timeOffset="-87808.63">4179 14789 6809 0,'0'0'4913'15,"0"0"-3249"-15,0 0-367 31,0 0-17-31,0 0 168 0,-4-10 17 16,4 1-369-16,0-7-576 16,12-3-160-16,0-3-112 0,0-7 64 15,4-3-232-15,4-2-80 16,-5-1 0-16,6-4-248 16,-5 2-544-16,-4 7-464 0,-1 8-105 15,-11 19-407 1,0 3-665-1,0 3-5088-15</inkml:trace>
  <inkml:trace contextRef="#ctx0" brushRef="#br1" timeOffset="-87083.54">4350 14541 7769 0,'0'0'1633'0,"0"0"-17"15,0 0 56-15,0 0-848 0,0 0 289 16,45-79 143-16,-18 69-624 15,13 4-496 1,12 6-120-16,8 0-8 16,19 0-8-16,24 0 72 0,30 0-72 15,14 3-32-15,4-3 16 16,0 0 16-16,-11 0-80 0,-5 0-48 16,-3 0-224-16,-13 0 80 15,-3 0 88-15,-12-6 0 0,-1-1 176 31,-7-2-64-31,-16 0 64 16,-20-1 8-16,-13 3-80 0,-15 1-368 16,0 0 72-16,-4 0 144 15,-4-4 232-15,-13 3 96 32,2 5 512-32,-13-2 0 0,4 1-80 15,-4 0-128-15,4 3-248 16,-4 0-152-16,3-3 152 0,-3 3-136 15,0 0-8-15,0 0 0 16,0 0-8-16,0 6-56 16,-11 10 48-16,2 6 8 0,-2 7 80 15,-1 9 0 1,3 3 24-16,-2 10 16 16,-1 19 24-16,-4 22 0 0,-5 22 264 15,6 7-120-15,2-10-16 0,6-10-224 31,3-15 0-31,0 0-40 16,-4-1 0-16,0-2 48 0,0-16-56 16,-4-10 0-16,5-16-80 15,-2-3-144-15,-6 0 104 0,-2 10 40 16,6-3-48-16,-6-10-144 16,6-7 88-16,3-9 80 15,8-6 48 1,-4-10 56-16,4-3 0 15,0 0 48-15,0 0 104 0,-5 0 392 16,-6-3-72-16,-10-3-376 16,-11-1 1-16,-15 4-97 15,-9 3-8-15,-11 0 0 0,-1 19-8 32,4 3-257-32,0 7-1391 15,17-7-2249-15,22-6-5057 0</inkml:trace>
  <inkml:trace contextRef="#ctx0" brushRef="#br1" timeOffset="-68017.39">29305 7531 2960 0,'0'0'2633'16,"0"0"-1337"-1,0 0-984-15,0 0 8 16,0 0 1344-16,0 0-791 0,-5-23-433 16,1 17-240-16,-4 0-40 15,4-1-112-15,-3 4-48 16,-2-3 88-16,1 0-88 15,-3-1 0-15,-2 4 0 16,1-3 0-16,-4 0 0 16,5 6 0-16,-5-7 0 0,-4 4 0 15,-4 0 8-15,-4 0-8 16,0-1 0-16,-8 4 8 0,4 0 32 31,-4 0-40-31,5 0 0 16,3 0 40-16,0 0-40 0,-4 7 0 15,8 2-8-15,-4-3 0 16,5 7 8-16,-5 0 0 0,3 3 0 16,-3 0-16-16,1 6 32 31,-1-3-16-31,0 3 0 16,3 0 0-16,2 4 48 0,3-1-48 15,-4 1 0-15,5 6 184 16,-6-1-56-16,1 1-64 0,4 6 0 31,1-3-56-31,-1 0 0 0,4 0-8 16,7 0 0-16,2 0-8 15,3 0 8-15,4-1 0 0,0 1 0 16,4 0 0-16,7 0 8 16,6 0 0-16,-1 0-8 0,3 3 48 15,-2 0-40 1,-2 0 72-16,5 1-32 15,1-4-40-15,-2-4 72 16,5-2-80-16,0-4 8 0,4 1 168 16,0-1-24-16,4 0 64 15,0-3 88-15,4 4-32 0,3-4 56 32,5 0 64-32,0-3 57 15,8 1-89-15,-1-5-128 0,1 2 240 16,-3-2-264-16,-2-5-56 15,-4-1 152-15,2-6-16 0,-6 4 184 32,1-7-176-32,-4 0 24 15,4 0-144-15,0 0-104 16,0-7-24-16,0-2 24 0,3-1-72 16,-2 1-80-16,-6-4 80 15,-3-3 8-15,0 1 8 0,-4-5-8 16,0-2 0-16,-1 0 64 15,-3 0-72 1,0-4-40-16,0 1 32 16,-4 2 16-16,0-2-8 0,-4 0 0 15,4 3 8-15,-8-4 24 16,4 1-32-16,0-4-8 0,-1 1 0 16,2-4 0-1,-2 0 8-15,-2-3 0 16,-2-3 0-1,1 3 32-15,-3-6-32 0,-6-1-8 0,1 1 8 16,-4-3 0-16,0-1 0 16,0 1 0-1,0 3 0-15,-7-3 0 16,-10 5 0-16,-2 4-8 16,-5 0 8-16,-8 3 0 0,0-2 0 15,-8-1 0-15,-4 0 0 16,-4-4-72-16,-7 5 56 31,-21-4-280-31,-28 6-232 0,-28 3-656 16,14 10-849-16,22 6-2728 0</inkml:trace>
  <inkml:trace contextRef="#ctx0" brushRef="#br1" timeOffset="-64431.13">28774 6105 4504 0,'0'0'1769'16,"0"0"-577"-16,0 0-792 16,9-19-304-16,-9 19-40 0,0 0-56 15,0 0-976 1,-9 0-496-16,-3 0-1201 15</inkml:trace>
  <inkml:trace contextRef="#ctx0" brushRef="#br1" timeOffset="-63900">28730 6388 8105 0,'0'0'2057'0,"0"0"-449"0,0 0-656 16,0 0-160-16,0 0 305 0,60-83-145 15,-40 45-464-15,0-19-56 16,8-25-112-16,4-20-176 0,-4-9-96 16,-4 6-48-16,0 13 0 15,-9 22-64 1,-7 16 64-16,1 16 72 15,-9 16 40-15,0 3 584 0,0 6 112 16,0 13-159-16,-13 7-649 16,-15 40-104-16,-15 32 104 15,-9 29 40 1,4 13 16-16,12 0-8 16,20-14-48-16,9-30 0 15,7-20 0-15,0-19-408 0,11-16-401 16,13 1-263-16,4-4-872 15,4-13 71-15,28-19-895 0,-13-15 279 32,1-13-1664-32</inkml:trace>
  <inkml:trace contextRef="#ctx0" brushRef="#br1" timeOffset="-63112.07">29121 6042 1536 0,'0'0'4009'16,"0"0"536"-16,0 0-1913 16,0 0-671-16,0 0-1337 15,0 0-624-15,0 0 232 0,-5 73 184 16,2-19-240-16,3-1-88 15,0-1-80 1,16-15-8-16,-1-5 72 0,2-12-72 16,3-11-8-16,-8-9 8 15,3 0 672-15,1-22-264 16,-8-7-240-16,0-12-16 16,-8 0 64-1,0-4-208-15,-19 1 40 0,-5 9 24 16,-1 6-72-16,1 17 0 0,9 12-80 15,3 0-1248-15,4 22-248 16,8 6-193-16,3 1-255 16,25-4-297-1,13-9 657-15,6-10 360 16,5-6 1144-16,4-9 160 16,-1-19 728-16,-6-11 32 0,-14-8 528 15,-11-1 585-15,-12-3-505 16,-12 13 256-16,-4 7-247 0,-24 8 23 31,-4 14-632-31,-3 9-472 16,3 3-224-16,4 19-72 0,12 10-96 31,16 6 16-31,0 6-16 16,20-3-256-16,15-2-256 15,6-4-24-15,2-7-152 0,2-6 352 16,-10-9 79-16,-3-3 201 15,-13 2 56-15,-6 1 112 0,-9 10-16 0,-4 5 56 16,0 13-8-16,-12 7 32 16,0 9-64-16,0 3 48 15,-4 0-56-15,0-2-8 0,4-8 129 16,-4-15-129 0,5-13 112-1,-6-12 384-15,1-10 1232 0,-3-10-160 16,-2-15-807-16,2-16-497 15,7-19-112-15,12-20-152 0,28 1-208 16,31-7-705 0,33 7-663-16,0 22-544 15,-1 3-73-15,-23 25-591 16,-20 17 15-16,-4 5 1169 0,4 1 1600 16,-9 2 840-16,-3 4 1128 15,-20 0 1-15,-16 7-777 16,-8 22-32-1,-15 9 520-15,-9 9-375 16,-5 7-809-16,5 3-248 0,4 0-192 16,9-6-56-16,3-3-384 15,12-13-720-15,4-10 111 16,16-25-903-16,12-12-8 0,4-17-4242 0</inkml:trace>
  <inkml:trace contextRef="#ctx0" brushRef="#br1" timeOffset="-62706.26">30336 5794 12186 0,'0'0'1192'0,"0"0"-1192"0,0 0-384 15,-68 95-608 1,65-47-32 0,3-4 184-16,7-5-113 0,21-8 153 15,8-12-712-15,4-12 416 16,0-7 1008-16,-4-16 88 0,-8-6 720 15,-9-4 1200-15,-10 4 393 0,-9 6-417 32,-5 4-896-32,-14 12-640 15,-2 0 17-15,2 5-297 0,3 21-80 16,12 9-64-16,4 6 56 16,8 4-40-16,16 3 0 0,0-7-40 31,-1-3 72-31,-14-6-41 15,-9-7 57-15,-17-3 81 0,-34-6 943 16,-9-3 424-16,-8-7-464 16,0-3-544-16,16 1-168 15,9-4-272-15,19 0 0 0,24 0-72 16,24-20-360-16,64-27-3801 31,-1-1 1689-31,9-6-449 0</inkml:trace>
  <inkml:trace contextRef="#ctx0" brushRef="#br1" timeOffset="-62532.71">31010 5556 12066 0,'0'0'5385'16,"0"0"-3488"-1,0 0-593-15,0 0-1096 16,0 0-208-16,-64 101 0 16,32 10 72-16,8 13-72 0,20 10-24 15,4-17-32-15,0-31-296 0,4-19-480 16,-4-29-561-1,0-9-487-15,-17-11-937 16,2-5-1456-16</inkml:trace>
  <inkml:trace contextRef="#ctx0" brushRef="#br1" timeOffset="-62354.46">30759 5968 10082 0,'0'0'2696'0,"0"0"-1263"31,87-2-145-31,-35 14-16 15,7 10-488-15,5 0-288 0,4 7-248 16,-9 6-200-16,-10 3-48 16,-17 4-424-16,-21-1-1216 0,-11 0-120 31,-36 13 503-31,-3-10-1143 16,-1-9-2409-16</inkml:trace>
  <inkml:trace contextRef="#ctx0" brushRef="#br1" timeOffset="-62189.84">31436 5931 12882 0,'0'0'2577'0,"0"0"-1665"0,0 0-912 16,0 0-560-16,0 0-432 15,-72 79-233-15,72-32-719 16,0-5-2881-16</inkml:trace>
  <inkml:trace contextRef="#ctx0" brushRef="#br1" timeOffset="-61986.51">31966 5997 11226 0,'0'0'3257'16,"0"0"-1329"-16,0 0-912 15,0 0-608-15,-100-34-136 16,68 49-136-16,4 17-104 0,4 12-32 15,13 7 0-15,6 7-8 16,5-5 8-16,24 1-152 0,12-6-472 16,16-7-464-16,19-6-576 31,-2-12 703-31,-18-18-3215 0</inkml:trace>
  <inkml:trace contextRef="#ctx0" brushRef="#br1" timeOffset="-61656.78">29065 6937 10386 0,'0'0'2416'16,"0"0"65"-16,0 0-73 0,0 0-687 16,0 0-209-16,83-31-528 15,85 8-640-15,55 1-176 0,37 3-104 32,15 3 32-32,-25 7-56 15,-6-1-32-15,-29-6-16 16,-44-6-256-16,-52-1-1168 0,-59 5-2857 15,-60 5-1192-15,-16 9 144 0,-32 2 376 16</inkml:trace>
  <inkml:trace contextRef="#ctx0" brushRef="#br1" timeOffset="-61416.54">29447 7010 4216 0,'0'0'2737'0,"0"0"-401"15,0 0-1223 1,0 0-345-16,0 0 1360 16,108 29 825-16,63-29-1073 0,41-4-919 15,31-5-313-15,-8 0 104 16,-44-1-296-16,-52 7-328 0,-47-4-128 16,-44 4-456-1,-28 3-792-15,-4-3-81 16,-16 3 273-16,0 0-1104 15,-49 0 1151-15,6 9-575 0,0 1-3745 16</inkml:trace>
  <inkml:trace contextRef="#ctx0" brushRef="#br1" timeOffset="-47947.3">16550 11503 2240 0,'-143'-10'0'16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0:45:51.4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12259 7506 2456 0,'4'-7'6761'15,"-4"1"-4592"-15,0 2-553 0,0 1-415 16,0 3 135-16,0 0-200 16,0 0-328-16,0 0-272 0,0 0-304 15,0 0-168 1,0 10 8-16,0 15-72 16,0 14 272-16,-4 21 97 15,-4 0-177-15,1 10 32 0,2 0-216 16,1-16-8-16,4 6 96 15,0-12-96-15,0-10-8 16,0-9 8 0,0-14-48-16,0-8 48 15,0-7 8-15,0 0 160 0,0-17 80 16,16-14-248-16,0-17-232 16,12-6 104-16,0 0 72 15,-8 4 56-15,4 11-48 0,-12 11 48 31,-1 12 0-31,-7 7 0 16,5 9-72-16,-9 0-128 0,4 3-48 16,3 16 248-16,-3 6 0 15,-4 7 0-15,0 0 80 16,0 3-80-16,-7 2 8 0,-10-2 0 16,-6-3 64-1,-5 0 8-15,0-3-80 16,4-11-48-16,4-1-465 0,20-17-1135 15,0-7-488-15,8-12-1121 16</inkml:trace>
  <inkml:trace contextRef="#ctx0" brushRef="#br0" timeOffset="218.09">12602 7737 11930 0,'0'0'3177'0,"0"0"-2097"16,0 0-1080-16,0 0-48 15,0 0 48 1,0 0 600-16,16 73 272 16,-16-38-192-16,4 6-272 15,-4 1-159-15,0 2-145 0,0 4-8 16,0-1-56-16,-4 4-40 16,-8 6-833-16,0-6-2119 0,4-19-5818 15</inkml:trace>
  <inkml:trace contextRef="#ctx0" brushRef="#br0" timeOffset="20842.21">13064 17275 8585 0,'0'0'2385'15,"-4"0"-809"-15,4 0-760 16,0 0 289-16,0 0 111 0,0 0-184 15,0 0-136-15,0 0-256 16,0 0-71-16,0 0-169 16,0 0-88-16,0 0 88 15,16 0-160-15,8 0-48 16,7 0 16-16,33-6-72 16,33-1 32-16,42-3 56 0,20 1 40 15,-4 6 176-15,-15 0-248 16,-45 3-40-1,-27 0-32-15,-24 0-112 16,-17 0 64-16,1 0-72 16,-7 3 0-16,-5 0-48 0,-12-3 24 15,0 0-88-15,-4 0-152 16,0 0-360-16,0 0-312 0,15 0-1169 31,9 0-2744-31,0 0-1592 0</inkml:trace>
  <inkml:trace contextRef="#ctx0" brushRef="#br0" timeOffset="22844.97">17423 17573 4560 0,'0'0'5034'0,"0"0"-3762"15,0 0-832-15,0 0-248 16,0 0 176-16,0 0 480 0,0-6-80 0,0 3-207 16,4 3-217-16,4 0-216 15,8-3-48 1,3 3-80-1,2 0 8-15,7 0 88 0,4 0-96 16,-1 0 8-16,9 0 200 0,-1 0 96 16,6 0-88-16,-6 0 48 15,2 0 56-15,-1 0-104 0,-1 0-144 32,-3 0-56-32,4 0-8 15,-4 0 8 1,0 0 48-16,-1 0-64 15,-3 0 120-15,4 0 232 16,-4 0 96-16,3 0 48 0,-7 0-56 16,9-3-120-16,-5-1-103 15,0 1-209-15,0 3 72 0,-1-3 56 16,1 0 32-16,4-1 32 16,0-1 56-16,-1 1-24 0,14-2 208 15,-2 3-16-15,5-1-128 16,0-2-112-16,3 6-128 31,1-3-8-31,-4-1-48 0,4 2 8 16,0-2 80-16,-1 1-88 15,-3 0 8-15,4 3 48 0,0-3-48 0,-1 0 0 16,1 3-8-16,4-4 0 16,-4 4 0-1,0 0-8 1,-9 0-176-16,1 0 56 0,-4 0 40 15,-4 0 88-15,-4 0 0 16,0 0 0-16,3 0 8 0,2 0-8 16,2 0 0-16,9-3 8 15,4-3 0 1,3 3 0-16,1 0-8 16,0-1 8-16,-8 1 48 0,0 3-56 15,-9-3 0-15,6 3 0 16,-6 0 72-16,1 0-24 0,4-3 8 15,4 3 16-15,4 0 48 32,4-3-64-32,3 3-56 0,1 0 0 15,0 0 0-15,-8 0 0 16,-5 0-8-16,-7 0-176 0,-4 0 168 16,-8 3-64-16,-1-3 72 15,5 0 8-15,0 0 0 31,-1 0 8-31,14 0 0 0,-1 0-8 16,7 0 40-16,5 0-40 16,0 0-144-16,-1 0 0 0,5 0 48 15,-8 0 96-15,0 0 0 16,4 0 0-16,0 0 144 16,0 0-24-1,3 0-64-15,5 0 24 0,16 0-72 16,19 0-8-16,20 0 0 15,14 0 16-15,-2 3 32 0,-8 7-40 16,-15-1 48-16,3 1 24 16,4-1-80-1,-3 0 72-15,0-2-24 16,-5-1-32-16,-7 1-16 0,-5-1 0 16,-18-6 0-16,-18 0 0 15,-19 0-216-15,-13 0-64 0,-3-3-288 16,0-10 160-16,-3 1 312 31,-10-1-8-31,-2 0 24 0,-2 4 72 16,1-4 16-16,-4 0-16 15,0 4-32-15,4-4-128 0,-4-3 160 16,0 3-24-16,4-3 32 16,0-2 16-16,4 5-16 31,0 0 8-31,7 0 64 0,1 0-64 15,8 7 136-15,0-3-144 16,4 2 0-16,4 1 0 0,4 3 8 16,4 0-16-16,-1 0 8 15,1-1 0-15,-8 1-16 16,4-3 16 0,-4-1-320-16,-1-2-1081 0,6-10 153 15,-9 0-1464-15,-8 0-2858 16</inkml:trace>
  <inkml:trace contextRef="#ctx0" brushRef="#br1" timeOffset="124506.27">15797 13887 3688 0,'0'0'5545'0,"0"0"-3000"16,0 0-1561-16,0 0-584 0,88-3 136 16,-41-6 385-1,6-1 31 1,2 0-352-16,13 1-216 0,0-1-32 16,-5 1-72-16,6 3-104 15,-6-4-104-15,-3 4-72 0,-12-1-520 16,-13 4-1112-16,-14 0-913 15,-10 0-4432-15</inkml:trace>
  <inkml:trace contextRef="#ctx0" brushRef="#br1" timeOffset="125806.81">16941 9740 6241 0,'0'0'2728'0,"0"0"-1463"16,0 0-273-16,0 0-568 16,0 0 16-16,0 0-136 0,-32-76 56 15,16 67 216 1,-4-4-304-1,0 0-48-15,4 1 9 0,-8 2-33 0,0-3 24 32,-4 4-224-32,-7-4 24 15,-9 1-16-15,-4-1 0 16,-4 4 64-16,-12-4-72 0,0 3 0 16,-3 1 0-16,-5-1 8 15,5 0-8-15,-2 7 0 0,2-3 0 16,3 6 56-16,4 0-56 15,-3 0 0-15,3 6 8 0,4 7-8 32,5 3 48-32,3 3-40 15,0 3-8-15,0 4 16 0,8 5-8 16,0 1 48-16,8 7 128 16,9 5-32-16,-1 0-8 15,7 7-24-15,6 3 16 0,7 0 56 16,4 0-56-16,0 3 56 31,8 0-72-31,8 0-112 0,3 1 56 16,2-1-48-16,3 3-16 0,-1 0 8 15,5 4-8-15,4-1 0 16,8 1 0-16,8-4 0 0,8-6 0 16,15 0 8-1,29 0-8 1,19-6 0-16,17-10 0 0,-5-16 0 15,-7-13 16-15,-21-5-16 16,1-4 48-16,-8 0-48 0,-9-16 8 16,-15 0 56-1,-12-3-64-15,-8-6 8 16,-9-4 112-16,9-12 168 16,24-26-88-16,15-35-72 0,13-37-120 15,-8-7 64-15,-32 18-56 16,-32 40-8-16,-29 40 48 0,-6 10 80 31,-29-3 440-31,-28-7-384 16,-43-6-144-16,-37 13 8 0,-23 6-56 15,-9 13-536-15,45 9-1008 16,31 4-1409-16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0:46:29.1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2501 5435 1856 0,'0'0'880'15,"0"0"320"-15,0 0 1489 16,0 0-1185-16,0 0-504 31,0 0-311-31,0 0 55 0,0 0-96 0,0 0-136 16,0 0-24-16,0 3-112 16,0-3-120-16,0 0-48 0,0 0-104 15,0 0 24-15,0 0-48 16,0 4-64-1,0-4 112 1,8 0 128-16,1 3 273 0,6-3 55 0,2 0-152 16,7 0 40-16,3 0-168 15,6 0-112-15,2 0 0 0,5 0-72 16,3 0-40-16,6 0 16 31,-6 0-40-31,5-3 40 16,-1 3-96-16,2-4 80 0,-1 4 48 15,3 0-120-15,-3 0 0 0,3-3 80 16,2 0-24-16,3 0 8 16,-4 0 120-16,3-3-48 31,4-1 8-31,-3 1-48 0,-3 2-88 16,-6-2 64-16,1 0-72 15,-8 3 40-15,-5 3-40 16,2 0 64-16,-5-3 104 0,4 3-56 15,-1 0-16-15,9-4 16 32,-4 1-23-32,7 3 15 0,2-6-16 15,-2 2 24-15,5 2-56 16,-4-2 24-16,3 4-80 0,-6-3 72 16,2 0-80-16,1 3 8 0,-4-3-8 15,0 3 72 1,0-3-8-1,4-1 24-15,-1 1-16 0,1 0 72 16,0-3-80-16,4 3 32 16,0-1-40-16,-1 1-56 0,1 0 8 15,0 3 8-15,-1-3 32 0,1 3 80 32,-3-4-8-32,-2 4 72 15,5-3-16-15,-5 3-56 0,2 0-32 16,-6-2 24-16,5 2-48 15,-1-4 64-15,2 1-80 16,3 0 48 0,-9-4-32-16,2 7-64 15,-10-3 0-15,-7 0 0 0,-5 0-120 16,-6-1-192-16,-6 4-200 16,-11-6-472-16,0 0-1369 15,-7 0-2624-15</inkml:trace>
  <inkml:trace contextRef="#ctx0" brushRef="#br0" timeOffset="1043.46">2462 5562 8185 0,'0'0'3153'15,"0"0"-2609"-15,0 0-544 0,0 0-72 16,0 0 72-16,0 0 16 31,0 67 248-31,0-39 136 0,0 11 368 16,-4 2-120-16,0 7-15 15,0 2-1-15,-1 17-56 16,-6 12-64-16,7 20-112 0,-4 6-152 16,3-7 64-16,-2-9 64 31,-1-7-104-31,4-2 0 0,0 3-24 15,0-4-120-15,0-3 24 16,4 0-104-16,-4 0 113 16,0 0-9-16,4 1-48 0,0 5 88 15,-4 1-40-15,0-4-80 16,0 0 72-16,4-2-16 0,-4-1-32 16,4 0 8-1,0 1-88-15,0-1 56 16,0 3-24-16,0-6-48 15,0-6 96-15,0-14-96 0,0-8-48 16,4-4 48 0,-4 10 0-16,0 7-48 15,0 8 0-15,0-2-32 16,0-4 80-16,0 0-8 0,0-6-48 16,-4-3 8-16,1-6-160 15,3-8-136-15,0-8-128 0,0-6-313 31,3-17-503-31,5-6-1424 16,-4 0-2842-16</inkml:trace>
  <inkml:trace contextRef="#ctx0" brushRef="#br0" timeOffset="1533.28">2458 8664 5393 0,'0'0'6721'0,"0"0"-5537"15,0 0-888 1,0 0-184-16,0 0 241 16,99 7 47-16,-55-7-136 0,20 0 104 15,4-10-56-15,3 4-64 16,6 0-40-16,2-1 240 0,29 1-24 15,19-1 112 1,12 4 696-16,1 3 369 16,-9 0-969-16,-7 0-392 15,7 0-120-15,1 6-40 0,-4 1-64 16,-9 3 56-16,-4-4-64 0,-7-3 48 16,-5 0-56-16,-19-3-64 31,-16 0 64-31,-20 0 0 15,-5 0-8-15,6 0 8 0,7 0-8 16,-1 0 8-16,1-3 0 16,-8 0-40-16,-5-1 40 0,6 2 8 15,-6-2-8-15,0 1 0 32,-2 0 0-32,-9 0-64 15,-8 3-16-15,-9-4-480 0,-2 1-424 16,-9 0-713-16,0-9-863 15,-4-1-3714-15,0 0-2535 0</inkml:trace>
  <inkml:trace contextRef="#ctx0" brushRef="#br0" timeOffset="2510.36">5785 5185 2840 0,'0'0'5689'16,"0"0"-3696"-16,0 0-905 0,0 0-392 16,0 0-184-16,0 0-232 0,0 12 128 15,0 4 273-15,-4 6-25 16,0 7-328 0,-5 6 104-16,6 9-88 15,-5 20 88-15,0 28 80 16,-4 19-288-16,-4 10-72 0,4-1-40 15,0-5-32-15,1-7 88 16,-6-1-88-16,6-2 136 0,-10-6-40 31,6-4 24-31,-2-3 16 16,6-3-16-16,-2-4-55 0,6 1 31 16,3 0-32-16,-4 0-16 15,8 3-8-15,0 3-112 0,0-6 64 16,0-10-72-16,0-19 0 15,-5-9 16-15,1-7-16 32,0 9 16-32,1 11-8 0,-1 6-8 15,-8-1 80-15,3-6-64 16,2-3-8-16,-1-3 0 0,4-6-8 16,-5-3-8-16,2-1 0 15,-1-3-32 1,4 4 40-16,0-4 0 15,-1 4 8-15,-2-1-16 0,7 1 16 16,-4 2-8-16,4-5 0 16,0-1 0-16,0-6 8 0,0 0 0 15,4-10-8 1,0-3 8-16,-4-6-8 16,0-6 0-16,0-7-168 15,0-6-272-15,0-13-609 0,-8-9-3800 16</inkml:trace>
  <inkml:trace contextRef="#ctx0" brushRef="#br0" timeOffset="3526.39">1135 7048 808 0,'0'0'10226'0,"0"0"-7970"16,0 0-1263-16,0 0-305 15,0 0-8-15,0 0-16 16,28-76-120-16,-4 60-136 0,8 0-168 16,0 4-144-16,4 5 8 15,-8 1-48-15,-5 6-56 16,1 0-80-1,-8 3 24-15,-8 10 56 16,-4 6 8-16,-4 3 0 0,0 6 128 16,-16 7 128-16,0 1 8 15,-4-1-168-15,8-1-56 16,4-5 16-16,5-3-64 0,3-4 0 31,0-4-56-31,15 1-264 16,9-2-40-16,12-5 80 0,0-2 32 15,4 3 128-15,-8-1 48 16,-4 1 64-16,-9 3-72 16,-11 2-16-16,-8 2 96 0,0 5 56 31,-12 1 320-31,-12-1 192 0,-11 0-160 16,-1 1-96-16,-4-1-95 0,8-9-81 15,1 0 0-15,6-13-136 16,5-10-777-16,13-15-1687 15,-1-3-4826-15</inkml:trace>
  <inkml:trace contextRef="#ctx0" brushRef="#br0" timeOffset="3950.15">1553 6950 3264 0,'0'0'8610'32,"0"0"-6746"-32,0 0-1199 15,0 0 127-15,0 0 248 16,0 0-168-16,80-35-304 0,-56 35-240 15,-5 0-120-15,2 3-80 16,-1 13-72-16,-8 6 8 0,-5 4 32 31,-7 5 89-31,0 8 55 16,-15 2 136-16,-9 0 184 0,-4 0-24 16,0-3-176-16,0-3-136 0,12-9-104 15,0-4-120-15,12-10 0 16,4-5 0-16,13-7-152 15,18 0-48 1,9-7 136-16,16-15 56 16,4-6-440-16,23-20-1169 0,-15 10-2231 15,-13 0-5370-15</inkml:trace>
  <inkml:trace contextRef="#ctx0" brushRef="#br0" timeOffset="5119.91">3087 9058 11282 0,'0'0'4081'0,"0"0"-3681"31,0 0-336-31,0 0 48 0,0 0 0 31,104-79-40-31,-72 72-8 16,8 1 0-16,-5 6-64 16,-3 0 0-16,-8 0 0 0,-3 9-144 15,-14 4-32-15,-7 3 176 16,0 0 240-16,-16 6 376 0,-7 0 432 15,-10 0-111-15,1 4-257 16,0-4-264-16,5 1 352 16,3-8-304-16,12-2-280 0,8-4-184 15,4-2-64-15,7-1-288 0,21-3-32 16,4 4 144 0,13-7 120-1,-2 3-368-15,-2 3-569 0,-10-3 105 16,-7 4 728-16,-12 6 128 15,-8-1 96-15,-4 7 248 0,-4 4 176 16,-16 5 417 0,-12 1 183-1,-4-1-88-15,1 4-360 0,-6-3-224 16,9-7-184-16,5-7-168 0,11-2-8 16,12-16-760-16,4-12-1128 15,0-8-4418-15</inkml:trace>
  <inkml:trace contextRef="#ctx0" brushRef="#br0" timeOffset="5526.36">3617 9020 14915 0,'0'0'4609'16,"0"0"-4265"-16,0 0-328 0,0 0-16 16,91-32 8-16,-63 29-8 15,0 3 0-15,-7 3 0 16,-6 10-8 0,-2 9-160-16,-13 4 56 0,0 8 112 15,-17 4 232-15,-11 4 120 16,0 2 224-16,-4-2-16 0,1-1-48 15,7-10-192-15,8-2-104 0,8-10-136 32,4-6-80-32,4-10-24 15,12-3 16-15,12 0 8 0,8-3 8 16,8-13-8-16,4-3-40 16,-1-3-72-16,6 0-240 0,10-13-280 15,-7 3-944-15,-17 3-4274 16</inkml:trace>
  <inkml:trace contextRef="#ctx0" brushRef="#br0" timeOffset="7355.2">8271 5213 10666 0,'0'0'2360'16,"0"0"-919"-16,0 0-17 16,0 0-120-16,0 0-408 15,0 0-408-15,-4 0-287 0,0 7-201 0,4 11 0 16,-4 8 128 0,0 9-8-1,0 6 0-15,-4 7 56 0,5 6-40 16,-2 6 0-16,-3 0-72 15,0 1-56-15,1-1 88 16,3-9-88-16,-5 0-8 0,5-10 0 16,0-3-360-1,0-13-320-15,4-5-705 16,0-20-1055-16,0 0-753 0,12-7-1208 16</inkml:trace>
  <inkml:trace contextRef="#ctx0" brushRef="#br0" timeOffset="7881.67">8562 5324 3088 0,'0'0'5969'0,"0"0"-4832"31,0 0-241-31,0 0 208 0,0 0-312 15,0 0-576-15,0 0 280 16,0 0 289-16,0 0-121 16,-56 86-192-16,32-54-32 0,-3 3-16 15,-6-3-152-15,1 2-136 16,-8-2 32 0,5-7 8-16,3-2-8 0,4-4-64 15,8-10 16-15,4-3-112 16,9 1 40-16,-2-4-40 15,9-3 0-15,0 0-8 0,0 0-224 16,12 0-312 0,8 0 352-16,0 0 168 15,12 0 16-15,-8 0 8 16,4 0 0-16,-9 0 0 0,1 7-8 16,-3 2-56-16,-6 4 56 15,1 2 8-15,1 5 120 0,-2-1-16 31,-3 6 24-31,-3 0-24 16,-1 4-8-16,-4 3-56 16,0-7 32-16,0 0-64 0,0 1 40 15,0-13-48-15,3 0 0 0,5-4-8 16,-4-6-352-16,12-3-712 31,0 0-752-31,0-16-2041 0</inkml:trace>
  <inkml:trace contextRef="#ctx0" brushRef="#br0" timeOffset="8193.75">8773 5648 1528 0,'0'0'12018'15,"0"0"-9889"1,0 0-873-16,0 0-320 16,0 0-384-16,0 0-215 0,0-3-241 15,0 15-96-15,0 5 280 0,0 8 136 16,0 0-24 0,0 7-48-16,4 0-96 0,0 0 112 0,0 2-144 31,3-2-112-31,-2 3-8 15,-1-6-48-15,0-1-40 0,0-6-8 16,-4-2-176-16,0-8-656 16,0-2-1417-16,0-10-3280 0</inkml:trace>
  <inkml:trace contextRef="#ctx0" brushRef="#br0" timeOffset="9175.74">7892 6556 2472 0,'0'0'9450'16,"0"0"-7153"-16,0 0-1337 31,0 0-432-31,0 0 40 16,0 0 24-16,0 0-136 0,0 7-160 16,0 18 416-16,-4 7 57 15,-3 12-249-15,3 20-104 0,0 25-160 16,-1 22-24-16,-3 6-120 31,8 3 32-31,-4-11 64 16,4-18-40-16,0-4-48 0,0-18-8 15,0-15-64-15,0-9 0 16,0-4 24-16,0 4-64 0,-3-1 32 16,-1 1-32-16,0-11 0 15,0-5-8 1,-1-13-248-16,1-4-232 15,4-9-592-15,-7-6-673 0,3-12-1359 16,0-11-6986-16</inkml:trace>
  <inkml:trace contextRef="#ctx0" brushRef="#br0" timeOffset="10456.51">7952 6677 1768 0,'0'0'7209'16,"0"0"-5920"-16,0 0-921 0,0 0-240 15,0 0 376-15,0 0 200 16,32 0 552-16,-8 0-23 16,0 0 87-1,8-3-520-15,4-1-200 16,7-2-24-16,1 6-224 15,9-3 56 1,1 0-199-16,10 3-89 16,5-4-24-16,14 4-88 0,12-2 112 15,-7 2-48-15,-8-4-72 0,-12-2 72 16,-12 3-64-16,7-1 8 16,5-2-8-16,-1 3 8 0,-11-3 32 15,-7-1-40-15,-6 4-8 31,-11-3 8-31,-4 2 48 0,-4 1-48 0,-5-3-16 16,1 3 8 0,-3 0-272-16,-9 3-505 0,-1-4-327 15,1 1-672-15,-3 3 151 16,-5-3 121-16,4 3 584 16,-4-3-1016-16,4 3 63 0,-4-3 985 31,3-1 888-31,1 2 1072 15,-4 2 641-15,0 0-169 0,0 0-256 16,0 0-272-16,0 0-271 16,0 0-41-16,0 6-200 15,0 6 488 1,0 11-56-16,-4 2-288 0,1 10-8 16,-5 6-215-16,3 10-49 0,-3 6-88 15,1 13-40-15,-5 19-136 16,-1 13-32-16,6 2-32 15,-1-21 8-15,3-16-48 16,1-26 0-16,0-6 32 16,4 9-32-16,-3 4 0 15,-1 9 0-15,-4-3 56 16,4 0-64-16,-5 0 0 0,2-3 8 16,3 0 0-16,0-7 0 15,0 1 0-15,4-11-8 16,0 1-72-1,0-9-40-15,0-4-120 16,0 0 96-16,0-6-8 0,0-3-136 16,0-4 56-16,0-2-64 15,0-1 95-15,0-3 113 16,0-3-16-16,0 0 88 0,-4 0-40 31,0 0 48-31,0 0 8 31,-8 0 0-31,4-3-8 0,-4 0 48 16,-4 0-40-16,0 3 64 16,-8-4 32-16,1 4 1 0,-9-3 87 15,0 3-72-15,-9 0 136 16,2-3 128-16,-1 3-192 0,-8-3-32 16,-4 0-48-16,1 3 64 0,-1 0 0 15,-4 0-40-15,5 0 8 16,-5 0-72-16,0 0-16 15,0 0 40-15,5-3-24 16,-1 3-16 0,-1 0 40-16,10 0-88 0,-1 0 56 15,8 0-16-15,4 0-48 0,0 0-8 16,8 0 8-16,1 0-8 16,7 3 8-16,4-3 0 15,3 0 0 1,5 0 72-16,1 0-8 15,3-13-64-15,0 1-400 16,0-8 144-16,0 8 208 0,0-1-168 16,-8 4-640-16,-24 2-697 15,0 1-1439-15,-3-1-3874 0</inkml:trace>
  <inkml:trace contextRef="#ctx0" brushRef="#br0" timeOffset="11046.07">7080 7248 7457 0,'0'0'6634'0,"0"0"-4282"15,0 0-1616-15,0 0-216 0,0 0-24 16,0 0-216-16,0 4-80 15,0 15 433-15,0 9-73 0,15 1-168 32,9 2-40-32,8 5-112 0,4-2 32 15,4 1-160-15,-4 3-64 16,-4 0 8-16,-8-3-8 0,-9 0-48 16,-15 0-8-16,0-3-224 15,-24-3-16-15,-11-1 0 16,-5-9-632-1,-27-12-817-15,11-7-1199 16,7-4-2017-16</inkml:trace>
  <inkml:trace contextRef="#ctx0" brushRef="#br0" timeOffset="11218.12">6972 7229 8361 0,'0'0'5393'16,"0"0"-3296"-16,0 0-1025 15,84-86 264-15,-49 61 97 0,10 3-577 16,-6 3-272-16,5 3-288 0,-4 9-296 31,7 7-384-31,-11 7-1352 16,-12 6-3201-16</inkml:trace>
  <inkml:trace contextRef="#ctx0" brushRef="#br0" timeOffset="11930.86">8455 8588 13554 0,'0'0'5170'0,"0"0"-4466"16,0 0-312 0,0 0 0-1,0 0-24-15,0 0-32 0,0 0 8 16,0 0 8-16,-21 98-112 15,46-69-128-15,-2 3-40 0,5-4-64 16,0 4 0 0,0-3-8-1,0-4 0-15,-4 0 0 0,0-2-8 16,-5-4 0-16,-6 0 8 0,-6-3 8 16,-7-4 0-16,0 5-8 0,0-5-8 15,-24 4 8-15,-4-3-384 16,-11-1-328-16,-10-2-432 31,-26-10-777-31,15 0-1159 0,4-6-5154 16</inkml:trace>
  <inkml:trace contextRef="#ctx0" brushRef="#br0" timeOffset="12107.71">8474 8636 6529 0,'0'0'9314'16,"0"0"-7594"-16,0 0-848 0,120-57 81 16,-72 44-433-16,-1 3-520 15,-2 4-24-15,2 3-1185 16,-15-1-2855 0,-12 4-6987-16</inkml:trace>
  <inkml:trace contextRef="#ctx0" brushRef="#br0" timeOffset="15755">12216 5413 6305 0,'0'0'5273'0,"0"0"-3657"16,0 0-976-16,0 0-231 0,0 0-81 31,0 0-24-31,0 0-176 16,0 35 752-16,0-4-32 15,0 11-224-15,0 5-176 0,0 11-304 16,0 2-8-16,0 0 32 0,0 4-88 16,-4-4-16-16,4-3-16 31,0-9-48-31,-5-3 72 16,5-8-56-16,0-11-8 0,0-4-8 15,0-12-96-15,0-4-256 16,0-6 232-16,0 0 120 0,0 0 136 15,0-10-24-15,0-15-112 32,9-7-216-32,6-2 40 15,5-8 104-15,5 7 64 0,3 3-64 16,-1 10 24-16,1 7 0 16,-4 5-40-1,-4 7 88-15,3 3-48 0,-3 0-16 16,1 6 8-16,3 7-32 15,-1 6 80-15,-3 0-24 16,0 3 32-16,-8 6 64 0,0 4 0 16,-8 3 56-16,-4 0 64 0,0 0-88 15,0 3 80-15,-20-3 0 0,-8-6 192 32,-8-1 17-32,-3-6 23 15,-6-5 8-15,-2-8-80 16,3-3-40-16,8-6 96 0,4 0-32 15,8-3 56-15,5-13 0 0,6-2-232 16,6-2-64-16,3 1-40 31,0 3-72-31,4 7 88 16,0 2-96-16,0 7-16 0,0 0-184 16,0 0-624-16,0 0-1208 15,0 10-2001-15,8 3-24 0</inkml:trace>
  <inkml:trace contextRef="#ctx0" brushRef="#br0" timeOffset="16172.54">12944 5816 3000 0,'0'0'11659'0,"0"0"-9619"16,0 0-920-16,0 0-624 15,0 0-368-15,0 6-128 0,-4 20 176 16,4 6 337-16,0 9 7 15,0 6-80-15,0 5-56 0,0 5-40 32,0-6-24-32,0 2-16 15,0-8-72-15,0-4-40 0,0-9-24 16,0-3-80-16,4-7 64 16,-4-3-72-16,0-10-72 15,0 1 40-15,0-7-40 0,0 0-8 31,0 0-56-31,-4-3-800 16,-3 0-1408-16,-5-9-6338 0</inkml:trace>
  <inkml:trace contextRef="#ctx0" brushRef="#br0" timeOffset="21739.64">15594 5150 2960 0,'0'0'7306'0,"0"0"-5570"16,0 0-936-16,0 0-360 0,0 0-120 15,8 0 40-15,0 0-79 16,8 0-153-16,8 0 72 0,8 3 200 31,7-3 80-31,2 0 104 16,2 0-128-16,5 0-24 0,3 0-144 16,9 0-16-16,16 0 64 0,20 0-96 15,24-3 56-15,3-1-152 16,1 1 40-16,-13 0 9 0,-7 0-89 15,-1 0-56 1,9 0 184-16,-1-1-48 16,1 4 8-16,4-6 32 15,-5 3-80-15,1-1-64 0,-4 1 32 16,-5 1-64-16,-23 2 56 16,-16 0-104-16,-17 0 0 0,-3-4 8 31,7 4 0-31,9-3 8 15,0 3-8-15,0-3-8 0,-17 3 0 16,-2 0-48-16,-13 0-128 16,-9 0-232-16,-6 0-240 15,-6 0-265-15,-3 0-391 0,-4 6-1000 32,-7 0-1569-32,-14-6-3217 0</inkml:trace>
  <inkml:trace contextRef="#ctx0" brushRef="#br0" timeOffset="22730.55">15706 5168 2968 0,'0'0'1472'16,"0"0"1041"-16,0 0-1689 0,0 0-304 31,0 0-8-31,0 0 473 16,0 0-25-16,-80 0-8 0,56 0-152 15,0 0 8-15,-8 0-312 0,4 0-143 16,-3 0 23-16,-5 0 88 16,0 0 152-16,0 0-200 15,-8 4-136 1,5 2-152-16,-2 1-40 15,5-1-32-15,8 0-56 0,4 0 0 16,5-2-224-16,6 2-376 16,2-6-216-16,7 0-32 15,0 0-209-15,4 0-751 16,0 0-3113-16,0-10 992 16</inkml:trace>
  <inkml:trace contextRef="#ctx0" brushRef="#br0" timeOffset="23383.91">15100 5188 4536 0,'0'0'2537'0,"0"0"-913"0,0 0-319 16,0 0-113-16,0 0-304 16,0 0-264-16,0 0-120 15,0 0-176-15,-4 9 40 0,0 4 57 31,0 3 215-31,-4 6-112 16,5 7 40-16,-6-1-224 0,1 10-96 16,8 4-136-16,-4 2 64 15,4 6-40-15,-4 2-40 16,4 2 48-16,0 0-40 0,-3 6 40 16,3 4 8-1,-4-1 24-15,-1 7-48 16,1 9 88-16,0-6-40 0,4 0-32 15,0-3-120-15,0-16 56 16,0 10-15-16,0-4-17 0,0 0 8 16,0 4-48-1,0-4 48-15,0 0 72 16,0 4 40-16,-4-7 0 16,-3 0 24-16,-2-3-32 0,1-6-48 15,4-1-40-15,0 1-64 16,4-4 64-16,0 1-72 15,0-1 8 1,0 4 48-16,0 0-56 16,0 2 48-16,0 4 0 15,0-3 0-15,0 0 48 0,4 3-32 16,0-3 8-16,0-4 16 16,-4 1-80-16,9-4 8 0,-5-3-8 31,-4-2 0-31,3-1 40 15,-3-6-40-15,0 0-8 0,0-1 0 16,0-3-8-16,0-2 8 16,-3-4 0-16,-1 0-128 0,-5 1-136 15,5-4-152-15,4-3-280 16,-4-3-337 0,4-4-551-16,0 0-448 15,0 4-305-15,4-3-1760 0,0-1-3911 16</inkml:trace>
  <inkml:trace contextRef="#ctx0" brushRef="#br0" timeOffset="23884.64">15092 8131 4905 0,'0'0'5169'0,"0"0"-2905"16,0 0-1488-1,0 0-272-15,0 0-256 16,0 0 113-16,108-10 151 0,-64 1-8 16,8 3 48-16,3-1-208 15,1 4-24-15,7-3-32 16,1 2-56-16,4 1-56 0,0 0 40 31,7-3-80-31,9-1-16 16,23-2 8-16,22 0 80 0,6-4 384 15,5 3 473-15,-1 7-409 16,-12 0-144-16,4 3-96 16,9 0-24-16,4 0-48 0,7 6-56 15,5 4-88 1,-1 3-112-16,-12-1 40 16,-11-6-56-16,-21 1-64 0,-23-1 64 15,-25-3-64-15,-18-3 40 16,-13 0-48-16,3 0 8 15,-3 0-8-15,0 0 0 16,-13 0-8-16,-2 0 0 16,-6 0-32-16,-6 0 40 15,3 0 0-15,-4 0 0 16,0-3-48-16,7 0-224 0,2-3-376 16,11-7-744-16,-1 0-1665 15,-7-3-4360-15</inkml:trace>
  <inkml:trace contextRef="#ctx0" brushRef="#br0" timeOffset="25183.42">18387 5210 4032 0,'0'0'168'0,"0"0"4201"0,0 0-2712 16,0 0-713-16,0 0-168 0,0 0-64 15,0 0 8-15,0 0-264 16,0 0-127 0,0 3-169-16,0 10-152 15,0 6 976-15,0 9-224 16,0 8-304-16,0 5-208 0,-4 3 176 15,4 7-80-15,0 3-16 16,-4 15-8-16,4 20-8 0,0 17-152 31,0 1-47-31,-4-2 47 16,4-16-48-16,-3-19 40 16,-2-13 0-16,1-13-80 0,0-5 16 15,0 5 0-15,0 7-24 16,1 2-56-16,-6 2 40 0,9-4-40 31,-4-1 40-31,4 1-40 16,0-3 48-16,0 3-48 15,0-7 56-15,0 1-56 0,0-1-8 16,4 1 0-16,-4-4 8 0,0 3-8 16,0-6 8-16,0 4 0 15,0-7-8 1,0 6 16-16,5-3-16 15,-5 3 8-15,4 0 0 16,-4-2-8-16,0-5 0 0,0 1 8 0,0 0-8 16,0-3 56-16,0 0-56 15,0 0 0 1,0-4 0-16,0 3 0 16,0-1 0-16,0-2 48 15,0 3-40-15,0-5-8 16,0 6 0-16,-4-1 0 0,-5-2 0 15,1 3 0-15,1-4 48 0,-1 4-48 32,-5-3 0-32,9-4 0 15,-3 4-8-15,3-7 8 16,4-3-8-16,-4 0 8 0,-1-6 0 16,5-1-8-16,0-5 0 15,-4 3 0-15,4-1 8 0,0-3-64 31,0 1-216-31,0-4-480 16,-4-3-753-16,1 0-2248 16,-1-3-8801-16</inkml:trace>
  <inkml:trace contextRef="#ctx0" brushRef="#br0" timeOffset="26938.28">16837 8807 744 0,'0'0'10466'31,"0"0"-9186"-31,0 0-944 0,0 0-248 16,0 0 528-16,0 0 129 15,0 0 511-15,-20-73-360 16,9 67-480-16,-6-1-136 0,-2-2 16 15,-5 5-8-15,-4-1 112 32,-4 5-192-32,-4 0 353 0,0 0-273 15,-4 3 40-15,-3 9 208 0,-6 4-88 16,6 6-64-16,-1 1-88 16,4 5-136-16,8 4-40 0,0 6-24 15,8 0-16 1,5 3 24-1,6 4 8-15,6 3-64 0,7-4 8 16,0 3-48-16,7-5 56 0,18-1-8 16,2-6-8-16,13-3 72 15,12-10 0-15,8-9-48 0,4-4 8 32,3-9-32-32,1 0 48 15,-8-13-40-15,-1 1-56 0,-14-4-160 16,-10 3-160-16,-7-3-312 15,-4 3-536-15,-4-2-1041 0,-9 2-2064 32,-2 0-3824-32</inkml:trace>
  <inkml:trace contextRef="#ctx0" brushRef="#br0" timeOffset="27215.71">17204 8988 5737 0,'0'0'10786'0,"0"0"-8946"0,0 0-1375 16,0 0-377-1,0 0 448 1,0 0 336-16,-20 108-256 0,16-64-176 15,-4 8-176-15,3-2-144 16,-2 1-72-16,-1 0-48 16,4-3-136-16,-8 5-960 0,0-15-1225 0,4-9-4864 15</inkml:trace>
  <inkml:trace contextRef="#ctx0" brushRef="#br0" timeOffset="29914.35">13749 4445 6489 0,'0'0'4241'0,"0"0"-2985"16,0 0-32-16,0 0-31 16,-8-13 167-1,8 13-248-15,0 0-240 16,0 0-184-16,0 0-207 0,-4 0-273 15,0 10-152-15,-3 8-48 16,-6 11 208-16,-2 6 40 0,2 7-136 16,2 5-24-1,-1 4-32-15,3 3-56 16,2-4 0-16,3 5 72 16,0-1-80-16,0-7-160 0,0-3-224 15,-1-9-609-15,2-3-543 16,-9-16-776-16,8-10-1617 15,-4-6-2577-15</inkml:trace>
  <inkml:trace contextRef="#ctx0" brushRef="#br0" timeOffset="30486.05">13646 4448 8449 0,'0'0'1545'0,"0"0"-297"15,0 0-424-15,0 0 96 0,28-92-168 16,-12 72 89-16,3 2-313 16,5-1-376-16,4 0-24 15,8 3-128-15,4 3 0 0,8 0-40 16,4 4 40 0,-1 3 8-16,-6 6-8 15,-6 0-8-15,-11 0-248 0,-12 19-48 16,-13 6-48-16,-3 7 248 15,0 5 104-15,-15 8 72 16,-9 3-64-16,-4 0 96 16,-4-4-32-1,0 1-64 1,-3-11 56-16,-1-2 8 16,4-7 24-16,4-5 8 0,0-8 64 15,8-5-8-15,0-7-32 16,4 0 0-16,4 0-32 15,0-4 24-15,8-5-72 0,0 3 32 16,4-1 96-16,0 4 264 16,0 3-168-16,0 0-272 0,4 0-104 15,12 0-32-15,9 10 136 16,3 2 48-16,7 7-40 0,-3 0 8 31,0 3 56-31,4 7-72 16,-8 0-8-16,-4-1-56 0,-5 4 56 15,-3 0 8-15,-8-4 0 16,0-2-8-16,-8-1 0 16,0-6 0-16,0-3-40 0,0-3-192 31,0-4-680-31,9-6 120 0,6-3-1497 16,5-12-367-16,-4-7-4058 0</inkml:trace>
  <inkml:trace contextRef="#ctx0" brushRef="#br0" timeOffset="30869.5">14259 4727 9057 0,'0'0'1385'16,"0"0"-1041"-16,0 0-32 15,0 0-88 1,0 0-48-16,0 0 424 15,0 0 376-15,36 7-352 16,-20-7-312-16,-4-3-312 0,4-7-200 16,-8-3 112-16,0-3 88 15,-8 1 0-15,0-7 96 0,-8 2-40 32,-8 4 241-32,-4 7 791 15,-4 6-88-15,4 3-432 16,-8 3-248-16,9 12-16 0,-1 11-64 15,4 0-16-15,7 2-16 16,6 7-16-16,3-7-88 0,3 4 8 31,14-7-56-31,7-2-8 0,8-7-40 16,7-3-8-16,1-7-200 16,24-6-648-16,-16 0-1512 0,-9-10-2681 15</inkml:trace>
  <inkml:trace contextRef="#ctx0" brushRef="#br0" timeOffset="31336.34">14626 4797 10970 0,'0'0'2120'0,"0"0"-1280"0,0 0-199 16,0 0 183-16,0 0-48 16,0 0-16-16,0 0 136 0,0 0 89 31,20-16-457-31,-8-6-528 16,-1-6-8-16,6-7-32 15,-2-10 40-15,6-18 0 0,-5-20-208 16,-1-15-16-16,-3-10-105 15,-3 6 41-15,-6 23 288 0,-3 25 160 32,0 19-88-32,0 12 136 15,0 5 201-15,-3 5 111 0,-1 3-224 16,-1 10-152-16,-3 3-144 0,-3 23-176 16,-6 9 128-16,-2 9 40 15,3 10-48-15,0 3 56 16,4 7 16-1,4 12-16-15,8-6 16 16,0 0-8-16,0 0-8 16,15-16-376-16,6 0-545 0,7-10-431 0,7-12-864 15,1-13-201-15,-8-13-800 16</inkml:trace>
  <inkml:trace contextRef="#ctx0" brushRef="#br0" timeOffset="31775.03">15092 4324 7665 0,'0'0'1945'0,"0"0"215"16,0 0-344-16,0 0-439 16,0 0-577-16,0 0-760 0,-15 10 72 15,2 18-40-15,-2 10 192 16,2 4-96-16,5 2-64 0,4-3-96 31,4-2-8-31,0-8 0 16,8-9-216-16,5-6-160 0,6-9-280 15,1-7 256-15,4-4 352 0,-4-21 40 16,0-10-144-16,-5-6 72 16,-2-10-16-16,-1-3 80 15,-5 3 16 1,-2 4 128-16,-5 12 864 15,0 13 88-15,0 9 288 16,0 9-647-16,0 4-721 0,0 10-24 0,0 12-49 16,0 13 73-1,0 4 40-15,-5 5 9 16,5-3-41-16,0-6 48 16,9 0-48-16,6-7-16 15,10-2-24-15,-1-7-601 0,19-3-335 16,-7-7-1448-16,-4-3-3850 15</inkml:trace>
  <inkml:trace contextRef="#ctx0" brushRef="#br0" timeOffset="35923.51">13833 5327 3440 0,'0'0'5465'0,"0"0"-3320"15,0 0-1345 1,0 0-184-1,0 0 408-15,0 0 657 16,8 0 71-16,8-13-760 0,12-2-464 0,8-5-231 16,12-8 87-16,7 0-32 15,21-7-184-15,-1 3-16 0,2 0-104 32,-6-3-48-32,-15 13-120 15,-4 0-136-15,-12 3-184 16,-12 13-545-16,-13 2-431 0,-2 4-320 15,-10 0-609-15,1 4-896 16,-4 5-2160-16</inkml:trace>
  <inkml:trace contextRef="#ctx0" brushRef="#br0" timeOffset="36230.04">13805 5505 3264 0,'0'0'632'0,"0"0"3857"0,0 0-2368 16,0 0-449-16,108-35-336 16,-57 16-95-16,5-6 167 15,8-4-128 1,4-2-416-1,0 2 17 1,-5 1-329-16,-3 5-280 0,-12 4-128 0,-4 3-136 16,-16 10-8-16,-5-1-240 15,-7 7-608-15,-8 0-761 16,-4 4-1103-16,-4 8-473 0,0 1-2016 16</inkml:trace>
  <inkml:trace contextRef="#ctx0" brushRef="#br1" timeOffset="46212.91">2486 5540 1720 0,'0'0'984'15,"0"0"-712"1,0 0-168-16,0 0 1296 16,0 0 161-16,0 0-625 0,0 0-336 0,0 0 24 15,0 0-24 1,0 0-128-16,0 0-119 0,0 0 63 15,0 0 48-15,0 0 32 16,0 0 96 0,0 0-64-16,0 0-136 15,0 0-64-15,0 0 8 0,0 0 48 16,0 0-104-16,0-3-176 16,0-3 17-16,-4-4-25 0,-5 0 112 15,6-2 80-15,-1-4-120 31,0-3 312-31,0-3-272 0,0-4 432 16,-5 1-368-16,6 0 200 16,-1-4-152-16,0 1 8 0,0 2 8 15,0-3 72-15,0 4-200 16,4-1-200-16,0-2 72 31,-5 6-16-31,5-4 65 0,0 1-129 16,0 0 48-16,0-1-48 15,0 1-88-15,-3 2-193 0,3 1-39 16,-4 7-296-16,4 2-496 16,0-6-840-1,0 6-785-15,0-3-1216 16</inkml:trace>
  <inkml:trace contextRef="#ctx0" brushRef="#br1" timeOffset="47824.94">2331 4940 2960 0,'0'0'1480'0,"0"0"745"0,0 0-1057 16,0 0-264-16,0 0 9 0,3-6 143 16,1 3-360-16,0-1-184 15,0 1-48-15,-4 0-88 32,8 0-288-32,-8 3-16 0,5-4-72 15,-5 4 0-15,3 0 0 16,1-3-8-16,4 0-168 0,4 3 176 15,4-3 8-15,-1 3 0 16,2-3 0-16,3 3-8 31,-1-3 8-31,6 3 0 0,-5 0-8 0,4 0 0 16,-5 0 0-16,5 0 0 16,0-3 8-16,1 3 0 0,-2 0-8 15,5-4 16 1,-4 1-8-1,8 0 8-15,0 0-16 0,-4-3 8 0,3 2 0 16,1 1-8-16,-4 0 8 16,0 3 0-16,-4-3-8 15,3 3 0-15,-3 0 8 16,4 0-8-16,0 0 0 0,0 0 0 31,0 0-40-31,0 0 40 0,0 0 8 16,4 0-8-16,-4 0 0 15,4 0 0-15,0 0 0 16,-4 0 0-16,0 3-16 0,-5-3 8 16,-3 3-48-16,0-3 40 31,0 3-40-31,0 1-128 0,-5-1 168 16,10-3-32-16,-5 3 40 15,4-3 8-15,4 0 0 16,4 0 48-16,3 0-40 0,1 0 48 15,-4 0-48-15,0 0-8 32,-4 0 0-32,0 0 72 0,0 0 0 0,0 0-64 15,-5 0-8-15,-3 0 8 16,4 0-8-16,0 0 0 16,0 0 0-16,0 0 0 0,4 0 0 15,4 0 0 1,3 0-8-1,1 0 8-15,1 0 0 0,-2 0 8 16,1 0-8-16,0 0 0 0,-8 0 8 16,0 0 0-16,-9 0-8 15,5 3 0-15,-7 0-8 0,2 0 8 32,-3-3 8-32,8 0 0 15,-1 0 176-15,5 0-88 0,9 0-96 16,-5 0 8-16,4 0 0 15,-1 0 0-15,-3 0 0 0,0 0 0 16,-8 0 8-16,-5 0-16 31,2 0 0-31,-5 0 0 0,3-3 0 16,6 3 0-16,-5 0 0 16,3 0-16-16,1-3 16 15,0 3 0-15,0 0 16 0,4-3-16 16,-5 3 8-16,2 0 0 31,3-3 24-31,0 3-24 0,-4-3-8 16,4-1 0-16,-5 4 0 15,5-3-8-15,4 3 0 0,-4-3 0 16,-4 3 0-16,-4 0 0 0,4 0 8 16,-5 0 0-1,2 0 0 1,-6 0 0-16,5 0 0 0,-8 0-8 15,4 0 8-15,0 0 0 16,0 0 0-16,4 0-8 0,0 0 16 16,4 0-8-16,4 0 8 0,-8-3 0 31,-4 3-8-31,0 0 0 16,-8 0 0-16,-4 0 0 0,-1 0-56 15,1 0-120-15,-4 0 24 16,4 0 72-16,5 0 80 0,2 0 152 15,-3 0-144-15,9 0 8 32,-6 0-8-32,6 3 0 0,-6 3-8 15,-3 1 0-15,1-4-16 16,-2 6-112-16,1 1 112 16,0-4-128-16,-5 4 128 0,6-4 16 15,3 4 8-15,-5-4 0 31,6 0 96-31,-1-3-24 0,4 4 48 0,-4-4-120 0,-5 4 32 32,6-5-40-32,-13 5-128 0,0-1-112 15,0 7 224-15,0 0 16 0,-9 3 120 16,-2 6 112 0,-5 0 80-1,4 3-32-15,-4 1-80 0,4-1-64 16,0 0-48-16,4 4-32 15,0-3-48-15,4 5-8 16,-4 1 0-16,0 6-688 0,0-6-1152 16,-4-10-4697-16</inkml:trace>
  <inkml:trace contextRef="#ctx0" brushRef="#br1" timeOffset="49849.6">2561 5156 3064 0,'0'0'2953'0,"0"0"-353"0,0 0-1511 0,0 0-505 15,0 0-176-15,0 0-120 0,8 0-176 0,1 0-40 16,2 0 152 15,1 0-40-31,4 0 80 16,4 0 32-16,4 0 16 15,0 0-80-15,0 0 56 0,4-3-120 16,4 3-168-16,0 0 56 0,-1 0 0 16,1 0-48-16,4 0 88 31,3 0-88-31,2 0-8 16,-1 0 8-16,-1 0-8 0,2-3 72 15,-6 3-64-15,-3 0-8 16,0 0 0-16,-8 0-8 0,-1 0 8 15,1 0 8-15,-7 0-8 32,2 0-8-32,-2 0-32 15,7 3 32-15,-5 0 16 0,5 3-8 0,4-6 8 16,4 4-8-16,4-4 0 16,-1 0-8-16,2 0-64 0,-1 0-112 15,-1 0 24 1,-3 0 160-1,0 0 0-15,-8 0 8 16,4 0 96-16,-5 0-32 0,1 0 48 0,1 0-112 16,3 0 104-16,3 0-112 15,1 0 80-15,4 0-64 0,0 0-16 32,-5 0 8-32,1 0 0 15,-4 0-8-15,-4 0 8 0,1 2-8 16,-10-2 8-16,5 4 0 15,0-1-8-15,0-3 8 32,0 0-16-32,4 0 16 0,-1 0-8 15,5 0 0-15,0 0 8 0,4 0-8 0,-8 0 0 16,4 0 0 0,-8 0 0-16,-4 0 0 15,0 0 0-15,0 0 0 16,4 0 0-16,4 0 8 0,3 0 0 31,6 0 8-31,3-3 48 16,3 3-64-16,5-4 0 0,-8 2 24 0,4 2-24 15,-4-4 0-15,-8 4 40 16,0 0 16-16,-4 0-48 16,-1-3 40-16,-3 3 24 15,8 0-64 1,0 0 64-16,4 0-64 15,4 0 57-15,-1-3-65 0,1 3 8 16,-4-3-8-16,4 0 0 0,-9 3 16 16,-2-4-16-16,-1 4 72 15,0-3 16 1,-5 0-80-16,9 3 40 16,4-3-48-16,9 0 8 15,-2 0-8-15,-3-1-8 0,-1 1 8 16,-3 3 8-16,-8-3-8 15,-3 3 16-15,-10 0-16 0,-3 0 8 32,-3 0-8-32,-5 0-8 15,0 0-232-15,0 0-449 0,0 0-415 16,0 0-752-16,0 0-2641 0</inkml:trace>
  <inkml:trace contextRef="#ctx0" brushRef="#br1" timeOffset="50850.05">2426 4972 3688 0,'0'0'784'0,"0"0"313"0,0 0-105 15,0 0-120-15,0 0 152 0,0 0-200 0,0 0 297 32,0 0-73-32,0 0-480 0,0 0-264 15,0 0-104 1,-9 0 8-16,-6 0-200 16,-9 6 0-16,0 1 0 15,-3 2 0-15,-5-3 0 0,-5 4-8 16,2 0 0-16,-1-7-80 15,4 3-40-15,4-6-248 16,4 0-96 0,12 0 216-16,-4 0-192 0,12 0 184 15,0 0-448-15,4 0-849 16,0-6-1207-16,0 3-2529 0</inkml:trace>
  <inkml:trace contextRef="#ctx0" brushRef="#br1" timeOffset="52273.43">2052 5048 5577 0,'0'0'1880'32,"0"0"-1360"-32,0 0 88 15,0 0 104-15,0 0-303 16,0 0 655-16,0 0-400 0,28 51-272 15,-24-39-192-15,-1 4-48 16,1 3-96-16,0-3 64 0,0 3-40 16,-4 3 32-1,4 1 0-15,-4 2-32 16,4 7 0-16,-4-4 80 16,0 7-8-16,0 0-80 0,0 0 0 15,0-3 16-15,0-1-72 16,0 5-8-16,-4-8 8 15,4 4-8-15,0 0 8 16,0-4-8-16,0 1 0 16,0-1-8-16,0-2 0 15,0-1-8-15,0 0 8 0,0-2-8 16,0 2 8-16,0-2-8 16,0-1 8-1,0 0 0-15,0 0-8 16,0 4 8-16,0-1 8 15,-4 0 0-15,4 1 96 0,-4-4-96 16,0 3 8-16,0 1-16 16,-3-1 16-16,-2 4 192 0,1 0-80 31,-3-1-32-31,6 1-88 16,-3-4 0-16,1 4 97 15,-1-1-57-15,4-2-48 0,-1-1 136 16,5-3-16-16,-4 0-40 15,4 1 16-15,0-4-16 0,-4 3-32 32,1 0 40-32,3 0-72 15,-4 1-16-15,0-1 8 0,-4 3-8 16,3 4 48-16,1 2-48 0,-3-2-32 0,-1 6 32 16,-1-6 8-1,2 2 144-15,3-2 72 16,-4-4-72-1,4 1-72-15,0-1-72 16,-1 0 64-16,2 1-56 0,-1-1-8 16,4 4-8-16,0 2 48 0,0 1-24 15,0 3 16-15,0 0-40 16,0 3 0 0,0 4 0-16,0-1 8 15,0-3 32-15,0 0-40 16,0-6 0-16,0 0 16 0,0-4-16 15,0 1 8-15,0-1-8 16,0 1 0-16,0 0 0 0,0-4 0 31,0 4 0-31,0-4 0 16,0 3 0-16,4-2 0 16,-1-1 0-16,2 0-8 0,-1 1 8 15,4-4-8-15,0-3 8 31,-5 3-8-31,6-3 8 0,-5 1-8 16,8-1 0-16,-9 3 0 16,6 3 0-16,-5 0-40 15,4 1 48-15,-4-4-8 0,3 0 8 0,-3-3 0 16,1 4 0 0,-1-7 0-1,0 2-8-15,0-1-8 0,-1-2 16 16,-3 1 0-16,0 0 0 15,4 6 56-15,-4-2-56 16,0-2 8-16,0 5-8 0,0-1 8 0,4 0 0 16,0 4 0-16,-4 2 0 15,0-2 0 1,5-1-8-16,-5-3 8 16,4-3-8-16,0 0-8 15,-1-3 8-15,1 0 0 16,0-3 8-16,0 3-8 0,1-4 0 15,-1 8-64-15,-4-5-72 0,0 5 8 32,0-2 112-32,0-2 16 15,0 7 0-15,0-4 0 16,0 3 0-16,0-7-8 0,0 5 0 16,0-8 0-16,0-5 0 15,0-1 0-15,0-3-440 31,0 1-184-31,7-4 456 0,5 0 176 16,0 0 152-16,0 0 0 16,0 0-104-16,0 0-40 0,0 3 0 0,0-3-8 15,0 0 8-15,4 0 0 16,4 0 16 0,0 0-16-1,4-7-8-15,16-21-545 0,-5 6-1359 16,-7-4-6346-16</inkml:trace>
  <inkml:trace contextRef="#ctx0" brushRef="#br1" timeOffset="53953.49">2359 5134 2984 0,'0'0'520'0,"0"0"-416"15,0 0-48 1,0 0 192-16,0 0 729 16,0 22 263-16,0-10-96 0,0 5-416 15,-5 1-56-15,-3 2 81 16,4 5-225-16,-4 0-216 0,1 4-136 16,2 3-24-16,-3 2-48 31,4 5-48-31,-3-1 48 0,-1 6-32 15,3 1 8-15,-3 2 0 16,1 1-16-16,-1 3-8 0,3-10-8 16,-3 4-40-16,5-4 96 31,-1 0-24-31,0-3-80 16,4 3 48-16,0-2-48 0,0 2 80 15,0-3-80-15,0 0-8 16,0 0 8-16,0 4 0 0,0-8 0 15,0 1 0-15,0-3 0 16,0-3 8-16,0-1-8 16,0 1 0-1,0-4 40-15,0 0-32 16,0 1-8-16,0 0 0 0,0-1 0 16,0 3 0-16,0 1 0 0,0 2-8 15,4 1 8 1,-4 0 56-1,0 3-56-15,0 0 0 16,0-3 0-16,0 0 8 0,0-4-8 0,0 1 0 16,0-4 0-16,0 0 8 15,0 1 0-15,0-1 72 16,0 1 40-16,0 2 224 0,0 1-144 31,0 2-72-31,-4 5-48 16,4-1 0-16,0 2-72 0,0 5 40 15,-4-4-32-15,4 3 48 16,0-6-56-16,0-3-8 0,-4-4 8 16,4-2 8-16,0-4-8 31,0 0 0-31,0 3 0 0,0 4 8 16,0 0 56-16,0 6-72 15,0 3 0-15,0 3-8 16,0 4 16-16,0-1-8 0,-5-3 0 15,5 0 8 1,-4-2-8 0,4-4 8-16,0-7-8 0,0-2 0 15,0-1 0-15,0 0-8 0,0-5 8 16,0 5 0-16,0 0 8 16,-3 4-8-16,3-1-8 0,0 1 8 15,0-4-8 1,0 4 8-1,0-7-8-15,0 3 8 0,0 1 0 16,0-1 0-16,0 0 8 0,0 5-8 16,0-2 0-16,0-3 8 15,0-2-8-15,0-1 0 0,0-3 8 32,0 0 0-32,0 0-8 0,0 3 8 15,0-3 16-15,0 3 32 16,0-3-48-16,0 1-8 15,0-1 8-15,0 3-8 0,0-7-824 16,-4 1 240-16,0-3-1865 31,0-10-4640-31</inkml:trace>
  <inkml:trace contextRef="#ctx0" brushRef="#br1" timeOffset="55115.92">5793 4953 2816 0,'0'0'680'16,"0"0"-528"-16,0 0 568 15,0 0 81-15,0 0 607 16,0 0-400-16,80 28-312 0,-65-28 120 16,9 7-335-16,0-4-57 15,0 0 64-15,0 0 152 0,4-3-176 31,-4 0-80-31,4 0-24 16,0 0-176-16,0 0-64 0,0 0-56 16,0 0-64-16,-5 0-120 15,-7-3-216-15,0 3-544 0,-16-3-1409 16,0 3-591-16,0 0-3041 0</inkml:trace>
  <inkml:trace contextRef="#ctx0" brushRef="#br1" timeOffset="56281.01">6234 4991 3544 0,'0'0'2665'0,"0"0"-241"16,0 0-1231-16,0 0-393 0,0 0-168 15,0 6-368-15,0 0-112 16,5 4 152-16,-5 3-72 0,4 3 112 15,-4 3-72 1,4 3-8-16,0 4 8 16,-4-1 16-16,0 3 16 15,0 4-55-15,0 0 55 0,0 6 56 16,0 0-64-16,0 6 32 16,0 1-168-16,0 2-72 0,0 4-32 31,0 3-40-31,0-3 0 15,0 0 96-15,0-4-72 0,0-2-32 16,0-1 80-16,0-3-16 16,-4 1 40-16,-4-7 8 0,0 3-16 15,0-3-32 1,0 3-64 0,0 3 0-16,4 0 48 15,-4 1-56-15,4 2 8 0,0-2 0 16,0-5 0-16,4 2-8 15,-3-1 0-15,3 0 0 0,0 0 8 16,0-3-8-16,0 0 8 31,0 0-8-31,0 0 8 0,0 0-8 16,0 0 8-16,0-1-8 16,-4-2 0-1,4 3 8-15,-5 0 0 16,1-3 8-16,-4 6-16 0,1-6 0 15,-2 3 0-15,1 0-8 0,4 0 0 16,-3-1 8-16,3-2 0 16,0 0 0-16,4 0 0 0,0-4 0 15,0 4 0-15,0 0 0 16,-5 0 8-16,5-1-8 0,-4 1 8 31,0-4-8-31,0 1 0 16,1-3 0-16,-1-1 8 0,-4 0-8 15,3-2 0-15,-3-1 0 16,5 3 8-16,-5-2 0 0,-1 2-8 16,1-3 0-16,1 3 8 31,3-2 0-31,-4-1 0 16,-1 0-8-16,2 0 0 0,-1 4 8 15,0-1-8-15,0 7 8 16,4 0 48-16,-4-1-56 0,4 1 8 15,0 3-8-15,4-7-8 32,0 4 0-32,0-3-40 0,0-3 48 15,0-4 8-15,0-3 0 0,-4 3 96 0,4-6-96 16,-8 3 48 0,0-4-40-16,-3 5 40 15,-6-1-48 1,2-3-8-16,-2-1-24 15,6 2 16-15,-2-5-88 0,5 1 88 16,1-4-8-16,3 1-32 0,0 2 40 16,-1-5 8-16,1 2-8 15,0 1 8-15,4 3-8 16,-3-4 8 0,3 4 0-16,-4 3 0 15,0-1 0-15,0 8 0 16,-1-4 0-16,1 0 0 0,4 3 0 15,-4-3 64-15,1 3-56 16,-1-3-8-16,-4 1 8 0,-1-1 0 31,2 3 0-31,-1-3 48 32,-4 0-56-32,4 6 0 0,-4-3 8 15,4-3-8-15,3 1 0 16,2-5-104-16,-1-8-944 15,0-4-761-15,0-3-4272 0</inkml:trace>
  <inkml:trace contextRef="#ctx0" brushRef="#br1" timeOffset="57836.92">5952 5143 2864 0,'0'0'152'0,"0"0"576"0,0 0 305 15,0 0 263-15,0 0-24 0,0 0-240 16,0 0 217 15,0 0-681-31,4-19 48 0,-4 19-256 16,0 0-192-16,0 0-152 15,0 0-16-15,0 0-80 0,0 3 16 16,0 4 64-16,0 5 136 16,0 1 88-16,0 3-64 15,0 6-40-15,0-3-16 0,-4 7 48 16,-4-1-24 0,4 7 24-16,-3-4 40 15,-2 7-64-15,1 0 0 0,0 3-56 16,1 4 32-16,-2 2-32 15,1-3-64-15,4 0 40 0,1 1-40 16,-1-1-8 0,4 4 8-1,0-4-8-15,0 0 8 0,0 3-8 16,0-2 8-16,0-1 0 0,0 0-8 16,0-2 0-16,-4-2 16 15,-1 5-16 1,1-4 0-16,-4 0 16 15,5 0 120-15,-1-6 16 16,0 3 72-16,0-6 24 0,-1-1-47 16,1 1 7-16,4-1-24 15,-4 0-56-15,1 2 48 16,-1-2 48-16,0 3-72 0,-5 1-24 31,5 0 48-31,-3 3-56 16,3-3-24-16,0 3-16 0,4-1-72 15,0 1 56-15,0 1-56 16,0-1 40-16,0 0-40 16,0-1-8-16,0 1 80 0,0 3 8 15,-4-3 32-15,0 3-72 16,-1 4 0 0,-2-1-40-16,3 3 0 15,0 1 8-15,0-1-16 0,0 4 8 16,4-7-8-1,-4-3 8 1,4 0-8-16,0-6 8 0,-5 3 48 0,2-3-48 16,3-1 80-16,-4 1-80 15,4-3 72-15,-4 3-32 16,0-4-48-16,0 4 8 0,0 0-8 16,-1 3 8-16,2-1 0 15,-1-2 0 1,0 3 0-16,0-3 64 15,4-7-64-15,0 1 216 16,0-1 136-16,-4-2-152 0,4 2-16 16,0-3-88-16,-7 0-32 15,2 4 8-15,1 2-80 0,-4 1 8 32,0 2 8-32,-4 5-16 15,4-1 48-15,0-1-48 0,1 1 8 0,3-3-8 16,-1-3 0-1,5-7-8-15,0-6-88 32,0-4-96-32,0-5-88 0,0-1-392 0,0-6-816 15,0 0-665-15,0 0-3520 16</inkml:trace>
  <inkml:trace contextRef="#ctx0" brushRef="#br1" timeOffset="58695.48">2087 8753 8193 0,'0'0'2241'0,"0"0"-1625"0,0 0-448 16,0 0-104-16,12 79-8 16,-8-50 48-16,0 0 32 15,4 6-64 1,-8-7 32-16,0 4-48 15,0-3-48-15,0-7 8 0,0-7 32 16,0 2-48-16,0-8-216 0,0-3-1392 16,0-6-4218-1</inkml:trace>
  <inkml:trace contextRef="#ctx0" brushRef="#br1" timeOffset="59477.44">2175 9058 672 0,'0'0'5313'15,"0"0"-2593"-15,0 0-1831 16,0 0-217-16,0 0 96 0,0 0-240 16,92 0-200-16,-69 3-48 15,1 0 24-15,8 1-96 31,4-1-128-31,-1 0-64 0,2-3 48 16,7 0-56-16,-5 0 56 16,6-6-56-16,-2-1 200 0,5-3 256 0,-1 4-88 15,6 0 193-15,-5-4-25 0,-1 4-104 32,1-3-48-17,3 2-136-15,-2-3 120 0,3 1 80 16,-1 3-64-16,1-1-16 0,4-2-144 15,-5 6-120-15,1-4 16 0,4 4 16 32,-4-3-24-32,-1 3-112 15,2-1 0-15,3 4-8 16,-1-2 0-16,5-5 0 0,-5 1 8 16,9-1 0-16,1 1 8 15,-2-3-16-15,-3 5 0 0,-1-2 8 16,-3-1 56-16,-8 7-56 31,-1-6-8-31,-2 3 0 0,-6 3 0 16,1-3 0-16,1 0 8 15,-2-4-8-15,1 4 16 0,0-3-16 16,0 0 65-16,-5-1 31 16,5 1 80-16,0 2-24 31,-4 1 0-31,4 0 16 0,-1 0-48 15,2 3-72-15,-2-3 32 16,1 3-32-16,4-3 0 0,0 3 64 16,0 0-24-16,3 0 96 15,-3-3-56 1,-4 3-112-16,-4 0 64 16,0 0-56-16,-4 0 96 0,-8 0-72 15,0 0-40-15,-9 0-8 16,6 0 8-16,-6 0-8 0,5 3 8 15,1 0 0-15,-2 0 8 16,1-3 40 0,0 0-48-16,-8 0-8 15,-1 0-368-15,-11 0-544 0,0 0-385 16,-15-6-1479-16,-9-4-7642 16</inkml:trace>
  <inkml:trace contextRef="#ctx0" brushRef="#br1" timeOffset="60724">2007 9283 1840 0,'0'0'736'0,"0"0"-544"16,0 0 1472-16,0 0 217 16,0 0-305-16,0 0 241 15,0-38-17-15,4 35-128 16,-4 0-223-1,4 3-137-15,-4 0-512 16,5-3-240-16,3 3-168 0,-1 0-176 0,10-3-32 16,6 3-24-1,5-4-24-15,4 4-88 0,8 0-40 16,4 0 40-16,4 0 0 0,7 0-40 31,5 4 72-31,3-1-72 16,10 3 64-16,-2-3-64 0,5 1-8 15,0-2 9-15,-1 2-9 16,1-4 8-16,-1 0 0 0,2 0 0 16,-2 0 0-16,1 0 8 31,-1-4-16-31,2 2 48 0,-6-2-48 16,-3 4 0-16,-1 0 0 15,-3 0 0-15,-4 0 0 16,3 0 0-16,-3 0 0 0,4 0-8 15,0-3 8-15,0 0-8 32,0-3 0-32,-8-1 8 0,-5 4 0 15,-3-3 0-15,-4 3 8 0,0-1 32 0,3-2-40 16,2 3 0 0,2-4 8-16,5 1-8 0,7 0 8 15,1-4 56 1,3 4-16-1,2-3-32-15,-5 5 24 0,-4-2-32 0,-5-1 32 16,-3 1-40-16,-12 3 0 16,0-3 48-16,-8 2-40 15,-4 1 64 1,0-3-56-16,-1 3-16 16,0 0 0-16,-2 0 0 15,-5-1-8-15,0 1-96 0,-1 0 8 16,2 0 48-16,-2-1 40 15,5 1-32-15,0 0 40 0,0 3 8 16,0-3-8-16,-4 3 0 31,0 0-1337-31,-8 0 905 0,-9 0-816 16,2-3-1057-16,-5 0-2552 0</inkml:trace>
  <inkml:trace contextRef="#ctx0" brushRef="#br1" timeOffset="63568.7">14252 7035 1320 0,'0'0'4545'0,"0"0"-1681"0,0 0-871 15,0 0-153-15,0 0-7 16,0 0 247-16,-17 0-720 16,13-3-215-16,0 0-65 15,1 3-352 1,3-3-200-16,0 3-128 15,0-3-120-15,0 3-128 0,0 0 16 0,0-3-96 16,0 0-72-16,3-4 0 16,9 1 0-16,1-1 0 15,6 4-112 1,-3 0-40-16,8 0 104 16,-8 3-104-16,0 0-64 15,-4 6-8-15,-1 4-104 0,-2 3 8 16,-9-1-40-16,0 4 128 15,0-3 112-15,-4 6 112 0,-12-3 8 32,-4-3 8-32,4 2 64 31,0-5 0-31,4-4-64 0,8 0 40 16,0-2-48-16,4-4 8 31,0 0-8-31,0 0 0 15,0 0-8-15,0 3-64 0,8 3-56 16,9 1 120-16,-2 2 8 16,1 1 56-16,0 3-56 0,0-1-56 0,-8 1 8 15,-4 2 0-15,0 2 40 0,-4 2-8 16,0-4 16 0,-16 7-8-16,0-6 8 0,-8-3 24 15,-4 0 48-15,-4 0 48 16,0-7-40-16,0 0-32 0,9 1-48 15,-1-7-168-15,11 0-208 0,10-10-1001 16,3-12-2871-16,0 3-4074 16</inkml:trace>
  <inkml:trace contextRef="#ctx0" brushRef="#br1" timeOffset="64002.81">14527 6997 3424 0,'0'0'8242'0,"0"0"-6090"0,0 0-463 16,0 0-457-16,0 0-400 0,0 0-296 16,0 0-304-16,59-9-112 15,-47 18-112-15,4 7 40 16,-4 6-40 0,-12 4-8-16,0 6 8 15,-4-1 8-15,-20 4 88 0,0-3 89 16,-4-3-17-16,0-7 48 15,9-6-96 1,6-3-64-16,5-7-24 16,8-3-32-16,0 0 0 0,8-3 96 15,20 0 408-15,8 0-168 16,8-12-248-16,3-1-96 0,6-3-408 16,-1-13-992-16,-9 4-2769 15,-15 6-5337-15</inkml:trace>
  <inkml:trace contextRef="#ctx0" brushRef="#br1" timeOffset="65147.45">16686 8283 3896 0,'0'0'8186'0,"0"0"-6890"15,0 0-151-15,0 0 191 0,0 0-32 16,0 0-128-16,0-22-399 16,0 22-433-16,0 0-160 0,8 0-64 31,3 0-8-31,6 0-56 16,-2 3-56-16,5 7 8 15,1-4 0-15,-10 4-8 0,6-1 0 16,-10 0 0-16,-3-2 0 15,-4 3-8-15,0-4-104 0,0 3 104 32,-4-2 8-32,-7 2 0 0,-2 4 8 15,2-3 0-15,-2-4-8 16,5 4 8-16,1-1-8 0,3 1 0 16,4-1 0-16,0 0-8 15,0 4-40-15,0 0-264 16,8-4 72-1,-1 4 56-15,6-3-64 16,-5-1 103-16,-5-2 81 0,1-5 16 16,-4 5 40-16,0-4-48 0,-11 4 56 15,-10-1 128-15,-7-3 41 16,-3 3 79 0,-5-3-56-16,4 1-128 15,8-1-64-15,5 0-360 16,14-3-1017-16,5 0-1727 0,0-3-5394 15</inkml:trace>
  <inkml:trace contextRef="#ctx0" brushRef="#br1" timeOffset="65540.13">17076 8251 10082 0,'0'0'4065'0,"0"0"-3225"0,0 0-168 0,0 0 184 16,0 0-104-16,0 0-432 16,0 0 136-16,0 0-264 15,56 39-40 1,-48-21-16-16,-4 5-8 15,-4 2 89-15,-4 4-65 0,-12-4-32 16,-4 1 56-16,-3-4-48 0,2-6 72 16,10-4-64-16,-2-5-40 15,13-1-24 1,0-2-72-16,13-1 48 16,14-3 184-16,13 0 32 15,11 0-264-15,2 0-176 16,23-13-1016-16,-21 0-2609 0,-7-3-6417 0</inkml:trace>
  <inkml:trace contextRef="#ctx0" brushRef="#br1" timeOffset="69702.13">7884 7849 2816 0,'0'0'4121'0,"0"0"-3041"16,0 0-16-16,0 0 153 0,0-20-1 16,0 17-160-16,0 3-288 31,0 0-168-31,0 0 121 0,0 0-105 0,0 0-152 16,0 0-96-1,0 0-208-15,0 0-64 16,0 0-88-16,-3 0 0 0,3 0 32 15,-4 3-32-15,-5 7-8 32,5 3 0-32,-4 6-8 0,5 6 8 15,-1 0 0-15,0 4 8 0,4-1 0 16,0 4-8-16,0-3 0 16,0-4 8-16,0 4 40 0,0-7-40 15,0 3 56 1,0-5-8-1,0-5 0-15,0-2-48 16,0-4-8-16,0-2 16 0,0-4-16 0,4 0 48 16,0-3 24-16,-4 4 72 31,3-4 288-31,1 0-96 16,4 0-48-16,1 0 8 0,6 0-104 15,2 0 0-15,7 0-63 0,8 0-49 16,7-7 16-16,4 4-96 15,10 0 8-15,-5 3-8 16,3 0-801-16,-3 0-1383 0,-12 0-1697 31,-8 0-4681-31</inkml:trace>
  <inkml:trace contextRef="#ctx0" brushRef="#br1" timeOffset="72681.32">16761 6146 4480 0,'0'0'2193'16,"0"0"712"-16,0 0-1209 0,0 0-328 0,0-6-216 15,0 3-375-15,0 3 279 16,0-3-280 0,0 3-264-1,0 0-152-15,0 0-72 0,0 0-80 16,-4 0-120-16,-3 3-32 15,-6 6 8-15,2 8-56 0,-10-2 80 0,2 7-72 16,-1 0 32-16,-1 1 56 31,2-1-96-31,3 0 48 16,0-2-48-16,4-1 8 0,0-4 32 16,8-2-48-16,-3-3 0 0,7-4 0 15,-4 3 0-15,-1-5-336 16,1 2-344-16,4 0-776 31,-4-3-232-31,0 1-689 0,1-4-1944 16</inkml:trace>
  <inkml:trace contextRef="#ctx0" brushRef="#br1" timeOffset="73063.38">16546 6172 3632 0,'0'0'0'16,"0"0"5129"-16,0 0-3392 0,0 0-257 15,0 0-224-15,0 0-31 16,0 0-113-16,0-3-408 0,0 3-272 15,4 0-264-15,1 12-160 16,2 1 488 0,1 9 56-16,4 1-136 15,4-1-136-15,0 3-87 0,0-2 23 16,4-1-96-16,0 0 32 16,-4-3-56-16,-4 0-40 0,0-3-8 15,-4-1-48-15,-4-5-56 31,-4 0-200-31,0-4-433 0,0-2-215 16,-4-4-808-16,-9 0-553 16,2-17-3040-16</inkml:trace>
  <inkml:trace contextRef="#ctx0" brushRef="#br1" timeOffset="74044.37">16829 5915 3808 0,'0'0'6306'0,"0"0"-4890"15,0 0-488-15,0 0-312 16,0 0-48-16,0 0-7 0,0 0 7 16,-20-41-160-16,13 31-80 31,-6 7-56-31,-2-7-168 0,-2 7-56 31,-3-3 40-31,5 3-80 16,-6 3 56-16,2 0-64 0,-5 0 0 15,4 0-8-15,-4 3 0 16,0 6 0-16,0 1 8 16,0 3 0-16,0 2 0 0,-4 1 0 15,5 6 0-15,3 1 8 16,-4 2-8-16,4 7 0 0,0 0 0 15,4 6 0-15,0-4 72 16,0 5-64-16,0-4 0 31,9-4 128-31,-6-2-136 0,9 0 96 0,0-4 8 16,0 0-88-16,4-3 136 16,0 1-48-16,0 2-96 15,0-6 136-15,4 3-144 0,13-3 72 16,-6-3-64-1,13 3 96 1,-4-3-32-16,4-3-24 0,-4 0-40 0,4-1 96 16,-1 1-104-16,2 0 0 15,-5-7 16-15,8 4-16 16,-5-7 0 0,5-3-128-16,0 0 128 15,4 0 0-15,0 0 0 16,3 0-120-16,2-7 112 0,-1-2-192 15,-1-4 200-15,-3-3 0 16,-4 1 8-16,4-2 0 0,-8-1 256 16,-1-1-64-16,-6-1 0 31,3 1-152-31,-8-6 104 0,4 3-104 16,-4-3-48-16,-1-1 8 15,2-2-8-15,-9-1 0 16,3 1 8-16,-3-2-8 0,-4 2 144 15,0 0 56-15,0-1-72 32,-8 1 80-32,1 2-120 0,-10 0 8 15,2 1-31-15,-2 3-57 0,-7 0 88 16,1 0-96-16,-9 2 16 16,0 1 8-16,1 7-24 15,-10-1 0 1,5 10 0-16,5 3-112 15,-1 0-521-15,-8 28-1543 0,8-2-1673 0,4-1-4433 16</inkml:trace>
  <inkml:trace contextRef="#ctx0" brushRef="#br1" timeOffset="74750.89">16503 6883 9946 0,'0'0'2200'0,"0"0"-1016"0,0 0-167 15,0 0 279-15,0 0-488 16,0 0-472-16,0 10-184 16,-8 8 320-16,-5 5 72 0,2 2-48 15,-2 4-79-15,2 3-65 31,3 0 112-31,0-1-168 0,0 4-104 16,8-6-40-16,0-1-64 16,0 1 16-16,8-7-104 0,4 0 8 15,3-6 40-15,6-3-48 0,3-4-440 16,-5-9-376 0,14 0-657-1,-6-12-1159-15,-7-8-2825 0</inkml:trace>
  <inkml:trace contextRef="#ctx0" brushRef="#br1" timeOffset="75283">16550 6740 4672 0,'0'0'2905'0,"0"0"-624"0,0 0 151 16,0 0-119-16,0 0-697 31,0 0-744-31,0 0-400 15,0 0-248-15,-8-12-216 0,4 24-8 16,1-2 104-16,-1 3-96 0,4-4-8 16,0-3 0-16,0 1 0 15,0-4-8 1,0-3 8-16,0 0-128 16,0 0 120-16,4 0 0 15,3 0 8-15,-3 0 72 0,-4-10-16 0,4 7-56 16,-4-3-8-1,0 6-104-15,0-4 104 0,0 4-120 16,0 0 120 0,0 0 8-16,0-2 128 15,0-5 256-15,0-3-256 16,0 1-8-16,0 0 80 0,-4-1-80 16,-7 3-112-16,3 7-8 15,-1 0-160-15,1 7-1000 0,8 12-1704 31,0-3-4194-31</inkml:trace>
  <inkml:trace contextRef="#ctx0" brushRef="#br1" timeOffset="75634.53">16778 7067 10490 0,'0'0'1760'15,"0"0"-1416"1,0 0-248-16,0 0 312 16,0 0 176-16,0 0-191 15,-21 80-113-15,10-58-88 0,-6-3-112 16,2 3 24-16,-5-6-104 16,-4 3-280-16,4-6-1257 0,4-7-3872 15</inkml:trace>
  <inkml:trace contextRef="#ctx0" brushRef="#br1" timeOffset="75874.41">16905 7007 9057 0,'0'0'2273'0,"0"0"-1409"16,0 0-72-1,0 0 136-15,96-16-271 16,-68 13-185-16,7 3-288 0,-3-3-184 0,0 3-328 16,-8 0-945-1,-9 0-1183-15,-6 0-2513 0</inkml:trace>
  <inkml:trace contextRef="#ctx0" brushRef="#br1" timeOffset="76201.2">17032 6982 8225 0,'0'0'3081'31,"0"0"-897"-31,0 0-183 16,0 0-977-16,0 0-464 0,0 0-224 15,0 0 88-15,-3 41 224 16,3-19-231-16,0 4-241 0,0 2 64 16,3 4-160-16,1 0 88 31,0 2-88-31,0 1-72 16,-4 4 96-16,0-8-56 0,-8 4-40 15,-7-9 96-15,-2-4-104 16,-3-3 16-16,1-6 32 0,-5-4-48 15,-4 1-88-15,4-10-400 32,-3 0-297-32,-1-23-655 0,3-2-1456 15,9-4-3994-15</inkml:trace>
  <inkml:trace contextRef="#ctx0" brushRef="#br1" timeOffset="76603.06">17192 6702 6433 0,'0'0'2120'0,"0"0"-127"0,0 0-113 15,0 0-247-15,3-19 263 16,-3 19-808-16,0 0-768 0,0 0-320 15,0 13-8-15,-3 2 8 32,3 2-8-32,0 1 8 0,0-1-8 15,0-5-40-15,3-5-240 16,6-1-184-16,3-6 208 0,-8 0 264 16,8-6 144-16,-8-7-136 15,0-3 64-15,-4 0 8 16,0 0 288-16,0 4 88 0,-4 2 80 31,0 7-232-31,4 0 40 0,-5 3-344 16,5 0 0-16,-4 3-240 15,1 6 136-15,-5 4-400 0,-12 6-784 16,4-3-1385-16,0-6-4656 16</inkml:trace>
  <inkml:trace contextRef="#ctx0" brushRef="#br1" timeOffset="77345.72">16813 7147 3952 0,'0'0'2473'0,"0"0"-1385"15,0 0 0-15,0 0-23 16,0 0-329-16,0 0-232 16,0 0-248-1,0 0-144 1,0 0 88-16,-24 0 8 0,17 0 32 16,-1 0 8-16,4 0-96 0,-1 0 24 15,1 0 288-15,4-4 168 16,0-2-95-16,0 0-337 0,0-4 168 31,0-2-40-31,4 2 328 16,5 4-216-16,-5-4 296 0,-4 7-360 15,4 3 64-15,-4-3-64 16,3 3-152-16,-3 0-56 16,0 0-168-16,0 0 0 0,0 3-72 31,0 6 72-31,0 8 136 15,0 5-40-15,0 3 8 0,-3 4-31 16,-9 6-65-16,-8 0 72 16,-4-1-80-16,-4 1-136 0,-12 7-433 15,12-14-1303-15,0-6-4249 0</inkml:trace>
  <inkml:trace contextRef="#ctx0" brushRef="#br1" timeOffset="94471.12">8208 6677 1240 0,'0'0'744'16,"0"0"1384"-16,0 0-823 0,0 0-185 16,-17-7-416-16,17 4-288 15,0 0-200-15,0 3-96 0,0-3 264 32,0 3-200-32,0 0 256 15,0 0 193-15,0 0-217 16,0 0-168-16,0 0-136 0,0 0-104 15,0 0 88-15,0 0-96 16,0 0 0-16,0 0 0 0,0 0-16 16,0 0 8-16,0 0-8 15,0 0-24-15,0 0 40 16,0 0 8 0,0 0-8-16,0 0 8 0,0 0 0 15,0 3 168-15,0 0-72 16,0 4 8-16,0-4 80 0,0 3-80 15,0 0-16 1,0 4-88-16,0-4 136 16,0 4 72-16,0 3 16 15,0-4-8-15,0 4-24 0,4 0-88 16,0-1-32-16,-4 4-32 16,4-3-40-1,-4 3 8-15,5-1-16 16,-1 2 8-16,-4-5 32 15,3 1-40-15,1 3 0 0,-4-7 0 16,4 4 8-16,0-4 88 16,-4 1-88-16,0-1 64 0,4 1 56 31,-4 2-120-31,0-2 64 16,4 0-16-16,-4 2-48 15,0 1 40-15,5 3-48 0,-5 0 0 0,0 0 56 0,0 0-48 31,0-1 72-31,0 2-8 0,3-2 16 32,-3 1 40-32,0 3-120 0,0-3 40 15,0-3 80-15,0-1-32 16,0 1-16-16,0-3-24 0,0-1-48 16,0 1 8-16,0-1-8 15,0 1 0-15,0 3 145 0,0-1-81 16,0 1 32-1,0 3 0-15,0 0-88 16,0-1 40-16,0-2-40 16,0 3-16-16,0 0 96 0,-3 0-88 15,3-3-8-15,0-1 96 16,0-2-88-16,0 3 0 0,0-7 0 31,0 0 0-31,0 7 40 16,0-7-40-16,0 7-16 0,0-1 16 15,0 1-8-15,0 0 16 16,-5 3-8-16,5-3 40 0,-4-1 64 31,4-2-104-31,0-4 40 32,0 4-40-32,0-4 40 15,0 4 8-15,0-4-56 0,0 3 8 16,0 4 0-16,0-4-8 15,0 4 16-15,0 3 32 0,0 0 0 16,0-3 8-16,0 3-56 16,0-4 0-16,0 1 72 0,0 0-64 15,0-1 40-15,0 5-24 0,0-8-16 16,0 4 40-16,0-7-32 16,0 0-8-16,0-3 0 15,0 1 0-15,0-1 8 16,0 0-8-1,0 0-8-15,0-3 0 0,0 7 0 16,0-1 0-16,0-3 0 0,0 3 0 16,-4 1 16-16,4-4-16 31,0 0 0-31,0 0 16 16,0-3-16-16,0 0 0 0,0 0 24 15,0 0 24-15,0 0 48 0,0 0-64 16,0 0-32-16,0 0-144 15,0 3-168-15,0 0-216 16,0 4 352-16,-4 3 72 0,0-1-168 31,4-3-265-31,0-6-663 0,0 0-952 16,0 0-3025-16</inkml:trace>
  <inkml:trace contextRef="#ctx0" brushRef="#br1" timeOffset="95981.35">8534 6740 1136 0,'0'0'688'0,"0"0"1216"16,0 0 641-16,0 0-1193 16,0 0-512-16,0 0-136 0,0 0-39 15,0 0-49-15,0 0-144 16,0 0-144-16,0 0-32 0,0 0-48 31,0 0-96-31,0 0-48 16,0 0 96-16,4 0-64 15,-4 3-56-15,3-3 0 0,-3 0-64 16,4 0 40-16,-4 0-48 16,0 0 0-16,0 3 88 0,0-3-96 15,5 4 0-15,-5-1 96 31,4 3-48-31,-4 0 40 0,4 4-24 0,-4-3 24 16,4 5 104-16,0-2-40 16,-4 3-64-1,3-1 80-15,-3 4-80 0,0 0 112 16,0 0 33 0,0 0-9-16,0 2 128 15,0 2-192-15,0 2-16 0,0-3-24 16,0 3-40-16,0 1 120 15,4-1-96 1,-4 3 16-16,0 0 8 16,0 1-120-16,0-4 64 0,0 4-64 15,0-7 0-15,0 6 72 16,0-3-80-16,0 1 0 0,0-4 72 16,0 3-72-16,0-7-8 15,0 1 8-15,0-3 8 0,0 3 48 31,0 3-56-31,0-3 0 16,0 0 0-16,0 0 0 16,0-4 8-16,0 1 0 0,0 0 8 15,0-4 0-15,0 4-8 16,5-4-8-16,-1 4 56 0,-4 0-56 31,4 3 0-31,0 0-8 16,-4 0 8-16,0-4 16 15,4 1-16-15,-4 0 0 0,3-4 48 0,1 4-48 16,-4-4 8 0,9 4 0-1,-9-4-8-15,8 1 56 0,-4 0-56 16,-1-1 0-16,1 1-8 16,0 3 16-16,0-4-8 15,-4 7 8-15,0-4-8 0,0 1 88 16,0 0-88-1,0-4 0-15,0-2 16 16,0-1-8-16,0 0-8 0,0-2 0 16,0 2 0-16,0 0 16 15,0 1-16-15,0-4 0 16,0 3 8-16,0-3-8 0,0 4 0 16,0-4-8-16,0 0 8 15,0-3 0 1,0 4-8-16,0-4 8 15,0 3 0-15,0-1-64 16,0 2-88-16,0-4-56 0,-4 6 16 16,4-3-120-16,-4 1-304 15,0-1-152 1,1-3-321-16,3 0-1407 16,0 0-2865-16</inkml:trace>
  <inkml:trace contextRef="#ctx0" brushRef="#br1" timeOffset="97909.09">8869 6785 864 0,'0'0'936'0,"0"0"-648"15,0 0 1576-15,0 0-911 0,0 0-521 16,0 0-432-16,0-10 368 16,0 4-368-1,3 2 152 1,-3 2-96-16,0-2 80 0,0 1 360 15,0 0 64-15,0 3 104 0,0 0-232 16,0 0-96-16,0 0-16 0,0-3-40 31,0 3-55-31,0 0 15 32,4 0 104-32,-4-4-96 15,0 4 72-15,0 0 16 0,0 0-104 16,0 0 24-16,0 0-32 0,0 0 56 15,0 0 64-15,0 0-200 16,0 0-136-16,0 0 112 16,0-3-16-16,4 0-104 0,0-3-120 15,1 0-272-15,-5-1 288 16,0 1 104-16,0 2 312 0,0 4 40 16,0 0-224-16,0 0-40 15,0 0-24-15,0 0-64 31,0 0 0-31,0 0 0 0,0 0-8 16,0 7-8-16,0-1-24 16,0 4 40-16,0-1 8 0,0 1-8 0,0 2 104 15,0 1-104 1,0 3 88 0,0 0 80-16,0 3 0 15,0 0 16-15,0 3 8 0,0 1-104 16,0 2 161-16,0 0 135 15,0 1-136-15,4-1-88 0,-4 4 8 0,4-4-56 32,-4 7-40-32,0-3-72 15,0 2 88-15,0 4 0 16,0 0-40-16,0 0 40 0,0 0-72 16,0-3 64-16,0-7-64 15,0 1-16-15,0-1 16 0,0-6-8 16,0 0-8-16,0 0 8 31,0 0 0-31,0 0 40 0,0-3-48 16,0 3 0-16,0-6 0 15,0 3 0-15,0-3 0 0,0 2 0 0,0-2 8 16,0 3-8 15,0 0 0-31,0 0 0 16,0 2-8-16,0 2 8 0,0-1 0 15,0 3 8-15,0-3-8 16,0 0 16-16,0-3-16 0,0 6 0 16,0-3-8-16,-4 0 8 15,4 1 0 1,0-2 0-16,0-5 8 16,0 0-8-16,0-7 0 0,0 3 0 15,0-2 0-15,0-4 0 16,0 4 0-16,0-4 0 0,0 0 0 0,0 0 8 15,0 0-8-15,0 0 8 32,-4 4-8-17,4-4 0-15,0 3 0 0,0-2 0 0,-5 2 8 16,5 0-8-16,0-3 0 16,0 4 0-16,0-4 32 0,0 3-32 31,0 0-8-31,0 1 8 15,0-4 0-15,0 3 0 0,0-2 0 16,0 2 0-16,0-3 8 16,0 0-8-16,0 4-8 0,0-1 8 15,0 1 0-15,-4 2 56 32,0 0-56-32,0 1-72 15,1-1 64-15,3-2-72 0,0-1-224 16,0-6-232-16,0 0-136 15,0-6-153-15,3-13-959 0,9-1-4777 0</inkml:trace>
  <inkml:trace contextRef="#ctx0" brushRef="#br1" timeOffset="99258.49">9136 6746 312 0,'0'0'1256'0,"0"0"-1136"0,0 0 152 16,0 0-152-16,0 0 168 15,0 0 2377-15,0 0-865 16,-4-15-976-16,4 12-584 0,0 3-8 31,0 0 128-31,0 0 208 16,0 0-47-16,0 0-33 0,0 0 32 16,0 0-56-16,0 0-112 15,0 0-64-15,0 0-176 16,0 0-104-16,0 0-8 0,0 0 8 15,0 12 120-15,0 1 152 16,0-1-56 0,-5 8 112-16,5-1-152 0,0-3 48 15,0 6 96-15,0-3-96 16,0 0-8-16,0 7-55 16,0-4 95-16,0 3 32 15,0 4-88 1,0-1-16-16,0 4 0 15,0 0 8-15,0 3-32 0,0-1-88 16,0-2-64-16,5 3 120 0,-5-3-120 16,4 0 40-16,0-4-48 15,-4-2 56 1,4-1-56-16,-1 0 0 16,-3 1 48-16,0-4 24 15,0 0-80-15,0 1 0 0,0-1 0 16,0 0 0-16,0 0 16 15,0-3 24-15,0-3-32 0,0 0 0 16,0 3-8-16,0 0 0 31,-3 0 8-31,3-6-8 0,-4 3 16 16,4-1-16-16,-4-2 0 16,0 3 40-16,4 6-40 15,-5-2 0-15,5 2 8 0,-4 3 48 16,4-6 48-16,0 0-56 15,0 0-48 1,0-6 96-16,0 3-96 0,0-1 0 16,0-5 16-16,0 6-8 15,0-3 0-15,-4 0-8 16,4-1 8-16,-3 1-8 16,-1 3 8-1,4-4 0-15,-4 4 0 16,0 0-8-16,4 3 16 0,-5-3-8 15,5 3-8-15,0-6 80 0,-4 0-80 16,4-1 8-16,0-6 56 16,0 1-64-1,0-1 8-15,0-2-8 16,0-1 8-16,0-3-56 16,0 0 8-16,0 0-72 0,0-32-600 15,-4 0-2193-15,1-3-5488 16</inkml:trace>
  <inkml:trace contextRef="#ctx0" brushRef="#br1" timeOffset="100684.23">8083 7013 1424 0,'0'0'1200'0,"0"0"865"16,0 0-345-16,0 0-1200 15,0 0-152-15,0 0 328 0,-23 4-104 31,23-4 88-31,-4 0-415 16,-1 0 511-16,1-4-288 0,1 4-304 16,3 0-16-16,-8 0-160 15,4 0 0-15,-9 0-8 0,6 0 0 16,3 0 0-16,0 0 0 31,0 0 0-31,4 0 112 16,0 0 16-16,0 0 184 0,0 0 136 15,0-3-152-15,0 3-168 16,0-3 232-16,0 3 56 0,0 0-72 16,0 0-168-16,0 0 65 15,0 0-65 1,0 0 0-16,0 0 160 16,0-3 16-16,8-1-136 0,3 1 8 15,10 0-216-15,3 0 96 16,0 0-104-16,8 0-8 0,0 3 0 0,0 0 8 31,7 0 0-31,-3 0 32 16,3 0 16-16,2 0 104 15,-2-3-88-15,5 3 72 0,-4-7-24 16,0 4-104-16,-1 0 0 16,-2-1 24-1,-1 2-32-15,-4-2 0 16,3 1 0-16,-7 3 48 15,4-3-48-15,0 3 0 0,-4-3 72 16,4 0 72-16,0-1-40 16,0 1-24-16,-1 0 24 0,5 0-96 15,0-3 88-15,-4 2-88 32,-1 1 0-32,1 0 88 15,-4 0-88-15,0-1 88 0,-4-1-24 16,1 5-72-16,3-4 104 15,-5 1-96-15,-3 0 0 0,0 0 120 16,3-1-120-16,-6 4 96 16,3-3-104-1,-1 3 0-15,2 0 0 16,-6 0 0-16,1-3 0 0,5 3 0 16,-6 0-8-16,5 0 0 15,-4 0 0-15,-4 0-56 16,-4 0-16-1,-4 0-192-15,-4 0-336 0,0 0-624 16,-20 0 152-16,-3 6-1 16,-5-2-2071-16</inkml:trace>
  <inkml:trace contextRef="#ctx0" brushRef="#br1" timeOffset="101592.58">7896 7239 3208 0,'0'0'128'0,"0"0"-32"15,0 0 3033-15,0 0-1177 0,0 0-479 16,0 0 7-16,0 0-128 15,5 0-384-15,3 0-359 32,7 0 159-32,1-4-88 0,4-2-224 15,4 3-136-15,4 0-96 16,-4 0 0-16,4 0-24 0,4 3-56 16,-4 0-136-16,7 0 48 15,-3 0-48-15,4 0-8 0,4 0 8 16,-4 0 8-16,0 0 40 31,0 0-56-31,-1 0 0 16,-3 0 0-16,0 0 16 0,0 0-16 0,3 0 64 15,-3 0-64-15,5-7 104 16,-1 4-48 0,-1-4-48-1,1 4 104-15,0 1 0 0,3-5-16 16,2 1 0-16,-2 2-80 15,1 1 88-15,1 0-104 0,-2 0 8 0,-3-1 8 16,-4 2-8-16,3-2-8 31,-3 1 48-31,-4 0-48 16,4 0 48-16,-8 0-48 0,-4-1 8 16,0 4 0-16,-4 0-8 15,-4 0-8-15,0 0 8 0,0 0-16 16,-5 0 16-16,6 0-8 15,-5 0-200-15,-1 0 112 0,-3 0-224 16,0 0-344 0,-4 0-448-1,0 4-568-15,0-1-153 0,-11 0 97 16,-1 0-2273-16</inkml:trace>
  <inkml:trace contextRef="#ctx0" brushRef="#br1" timeOffset="102521.65">7868 7506 3608 0,'0'0'104'16,"0"0"1473"-16,0 0 479 0,0 0-784 15,0 0 17-15,0 0-49 16,0 0-264 0,5 0-256-16,-5 0-232 15,8 0-144-15,-1-4-184 0,10 1 8 16,-2-3 225-16,5 2 39 0,8-2 8 31,0 3 192-31,0-3-272 16,8 3-208-16,-4-4-144 0,4 7-8 15,3-3 24-15,2 3-16 16,2-3-8-16,0-1 56 16,2 2-56-16,-2 2 8 0,2-4 8 15,-2 1-16-15,1-3 56 0,0 3-56 31,-5-1 104-31,6-2-32 32,-6 3-16-32,1 3 64 15,-4-3 48-15,8 0 8 0,-1-1-8 16,2 1-16-16,2 0-48 16,1 0 24-16,4-1-64 0,-4 1-8 15,-5 1-48-15,-2 2 0 16,-9 0-8-16,-4 0 0 15,-13 0 8-15,1 0-8 0,-4 0-8 16,0 0 8-16,0 0 0 16,0 0 0-1,0 0 8-15,4 0-8 0,0 0 56 16,-1 0-48-16,2 0-8 16,-6 0-8-16,1 0-448 15,-7 0-408-15,-1 0-824 0,-8 5-305 16,-16 2 649-16,-5-4-3625 0</inkml:trace>
  <inkml:trace contextRef="#ctx0" brushRef="#br1" timeOffset="103443.63">7916 7791 5737 0,'0'0'3016'16,"0"0"-1615"-16,0 0-417 15,0 0-168-15,0 0-216 0,0 0-88 16,24-3 16-16,-12 3-96 0,4 0-183 16,4 0 39-16,4 0 144 31,8 0-56-31,-1 0-32 16,5 0-160-16,5 0-40 15,2 0-144-15,2 0 72 0,2 0 0 16,1 0 80-16,-1 0-112 15,2 0-24-15,-2 0 120 0,1 0 24 32,-1 0 56-32,2 0 64 0,-6 0-80 15,1-3-48-15,0 0-136 16,0 3-8-16,0 0 48 0,-5 0-48 16,6 0-8-1,-6 0 0-15,1 0 8 0,4 0 32 16,-1 0-40-1,-2 0 48-15,2 0 8 0,-3 0 32 16,-8 0-80-16,-4 0-8 16,0 0 8-16,-8 0-8 0,-1 0 0 15,2 0 8-15,3 0 64 16,0-4-72 0,3 1 80-16,1 0 24 15,0 0-88-15,-4 0 96 16,-4 3-112-16,-4-3 0 0,-9 3-8 15,-2 0-128-15,-5 0-536 16,-12 6-1296-16,-12 3 672 0,0-2-2953 16</inkml:trace>
  <inkml:trace contextRef="#ctx0" brushRef="#br1" timeOffset="105394.79">8769 7306 3120 0,'0'0'1841'0,"0"0"-577"15,0 0-384-15,0 0-224 0,0 0-176 0,0 0-104 31,-4 0 80-15,0 0-71-16,0 0-273 0,-4 0-32 16,4 0-72-16,-4 0 64 0,0 0 40 15,4 6-96-15,0-6 40 16,0 3-56-16,4-3 0 0,0 3 0 31,0-3-48-31,0 0 48 16,0 0-8-16,0 0 8 0,0 0-16 15,0 0 8-15,0 0-88 16,0 0 96-16,0 0-8 16,4 0 0-16,0 0-8 0,0 0-64 15,1 0-184-15,-2 0 167 32,1 0-71-32,0 0 120 0,-4 0-176 15,0 0 80-15,0 0 136 16,0 0 8-16,-4 3 112 15,-3 0 0-15,2 1 8 0,-3 2-8 16,0-3-56-16,4-3-40 16,1 3 64-1,3-3-72-15,0 0-8 0,0 0-104 16,0 0-64-16,0 0 64 16,0-3-640-16,3 0 592 15,5-3 152-15,-4 2 256 16,-4 4 32-1,0-3 312-15,0 3-223 0,0 0-377 16,0 0-104-16,0 0-129 0,0 0 113 16,-4 0 120-16,0 3 0 15,-3 1 8-15,3 2 0 16,-1-3 56 0,1-3-64-16,4 0 0 15,0 0-8-15,0 0 8 0,0 0 0 16,0 0-16-16,4 0-168 15,1 0 176-15,2 0 8 16,-7-3 0-16,4 3 0 0,-4 0-80 16,0 0 24-16,0 0 48 31,0 0 8-31,0 0 48 0,0 0-32 16,0 0-16-16,0 0 16 15,0 0-16-15,0 3-8 16,0 0-384-16,0 4-1736 0</inkml:trace>
  <inkml:trace contextRef="#ctx0" brushRef="#br1" timeOffset="109601.8">8765 9883 8617 0,'0'0'2033'16,"0"0"-433"-16,0 0 32 16,0 0 457-16,0 0-1001 15,0-15-368-15,0 15-344 16,-4 0-104-16,-4 0-136 0,-4 9-24 31,-4 7 25-31,0 6 111 0,0 7 8 16,1-1-88-16,7 11-48 15,3-4-16-15,5 0-88 16,5-4-16-16,10-6-8 0,9-5-40 16,1-8 40-16,6-9 8 31,1-3 0-31,0-6 104 0,-9-13-88 16,-3-6 104-16,-8-7 56 15,-12-6 16-15,0 0 136 16,-8-1-24-16,-7 8 0 0,-2 2 40 15,2 7-176-15,2 10-24 16,6 5-144-16,-1 4-24 0,8 3-632 16,0 0-1376-1,0 12-473-15,4 8-704 16,11-5-1432-16,2 1-3376 16</inkml:trace>
  <inkml:trace contextRef="#ctx0" brushRef="#br1" timeOffset="109788.99">9028 10011 3752 0,'0'0'264'0,"0"0"2137"16,0 0-1521-16,0 0-488 15,0 0 144-15,0 0 264 0,76 76 249 16,-76-57-153-16,0 3-24 16,-9 0 48-1,-10 4-304-15,-5-1-112 16,0-3-39-16,-4 1-265 15,9-5-200-15,6-5-1097 0,5-7-2911 16</inkml:trace>
  <inkml:trace contextRef="#ctx0" brushRef="#br1" timeOffset="110144.52">9406 9881 4064 0,'0'0'7554'0,"0"0"-5762"0,0 0-1272 15,0 0-199-15,0 0 15 16,0 0 360-16,0 0-128 0,-27 76 104 16,27-45-392-16,0 1-136 15,4 0-40-15,7-7-48 16,10-6 8-1,-2-6-56-15,9-10 72 0,0-3 264 16,0-3-8-16,-4-13 64 16,-5-6 201-16,-10-3 111 0,-5-4 8 15,-4-3-48-15,-16 4-160 16,-8 2-152 0,-4 1-224-16,-3 12-136 15,-1 3-64-15,-24 10-784 16,7 0-3153-16,2 10-10458 0</inkml:trace>
  <inkml:trace contextRef="#ctx0" brushRef="#br1" timeOffset="112196.65">8470 10103 2496 0,'0'0'3177'16,"0"0"-897"-16,0 0-1496 16,0 0-87-16,0 0 399 0,0 0 24 31,0 3-440-31,0-3-400 16,0 0-8-16,0 3 16 0,0-3-64 15,-4 0 88-15,0 0 65 16,-3 0-129-16,-2 3 160 15,-3 0-168-15,5 0 88 0,-10 1-8 16,2-1-96-16,-5 0 0 16,3 0 40-1,-2 1 8-15,-1-4-40 0,-1 2-40 16,2 1-16-16,-1 4-80 16,-4-7-48-16,1 6-48 0,2-2 8 15,1-1 32 1,1 0-40-1,2 0-8-15,2 0 8 0,-5-3 8 16,-1 3-8-16,2-3 16 0,-1 4-16 16,-1-4 8-16,-2 3-8 15,-1 0 0-15,4 0 0 16,-4-3 0-16,5 3-8 0,-6 1 0 31,9-4-32-31,-7 2 40 0,3 2 0 16,-1-4-48-16,-2 3 40 15,3 0-96-15,0 0 96 16,-3 1 8-16,6-4 0 0,2 0 0 31,2 3 0-31,5-3 0 16,1 0 64-16,7 0-56 0,-4 0 0 16,4 0 72-16,0 0-8 15,0 0 24-15,0 0-88 16,0 0-8-16,0 0 8 0,0 0-8 31,0 0-152-31,0 0-392 0,0 0-752 16,0 0-136-16,0 0-641 0,0 0-2032 15</inkml:trace>
  <inkml:trace contextRef="#ctx0" brushRef="#br1" timeOffset="112769.07">7860 10029 3080 0,'0'0'2585'0,"0"0"-617"0,0 0-1000 16,0 0 25-16,0 0-201 15,0 0-224-15,-15 7-72 0,2-1 120 16,2 1-8-16,-6 2 64 31,-6 1-120-31,-1-1 57 0,0 1-49 16,-4 2-104-16,0-2-232 16,5-1-72-16,3 1-32 15,-1-3-72-15,10 2 72 0,3-3-120 16,-1 1 64-16,2-1-64 15,-5 7 0 1,3-4 48-16,2 4-48 0,-1 0 48 16,4-1-48-16,-5-2 8 15,9-4 0-15,-4 1 0 16,4-4 0-16,0-3 136 16,0 0-32-1,0 0 152-15,0 3 32 16,9-3 176-16,-1 3 208 0,3 0-119 15,6 0-233-15,-2-3-40 0,2 3-192 16,7 4 0-16,-5-4 8 16,13 0-8-16,-4 3 24 0,8 1-112 31,-8 3-8-31,0-1 0 16,-8 0 0-16,-5 1-480 0,-2 3-320 15,-2 3-273-15,-7-1-1103 16,0-5-1073-16</inkml:trace>
  <inkml:trace contextRef="#ctx0" brushRef="#br1" timeOffset="119216.92">8410 7340 1280 0,'0'0'1736'16,"0"0"-1256"-16,0 0-280 0,0 0-48 15,0 0-96-15,0 0-56 16,0 0 72 0,0 0 785-16,0 0 39 0,0 0-568 15,0 0-264-15,0 0 32 16,0 0-96-16,0 0 0 16,0 0 0-16,0 0-8 15,0 3 8 1,0-3 0-16,0 0 144 15,0 0 608-15,0 0-128 0,0 0-80 0,0 0-112 16,0 0-184-16,0 0-48 16,0 0-48-16,0 0-23 0,0 0 87 31,0 0 32-31,-4 4 152 16,4-1 168-16,-3 3-104 0,-1 1 272 15,-5 2-328-15,5 4-248 16,-4-3 40-16,1-1-192 15,-1 4 56-15,-1-4-16 0,2 1-40 0,3 2-16 16,0-6-248 15,0 1-560-31,-1-1-704 0,5-2-1001 16,0-4-1728-16</inkml:trace>
  <inkml:trace contextRef="#ctx0" brushRef="#br1" timeOffset="119562.09">8343 7400 1768 0,'0'0'2184'0,"0"0"-151"16,0 0-305-16,0 0-416 0,0 0 177 16,0 0-409-1,0 0-360 1,-8-12-184-16,8 12-240 0,0 0-104 15,0 0-96-15,0 0-88 0,8 3 368 16,-1 3 105-16,1 1-217 16,1-1 40-16,-5 1-184 0,3-1-40 31,1 3 8-31,-4-2-80 16,5 2 32-1,-2-3-40-15,1 4 8 16,0-3 64-16,-3-1-72 15,-1 0-8-15,-1 0-224 0,-3-2-552 16,0 2-57-16,0-3-847 16,-12-3-2233-16</inkml:trace>
  <inkml:trace contextRef="#ctx0" brushRef="#br1" timeOffset="122172.27">8642 10915 6665 0,'0'0'5257'0,"0"0"-4185"0,0 0-432 0,0 0 801 15,0 0 175-15,0 0-616 16,0 0-312-16,0 0 1 16,4 0-89-1,11 0-72-15,2 0-40 16,7 0-144-16,-1 0-72 16,5-3-184-16,0 0-40 0,-8 0-48 15,4 0-376-15,-5 0-240 16,-6 3-584-16,-5-4-801 0,-4 1-1760 15,-4 0-1192 1</inkml:trace>
  <inkml:trace contextRef="#ctx0" brushRef="#br1" timeOffset="122428.49">8912 10680 10954 0,'0'0'2136'16,"0"0"-1039"-16,0 0-25 16,0 0-208-16,0 0-312 0,0 0-352 15,0 0-104-15,0 38 424 16,0-12-208 0,0 2-152-1,0 4 64 1,0-3-120-16,0 3-24 0,0-4-32 15,0 1-48-15,0 9-664 0,0-9-1168 16,0-11-2049-16</inkml:trace>
  <inkml:trace contextRef="#ctx0" brushRef="#br1" timeOffset="122745.8">9279 10912 7161 0,'0'0'5977'15,"0"0"-3728"-15,0 0-1689 0,0 0-384 0,0 0 176 0,0 0-24 16,0 0 272 0,-12 60-288-16,-4-34-88 15,-7 0-160 1,-2-1-64-16,-3 4-88 16,-3-7-1144-16,6-3-1497 15,5-7-3840-15</inkml:trace>
  <inkml:trace contextRef="#ctx0" brushRef="#br1" timeOffset="123284.6">9566 10725 1672 0,'0'0'9234'15,"0"0"-7010"-15,0 0-143 16,0 0-513-16,0 0-672 0,0 0-328 16,0 0-392-1,0 0-128-15,-8 22 48 16,4-3-24-16,4 4-16 16,0-5-48-16,0 1 0 0,0-3 49 15,4 0-57 1,8-6-57-16,3-4-47 15,6-6 48-15,3 0 56 0,4 0 0 16,-5-3 0-16,-3-10 128 16,1 1-112-16,-10-4 89 15,-7-3 159-15,-4 0 184 0,0-7 144 16,0 7-8-16,-15-3-344 16,2 3-40-1,-6 3-192-15,-2 6-8 16,1 1-312-16,-12 9-1096 15,4 0-2521-15,5 0-3977 0</inkml:trace>
  <inkml:trace contextRef="#ctx0" brushRef="#br1" timeOffset="124693.94">8044 7369 4064 0,'0'0'625'31,"0"0"1599"-31,0 0-768 0,0 0-327 15,0 0-33-15,0 0 48 0,0 0-272 16,0-16-64-16,0 16-264 0,0 0-199 16,0 0-193-1,0 0-128 1,0 0-24-16,0 0-152 16,0 10 104-16,0 2 40 0,-4 1 8 15,-4 6 8-15,0 0-8 0,0 0-48 16,0 0-177-16,-4 0-255 0,4 4-320 15,-12-1-912-15,8-7-1001 32,-4-5-4160-32</inkml:trace>
  <inkml:trace contextRef="#ctx0" brushRef="#br1" timeOffset="124908.51">7944 7436 6649 0,'0'0'2088'0,"0"0"-407"31,0 0-185-31,0 0-552 0,0 0-512 16,0 0-296-16,0 0-136 16,16-4 0-16,-4 11 16 15,4 6 144-15,4-4-136 0,4 1 80 16,0-1-96-16,-1 0 72 15,5 10-80-15,-11-3-1432 0,-10-3-2761 0</inkml:trace>
  <inkml:trace contextRef="#ctx0" brushRef="#br1" timeOffset="126421.55">8757 11661 11058 0,'0'0'4993'0,"0"0"-4265"0,0 0-496 15,0 0-104-15,0 0 88 16,0 0 160-16,0 0-96 16,8 0 40-16,12 0 193 0,4 0-17 31,4 0-152-31,4 0-344 15,-4 0 0-15,11 0-872 16,-11 0-1385-16,-8-3-2304 0</inkml:trace>
  <inkml:trace contextRef="#ctx0" brushRef="#br1" timeOffset="126784.36">9099 11446 12306 0,'0'0'3049'0,"0"0"-2097"16,0 0-440-16,0 0-224 0,0 0-88 15,0 0 200-15,0 0 24 0,88 2-152 31,-72 8-208-31,-4 6-64 16,-12 3 128-16,0 3 193 16,-4 7 239-16,-16-4-104 0,1 4 208 15,-2-4-56-15,6-2-288 16,6-8-176-16,5-2-48 0,4 0-88 31,9-7 24-31,18 1-32 16,10-7-88-16,10 0-112 15,20-16-1096-15,-11-10-2881 0,-11 4-5105 0</inkml:trace>
  <inkml:trace contextRef="#ctx0" brushRef="#br1" timeOffset="126979.35">9550 11550 9914 0,'0'0'4281'16,"0"0"-3025"-16,0 0-200 15,0 0-304-15,0 0 192 0,0 0-111 0,-4 76-465 32,-4-44-160-32,-8 3-208 15,8-6-128-15,0-4-793 16,8-9-1231-16,4-3-1993 0,12-13-2344 16</inkml:trace>
  <inkml:trace contextRef="#ctx0" brushRef="#br1" timeOffset="127248.52">9813 11537 12634 0,'0'0'4561'0,"0"0"-4041"0,0 0-144 32,0 0 240-32,0 0-263 15,-20 71 15-15,28-53-152 16,16-1-136-16,4-11-72 0,11-3 32 15,2-3-32-15,-2-9 24 16,-3-11-24-16,-8-5-8 0,-12-4 96 0,-8 1 280 16,-8-4 304-1,-16 3-96 1,-12 1-408-16,-8 6-32 16,-3 3-144-16,-17 12-264 0,7 4-1168 15,10 0-4265-15</inkml:trace>
  <inkml:trace contextRef="#ctx0" brushRef="#br1" timeOffset="129671.06">8036 6804 3992 0,'0'0'656'0,"0"0"2073"0,0 0-552 16,0 0-681-16,0 0-232 0,0 0-552 16,0 0 136-16,-4-7-367 15,-4-2 31-15,0 3-88 16,-4-7 8 0,-4 0 104-16,0-3-312 15,-4-3 40-15,-4 0-64 0,5-6-24 16,-9 0-24-1,3-1-8-15,-3-3-136 16,4-5 144-16,-3 2-96 0,-1-3 608 16,0 3-344-16,4 3-47 15,4 4-33-15,-3 6-96 16,6 0-136-16,1 3 88 0,1 3-96 16,3 4-8-16,3-1-248 15,2 10-825 1,3 0-1071-16,-8 10-1737 15,0 9 760-15,4 0-2600 0</inkml:trace>
  <inkml:trace contextRef="#ctx0" brushRef="#br1" timeOffset="130077.3">7411 6480 6209 0,'0'0'1680'16,"0"0"-1232"0,0 0-272-16,0 0-48 0,0 0 681 15,0 0 87-15,0 0-64 16,0 3 72-16,0-3-8 16,0 0 8-16,4-6 345 0,3-7-537 15,-3-6-440-15,4-4-200 16,-3-5-56-16,-5-7 112 15,0-3-120-15,0 0-8 16,0 0-48-16,0-3 48 16,-5 6 112-16,5 6 56 15,-4 13 80-15,4 7 392 0,0 5-384 16,0 4-256-16,0 0 0 16,4 0-232-1,12 0 232-15,8 7 0 16,4 3 0-16,8 5 0 15,-4 5 0-15,0-2-768 0,3 5-840 16,1 2-497-16,-8-6-495 31,-8-6-3458-31</inkml:trace>
  <inkml:trace contextRef="#ctx0" brushRef="#br1" timeOffset="130486.41">6865 5934 10970 0,'0'0'1992'16,"0"0"-743"-16,0 0-345 15,0 0 32-15,0 0-528 0,0 0-136 16,59-38-136-16,-31 28-16 0,-3 4-96 31,1 0-24-31,-1 2-552 0,-1 1-984 16,0-3-497 0,-9-1-479-16,-2 1-3185 0</inkml:trace>
  <inkml:trace contextRef="#ctx0" brushRef="#br1" timeOffset="130818.75">7175 5683 9025 0,'0'0'1593'0,"0"0"-1161"0,0 0-328 15,0 0 208-15,88-9-112 0,-64 9 8 0,-1 0 0 16,-6 9-48-16,-2 4-152 16,-10 2-8-16,-5 8 56 31,0-4 8-31,-13 3 280 16,2-3 88-16,-6-3-152 0,10-4-32 15,3-5-240-15,4 3-8 16,0-10 0-16,8 3 0 0,16-3 24 31,4 0 184-31,7 0-192 16,9-3-16-16,-7-4-1216 0,-11 1-1640 15</inkml:trace>
  <inkml:trace contextRef="#ctx0" brushRef="#br1" timeOffset="131090.09">7654 5753 6129 0,'0'0'2024'15,"0"0"-1344"-15,0 0-240 0,0 0-295 0,0 0 7 16,0 0 224-1,0 0 232-15,0 0-192 0,0 95-152 0,-13-69-192 32,2-1-24-32,2-6-48 15,-3 0-512-15,5-6-1033 16,-1-10-1391-16</inkml:trace>
  <inkml:trace contextRef="#ctx0" brushRef="#br1" timeOffset="131479.23">7630 5629 7889 0,'0'0'1841'0,"0"0"-1001"15,0 0-448-15,0 0 224 16,0 0-80-16,0 0-16 0,83-19-40 0,-67 19-24 16,-4 0-144-16,-4 0-312 15,0 10 16 1,-8-1-16 0,0 7 8-16,0 3 145 0,0 3-25 15,-4-3-24-15,-3-3 72 16,2 3-104-16,1-6-16 0,4-3 16 15,0-1-64 1,0-6 64-16,0-3-64 16,4 0-8-16,12 0 288 15,8 0 56-15,4-7-216 0,8-2-128 16,3-10-1096-16,-7 6-737 16,-4 1-3128-16</inkml:trace>
  <inkml:trace contextRef="#ctx0" brushRef="#br1" timeOffset="132418.35">7379 5474 5449 0,'0'0'3080'0,"0"0"-1551"0,0 0-449 16,0 0 104-1,0 0 136-15,0 0-23 16,0 0-313-16,-5 0-360 0,5 0-152 16,0 0-16-16,0 0-16 31,0 0-112-31,5 0 24 0,6-7-191 16,5 1 15-16,4-4-120 15,0 4-56-15,-4-4-369 16,4 7-583-16,0 0-1200 0,-4 3-537 31,4 0-1800-31</inkml:trace>
  <inkml:trace contextRef="#ctx0" brushRef="#br1" timeOffset="133962.38">9283 8001 2896 0,'0'0'504'15,"0"0"2281"-15,0 0-841 16,0 0-303-1,0 0-361-15,0 0-72 0,0 0-184 16,4-10 49-16,-4 10-113 0,0 0-328 16,0 0-328-1,0 0-248-15,0 0-56 0,0 0-48 16,0 0-136-16,0 0-168 0,0 4 192 16,-8 5 160-16,0-3 0 15,0 4 0-15,1-7 32 0,-2 3-32 31,5-6-72-31,0 0 64 16,4 0 8-16,0 0-8 0,0-3-56 16,0-6-688-16,4-4 392 15,0 4 360-15,0 5 0 0,-4 1 208 32,0 3-144-32,0 0-64 15,0 0-152-15,0 0-176 16,0 0 256-16,0 0-33 0,0 3 1 15,0 1 104-15,0-4 0 16,0 0 0-16,0 0 8 0,0 0-8 16,0 2 0-1,0-2-1808-15,0 4-5866 16</inkml:trace>
  <inkml:trace contextRef="#ctx0" brushRef="#br1" timeOffset="134594.43">9307 8137 3688 0,'0'0'5201'0,"0"0"-3936"0,0 0-593 16,0 0-176-16,0 0 112 15,0 0-72-15,3-3-248 16,10 6 8-1,2 7 112-15,6 3-64 0,3 5 41 16,-1 5-33-16,5 2-232 16,0-2-16-16,0 2 16 0,0-6-112 15,0 3 72-15,-4-3-80 32,-5 0 8-32,2-6-24 15,-10 0 16-15,2-4 0 0,-6-2-16 16,-3-5-72-16,-4 2 72 0,0-4-160 15,0 0-40-15,0 0 152 16,0 0-64-16,0 0 40 16,0 0-81-16,0 0-439 0,0 0-960 31,0 0-1609-31</inkml:trace>
  <inkml:trace contextRef="#ctx0" brushRef="#br1" timeOffset="136234.73">9685 8693 3648 0,'0'0'6490'0,"0"0"-4482"31,0 0-216-31,0 0 177 0,0 0-473 15,0 0-336-15,0 0-87 16,-19-48-249-16,19 42-416 16,7 3-224-16,5-1-184 0,4 1-8 15,1 3-8-15,-6 0-32 32,-3 0-56-32,-4 13-112 0,-4 3-64 15,0 9 208-15,-12 4 72 16,-4-3 0-16,4 2 96 15,1-6-96-15,6-6 0 0,5-3 0 0,0-4 0 16,20-3 0 0,8-6 0-1,8 0-8-15,8 0 0 0,-4-12-480 16,-5-7-761-16,-7 0-1615 16,-7 3-2425-16</inkml:trace>
  <inkml:trace contextRef="#ctx0" brushRef="#br1" timeOffset="136458.23">10025 8680 8161 0,'0'0'2833'0,"0"0"-2017"0,0 0-40 16,0 0 16-16,0 0 113 0,0 0 391 31,19 45-536-31,-19-23-384 15,-12 0-176-15,-4 3-128 16,4-2-72-16,-4-4-376 0,8-4-1472 16,0-5-1249-16,8-10-6585 0</inkml:trace>
  <inkml:trace contextRef="#ctx0" brushRef="#br1" timeOffset="136789.67">10223 8534 10970 0,'0'0'1976'0,"0"0"-904"0,0 0-191 15,0 0-97-15,0 0-72 0,84-26-320 16,-72 26-112-1,-1 13-56-15,-2 6-144 16,-9 4-8-16,0 2 48 16,0 4-112-16,-16-4 72 15,4-3 48-15,-4-3-32 0,8-9 72 32,4 0-168-32,4-7 8 0,4-3 40 15,16 0 0-15,16 0 264 16,16 0-288-16,-1-7-24 15,17-6-864-15,-12 1-1688 0,-17 2-3570 16</inkml:trace>
  <inkml:trace contextRef="#ctx0" brushRef="#br1" timeOffset="137147.34">9817 9001 10386 0,'0'0'4769'15,"0"0"-3929"-15,0 0-296 16,0 0 320-16,0 0 224 16,0 0-223-16,79-4-425 0,5-8 80 15,28-10-208-15,-5-1-232 16,-23 8 64 0,-24 5-144-16,-28 7-72 15,0 0-1104-15,-8 3-1449 16,-24 0-1672-16,0 9-224 0,-28 4 1625 15</inkml:trace>
  <inkml:trace contextRef="#ctx0" brushRef="#br1" timeOffset="137337.23">9832 9153 1488 0,'0'0'8858'31,"0"0"-7442"-31,0 0-576 0,0 0 1433 16,0 0-193-16,109 0-768 0,-53-9-559 16,7-4-385-16,5 3-168 15,16-5-200-15,-21 2-889 0,-15-3-3591 16</inkml:trace>
  <inkml:trace contextRef="#ctx0" brushRef="#br1" timeOffset="144047.85">3083 5502 3128 0,'0'0'784'15,"0"0"-560"1,0 0 849-16,0 0 727 15,0 0-664-15,0 0-552 0,0 0-48 16,0 0-47-16,0 0 79 16,0 0-72-16,0 0 168 15,0 0-64-15,0 0 32 0,0 0-224 16,0 0 0-16,0 0-40 16,0 0-63-1,0 0-113-15,0 0-192 16,0 0 8-16,0 0 72 15,0 0-80-15,0 0-8 0,0 0 0 16,0 13 8-16,0-1 208 31,-4 4-32-31,1 7-120 0,3-1 48 16,0 0-40-16,0 3 16 16,0 1-72-16,0 2 0 15,0-2 88-15,0 2-96 0,0 1 0 16,0-4 40-16,0 7-40 15,0-4 0-15,3 1 0 0,1 0 0 16,0-4 72 0,0 3-72-16,-4 1 0 15,5-6-8-15,-5 2 16 16,4-6-8-16,-4 3 16 0,0-3-16 16,0-3 16-16,3-3-16 15,-3 3 8-15,0-7 0 16,0 1-8-16,0-7 0 15,0 3 0 1,0 1 88-16,-3-1 88 0,-10 0 0 16,-2 1-40-16,-9 2 80 0,-4-6-112 31,0 3 48-31,0 1 24 0,-8-4-88 16,-4 4-40-16,0-1-40 15,-4 1 16-15,-3-2 64 16,-1 2-80-16,4-1 32 0,0 4-40 15,1-7 0-15,2 3 40 16,5-2-40-16,5-1 0 31,-1 0 64-31,8 0-64 0,4-3 0 16,8 0 56-16,4 3-48 16,4-3 88-16,4 0 32 0,0 0-16 15,0 0 24-15,0 0-128 16,0 0-8-16,0 0-208 15,0 0-1240 1,-4 0-2561-16,-3 0-2584 0</inkml:trace>
  <inkml:trace contextRef="#ctx0" brushRef="#br1" timeOffset="145797.03">2625 5248 4280 0,'0'0'1561'0,"0"0"-353"0,0 0-224 31,0 0-32-31,0 0 113 16,0 0-57-16,0-16 120 0,0 13-336 15,0 3 128-15,0 0 177 16,-4 0-241-16,4 0-376 15,0 0-280-15,0 0-192 0,-8 0-8 16,4 3-232-16,-8 7 224 16,-3 5 0-1,2 5 8-15,1-1-8 0,9-1 0 16,-1-1-176-16,4 2 176 16,0-3-144-16,0-7 8 15,11 1 136-15,10-7 8 0,-2-3 64 0,5 0 80 31,-4 0-64-31,0-13 8 16,-8-3 96-16,-4 0-24 0,-8-3 136 16,0 0-144-16,0 0 16 15,-4 3-40-15,-4 0 96 16,-4 7 80 0,8 2-144-16,-4 4-160 15,8 3-120-15,-4 0-720 0,4 0-976 16,0 3 583-16,0 10-335 15,12 3-200-15,4 0-545 16,3 0-1007-16</inkml:trace>
  <inkml:trace contextRef="#ctx0" brushRef="#br1" timeOffset="145977.54">2812 5334 3136 0,'0'0'1472'15,"0"0"-439"-15,0 0-33 16,0 0-168-16,0 0-560 0,0 0 72 15,17 34 304-15,-21-14 177 16,-9 2-377 0,2 3-248-16,-6-3-96 0,6 4-104 15,-1-7-72-15,8-3-889 16,4-3-1527-16,0-10-2465 16</inkml:trace>
  <inkml:trace contextRef="#ctx0" brushRef="#br1" timeOffset="146320.45">3044 5220 1328 0,'0'0'9082'16,"0"0"-8090"-16,0 0-992 16,0 0-576-16,0 0 424 15,0 0 152-15,0 0 128 0,0 0-8 16,0 34 16-16,0-21-120 15,0-1 0-15,0 1-8 0,11-6 0 32,6-4 88-32,2-3-96 15,5 0 104-15,0 0 144 0,-4-10 136 16,-8 1 288-16,-4-4 296 16,-8 0 49-16,-4-2 63 15,-16 2-536-15,-7 0-304 0,-5 4 64 31,-1 2 40-31,1 7-216 16,9 0-128-16,7 3-136 0,0 10-1064 0,16 13-1361 16,0-4-487-16,0-3-3914 15</inkml:trace>
  <inkml:trace contextRef="#ctx0" brushRef="#br1" timeOffset="149069.32">5390 8108 6785 0,'0'0'2400'16,"0"0"-1111"-16,0 0-209 15,0 0 336-15,4-9 201 0,-4 9-297 16,0 0-384-16,0 0-424 31,0 0-288-31,0 0-16 16,0 0-112-16,0 0 0 0,0 0 0 16,0 0-24-16,-8 0 80 0,-16 7-56 15,-23 5-88-15,-33 4 136 16,-23 3-88-16,2 0-48 31,18-6 64-31,24-10-7 0,18 0 15 16,1-3-72-16,5 0-8 15,3 0 96-15,12 0 120 0,16 0-16 16,0 0-144-16,4 0-8 16,0 0 24-16,0 0-72 31,0 0 0-31,0 0 8 0,0 0-8 0,0 0 8 15,0 0-8 1,0 0 8-16,0 6-8 0,0 1 0 0,0 9 0 16,-4 3 56-16,4 6-56 15,0 4 0 1,0 6 0 0,0 3 8-16,4 0 24 15,4 3-32 1,0 0-32-16,-4-2 32 0,4-1 0 15,-4-6 0-15,-4-1-256 0,0-2-857 16,0-10-647-16,0-3-2041 16,0-13-3512-16</inkml:trace>
  <inkml:trace contextRef="#ctx0" brushRef="#br1" timeOffset="149412.21">5362 8407 12410 0,'0'0'3961'16,"0"0"-3457"-16,0 0-504 15,0 0-48-15,0 0 48 0,0 0 112 16,32 79 168-16,-19-40 24 0,-6 2-80 16,9 3-32-1,-4 4-72 1,4 0-120-16,4-7 112 0,4 0-112 16,-5-3 0-16,6-3 56 15,-1-6-48-15,0-4-16 0,-9 0-160 16,2-9-456-16,-10 7-728 0,1-5-536 15,-8-5-2033-15</inkml:trace>
  <inkml:trace contextRef="#ctx0" brushRef="#br1" timeOffset="149641.66">5418 9128 11466 0,'0'0'2953'16,"0"0"-2161"-16,0 0-416 0,0 0-120 15,0 0 240-15,0 0 8 16,120 22-208-16,-77-19-144 0,6 4-72 31,-2-4-80-31,-7 0-776 16,4-3-1136-16,-16 0-553 0,-4-3-3632 0</inkml:trace>
  <inkml:trace contextRef="#ctx0" brushRef="#br1" timeOffset="149835.12">5884 8801 9842 0,'0'0'4817'0,"0"0"-3457"0,0 0-608 16,0 0-504-1,0 0 136-15,0 0 280 16,0 0 161-16,-39 79-337 16,22-41-352-16,2 4-136 0,-5 15-224 15,-1-10-2049-15,10-8-5537 16</inkml:trace>
  <inkml:trace contextRef="#ctx0" brushRef="#br1" timeOffset="157496.85">4123 13360 4624 0,'0'0'4906'0,"0"0"-2922"0,0 0-824 15,0 0-272-15,0 0 561 16,0 0-1-16,28-60 8 0,-28 53-760 31,0 1-199-31,0 0 231 0,0 0-184 16,0-4-32-16,0 3-176 15,0-2-136-15,-7 0-128 0,-6-4-64 16,2 0 64-16,-14 0-72 16,-3 4 8-16,-3-1-8 15,-9 4-8-15,-4 6-8 16,-8 0 8-16,-3 3 8 15,-1 10-8-15,-4 6-32 16,0 6 40-16,4 7 8 0,1 0-8 16,3 6 56-16,4 0-56 15,8 0 0 1,4 3-8-16,5 4 0 16,10-4 8-16,1 7 0 15,12-7 0-15,4 6-8 0,4-5 8 16,0-1 0-16,21-3 8 15,3 0 0-15,8-6 0 0,7-3 0 32,13-10 40-32,7-6 48 15,14-7-88-15,-2-6-8 16,0 0-200-16,-6 0-480 0,-14-10-640 16,5-12-1145-16,-16 6-1848 15,-12-3-3825-15</inkml:trace>
  <inkml:trace contextRef="#ctx0" brushRef="#br1" timeOffset="157931.9">4262 13557 10138 0,'0'0'5633'0,"0"0"-4825"31,0 0-800-31,0 0 120 16,0 0 160-16,0 0 416 15,0 0 216-15,24 79-279 0,-20-47-201 16,0 6-72-16,-4 0-32 16,0 4-136-16,5-1-112 31,-5-3-16-31,0-3 0 0,0-6-64 15,0-4-8-15,0-3-144 0,0-3-800 16,4-9-1049-16,0-7-2520 0,3-3-4793 16</inkml:trace>
  <inkml:trace contextRef="#ctx0" brushRef="#br1" timeOffset="158830.66">5087 12963 9994 0,'0'0'2272'15,"0"0"-1232"-15,0 0-271 16,0 0 1119-16,0-16-328 0,-4 16-768 15,-7 0-400-15,-6 0-23 16,-2 7-121-16,-5 5 104 16,-4 14-144-1,0 5 0-15,-8 14 96 0,-4 19 112 16,-7 25-112-16,-2 18-24 16,10 8-24-16,11-11-72 0,16-11-80 15,12-14-104-15,0-16 48 16,8-9-48-1,8-15 0-15,11-8 0 16,10 1 0-16,6 0-8 0,17-1-128 16,0-9-304-16,11-9-800 15,-11-6-1505-15,-11-7-4888 0</inkml:trace>
  <inkml:trace contextRef="#ctx0" brushRef="#br1" timeOffset="159311.56">5430 13246 3224 0,'0'0'8954'15,"0"0"-6889"-15,0 0-953 0,0 0 0 16,0 0-232-16,0 0-384 16,0 0 160-16,-40 73 89 15,29-32-249-15,-2 0 8 0,5 7-208 32,5 0-72-32,-5 2 0 0,3-2-16 15,5 0-112-15,0-1-88 16,0-8 0-16,13-8 0 15,7-2-8-15,-1-10-56 0,9-6-648 16,20-13-472-16,-8-16-1337 16,-4-10-4080-16</inkml:trace>
  <inkml:trace contextRef="#ctx0" brushRef="#br1" timeOffset="159826.01">5534 12875 5473 0,'0'0'4809'0,"0"0"-3161"0,0 0-992 31,0 0-72-31,0 0 40 16,0 0-119-16,0 0 223 0,-44 57-400 15,40-35-80-15,4 6-120 16,0-6-16-16,0 1-64 0,7-7-40 15,6-4-8-15,-1-9-112 32,4-3-832-32,-4 0 656 0,4-9 288 15,-4-10-304-15,-9-7-25 16,-3 1 289-16,0 0 40 16,-3 5 465-16,-9 5 503 0,-1 2-280 15,-2 7-72-15,-1 3-216 31,4 3-152-31,-1 0-240 0,6 0 104 16,-1 9-112-16,4-3 0 0,0 4-48 16,4 9-752-16,0-3-1112 15,0-7-3257-15</inkml:trace>
  <inkml:trace contextRef="#ctx0" brushRef="#br1" timeOffset="160217.17">6036 13516 10938 0,'0'0'4569'0,"0"0"-4121"16,0 0-400-16,0 0 168 15,0 0 648-15,0 0-272 0,-8 101-88 31,-12-56-288-31,-4 2-48 0,-4 4-56 16,-4-3-23-16,-4-4-89 16,4-9-369-16,4-6-799 0,13-10-1384 15,2-16-3922-15</inkml:trace>
  <inkml:trace contextRef="#ctx0" brushRef="#br1" timeOffset="160460.04">6243 13366 9161 0,'0'0'7906'15,"0"0"-6866"-15,0 0-696 31,0 0-88-31,0 0 361 0,100-2-185 16,-57 2-192-16,5 0-152 16,4 0-88-16,-4 0-392 15,4-4-1121-15,-13-2-2319 0,-11-4-4434 0</inkml:trace>
  <inkml:trace contextRef="#ctx0" brushRef="#br1" timeOffset="160788.54">6386 13354 10122 0,'0'0'4321'16,"0"0"-3889"-16,0 0-216 0,0 0 1208 15,0 0-240-15,0 95-95 0,13-60-225 16,2 10-320-16,1-1-248 0,0 6-88 15,-4 4-104-15,4 1-40 32,-9 2 40-32,2-3-104 15,-9-7 48-15,0 1-40 0,-4-7 0 16,-8-6 72-16,-12 0-16 16,-3-7-64-16,-5-5-336 0,-9-4 152 31,-2-3-480-31,-9-10-440 15,-23-9-697-15,15-16-2272 0,4-6-5553 16</inkml:trace>
  <inkml:trace contextRef="#ctx0" brushRef="#br1" timeOffset="161253.1">6414 13021 7113 0,'0'0'5369'16,"0"0"-4249"0,0 0-327-16,0 0 487 15,0 0-136-15,0 0-488 0,-12-7-376 0,9 10-152 31,-10 7-56-31,5 6-72 16,1-1 8-16,3-2-8 16,4 3 0-16,0-6 0 0,0-4-160 15,4-3-512-15,3-3 344 16,1 0 328-16,5-9 16 0,-13-7 128 31,0-3-72-31,0 0 32 16,-13-1 160-16,-6 8 168 0,-2 5-120 15,6 4-80-15,2 3-72 16,2 0-160-16,7 7 0 0,4 6-48 16,0-1-8-16,0 4-16 31,8-3-152-31,3-4-312 16,-2-2-488-16,-5-1-648 0,-4-6-81 15,0-3 73-15,-4-7-4913 0</inkml:trace>
  <inkml:trace contextRef="#ctx0" brushRef="#br1" timeOffset="161674.18">6801 12880 13018 0,'0'0'4249'0,"0"0"-3369"16,0 0-488-16,0 0-63 15,0 0-89-15,0 0-8 0,0 0 688 16,84 83-384-16,-41-38-64 31,13 9-184-31,0 6-112 16,-5 4-32-16,-2-1-128 0,-10 16 56 16,-19 14-72-16,-20 15 0 15,-24 9 0-15,-36-3-120 0,-20-12-280 16,-11-20-520-16,23-25-1305 31,8-18-3496-31</inkml:trace>
  <inkml:trace contextRef="#ctx0" brushRef="#br1" timeOffset="169174.82">3892 6648 7209 0,'0'0'2729'16,"0"-3"-737"-16,0 3-1328 15,0 0-216-15,0 0 200 16,0 0 265-16,0 0-377 0,-8 0-400 31,-3 13-72-31,-6 6 280 31,2 3 104-31,-2 7 8 0,-2-4 48 16,3 4-72-16,-5-1-168 16,2-3-144-16,3 1-64 15,0-4-48-15,4 1 0 0,-4-8-8 16,4 1-64-16,0-3-504 0,8 0-752 15,-4-7-480-15,5-6-289 0,-6 0-567 16,9 0-2354-16</inkml:trace>
  <inkml:trace contextRef="#ctx0" brushRef="#br1" timeOffset="169449.39">3665 6705 3144 0,'0'0'5185'0,"0"0"-3152"15,0 0-17-15,0 0-416 16,0 0 41-16,0 0-729 0,0 0-512 31,0 0-320-31,0-9-80 16,8 22-80-16,0 6 80 0,8 6 184 16,4 0-8-16,3 1-56 15,1 2 8-15,1-2-64 0,-5-4-56 31,-1 4 48-31,-2-4-48 16,-2 0-8-16,-6 0-400 0,-5 0-712 16,-4 1-576-16,0-8-1193 15,0-2-8073-15</inkml:trace>
  <inkml:trace contextRef="#ctx0" brushRef="#br1" timeOffset="170726.31">3375 7537 9129 0,'0'0'2201'0,"0"0"-553"16,0 0 353-16,0 0-113 0,0 0-496 16,0 0-487-16,7-19-289 31,-7 19-120-31,0 0-232 16,0 3-208-16,-7 10-56 0,-6 6 16 15,2 6 64-15,3 7-80 16,-5 0 48-16,9-3-48 0,4 2 0 31,0-5 0-31,0-4 0 0,8-3 0 16,9-3-104-16,2-4-520 15,1-2-368-15,8-7-457 0,-4-3-1015 16,0-9-617-16,-12-7-4200 16</inkml:trace>
  <inkml:trace contextRef="#ctx0" brushRef="#br1" timeOffset="171085.63">3394 7306 8185 0,'0'0'2097'0,"0"0"-753"31,0 0-392-31,0 0-496 16,0 0-224-16,0 0-40 0,0 0-24 16,-36 34-96-16,36-18-16 15,0-3-56-15,0-4-16 16,0 1 16-16,4-10-48 0,4 0-88 16,-3 0 136-16,2 0 144 15,-7-13-8-15,0 1-8 0,0 2 681 31,0 0 71-31,-4 4-424 0,-8 0-168 16,4 6-152-16,4 0-136 16,1 3 0-16,-1 6-328 0,4 17-584 15,11-4-553-15,6 0-1607 16</inkml:trace>
  <inkml:trace contextRef="#ctx0" brushRef="#br1" timeOffset="171386.48">3594 7677 9129 0,'0'0'3849'31,"0"0"-3409"-31,0 0-424 0,0 0 96 16,0 0 296-16,0 0 369 15,83 3-113-15,-43-3-360 0,0 0-216 16,-1-3-88-16,-7 0-1464 16,-8-4-729-16,-7 4-1056 31,-17 0-4096-31</inkml:trace>
  <inkml:trace contextRef="#ctx0" brushRef="#br1" timeOffset="171701.3">3717 7683 3328 0,'0'0'2505'0,"0"0"-977"0,0 0-248 0,0 0-199 15,0 0-41-15,0 0 192 32,0 0-88-32,-4 77-175 15,12-62 95-15,0 1-352 0,3 3-104 16,-2 0-232-16,3 4-112 16,-5 2-136-16,-3 6-80 0,-4 1-40 15,0 3 40-15,-4-3-40 31,-15 0 56-31,-1 0-56 0,-4-7-8 16,-4-3-24-16,-8-3-464 16,8-9-824-16,-8-10-281 0,8-7-919 15,9-12-3529-15</inkml:trace>
  <inkml:trace contextRef="#ctx0" brushRef="#br1" timeOffset="172046.09">3768 7477 8769 0,'0'0'2377'0,"0"0"-889"15,0 0-432-15,0 0-95 0,0 0 47 0,0 0-552 16,0-13-320-1,0 13-136 1,0 0-120-16,0 0 56 16,0 0 64-16,4 3 0 0,-4-3 0 15,0 0 16-15,0 0 152 16,0 0 272-16,0 0 256 0,0-6-376 16,-4-3-320-16,0-1-48 31,-7 7 40-31,-2 3-464 0,6 0-1184 15,-9 22-265-15,4 3-79 16,0 1-3257-16</inkml:trace>
  <inkml:trace contextRef="#ctx0" brushRef="#br1" timeOffset="172292.99">3545 7915 9722 0,'0'0'2928'0,"0"0"-1824"0,0 0 201 16,0 0 7-16,0 0-624 16,0 0-464-16,0 0-128 0,-3 45-24 15,-14-20-56-15,-2 3-16 0,-9 4-88 31,-8 9-992-31,4-12-1289 16,8-4-3296-16</inkml:trace>
  <inkml:trace contextRef="#ctx0" brushRef="#br1" timeOffset="174641">3223 6299 3328 0,'0'0'1561'0,"0"0"207"0,0 0-600 15,0 0 136-15,0 0 353 31,0 0-393-31,0-22-320 0,0 22-152 16,0-3-7-16,0 3-225 16,0 0-288-16,0 0-120 0,0 0-152 15,0 0-104-15,0 6-24 16,0 7 8-16,0 3 120 31,-4 9 48-31,-1 0-40 0,2 10 0 31,-1-3-8-31,0 6 8 0,4 0-8 16,0 3 8-16,0 4 0 0,0 2 8 16,0 1 32-16,0 3 40 15,0 0-8-15,0 3-24 16,0-4-48-16,0 1 8 0,0-3-8 16,4-1-8-16,0 1 16 15,-1-10 0-15,2 4 32 0,-1-5-48 0,0-2 16 31,0 1-8-31,-4-8 0 16,4-3 0-16,-4-6 0 16,0 1 0-16,0-8 0 0,0 4 0 15,0-3 8-15,0 0-8 16,-4-1-8-16,-4-2-288 0,4-1-704 31,4-3-561-31,0 1-1223 16,0-7-1985-16</inkml:trace>
  <inkml:trace contextRef="#ctx0" brushRef="#br1" timeOffset="175949.04">3219 7464 2816 0,'0'0'1985'0,"0"0"-1249"16,0 0-168-16,0 0 8 0,0 0 336 15,0 0-136-15,48 0 96 16,-37 0-31-16,9 0-177 0,1 0-248 15,3 0-88-15,8 0-216 16,3 0 8 0,1 7-112-16,4-4-8 15,4 0 8-15,-4-3 48 0,3 0-8 16,-3 0 8-16,0 0 120 16,0 0 24-16,-1 0 64 0,-2-3-104 15,-1-4-56-15,-5 4-32 16,5 3 104-1,4-3 56-15,0-4-128 16,4 5 112-16,4-2-80 0,-5 1-40 16,1 0-96-16,0 0 48 15,-4 3-24-15,-5-3-24 0,-3 3 0 32,-4 0 8-32,-8 0 0 15,1 0 56-15,-10 0-56 0,5 0 0 16,-8 0 0-16,-4 0 0 15,0 0-8-15,0 0 8 0,4 0 9 16,0 0-17-16,0 0 64 31,7 0-64-31,2 0 8 16,-2 0 0-16,2 0-8 0,-6-4 8 16,2 1 48-16,-5 0-48 15,-8 0 88-15,0 0 136 0,0-4 344 16,0 1-304-16,-8-6-200 0,-1-1-64 15,-2 0 48 1,3-3-48 0,0 0 48-16,3-6-56 0,1-4 8 15,1-5 0-15,3-1-8 16,-4 1 16-16,0-5 112 0,0-2-56 16,0 3 40-1,0 1 8 1,-1-1 0-16,2 3-48 0,-1 0-64 15,0 0 112-15,0-3-56 0,4-3-56 16,-4-3 64-16,0-3 0 16,4-1 200-16,-5 4-216 15,2-1-8 1,-1 7 104-16,0 7 16 16,0-1-88-16,-4 7 32 0,0 3 48 15,4 0-32-15,0 0-56 16,4 0-72-16,0-4 8 15,0-5 0-15,0 3-8 0,0-7-48 32,8 0-56-32,0 1-192 15,-4 2 96-15,0 0 56 0,-4 7 136 16,4 6 8-16,-4 4 0 16,0-1 8-16,0 6-8 15,0 1 8-15,0-3 0 0,0 6-8 31,0-4 56-31,0 4-48 0,0 0 0 16,0-1 8-16,0 2-8 0,0 2 32 16,0 0-32-16,0 0-16 15,0 0 8-15,0 0-8 16,0 0-48-16,-4 0 56 16,-12 0 0-1,0 0-8-15,-8 0-40 0,5 0 48 16,-9-4-8-16,4 4 8 0,-4-3 0 15,0 0 0-15,-8 3-8 16,4-3 8-16,-7 3 0 16,-2 0 8-16,-2 0-8 0,3 0 0 31,-4 0 8-31,0 0 0 0,0 3 0 16,4 0 48-16,1-3 8 15,2 0-56-15,-2 3 56 16,3-3-56-16,4 0 0 0,-4 4 64 31,1 2-64-31,-1 0 64 16,-1 4-16-16,-2 2-56 0,-1 4 0 15,0 0-16-15,0 0 16 16,4-3 0-16,5-4 0 16,6-2 16-16,10-1-16 0,6-3 0 15,5-3 0-15,1 0 8 31,3 0-8-31,-8 3 0 0,0-3-72 0,-4 7-160 16,0-4-288-16,-4 3-832 16,-8 3-129-16,8-2-1095 15,4-1-3673-15</inkml:trace>
  <inkml:trace contextRef="#ctx0" brushRef="#br1" timeOffset="179110.31">12072 6540 9570 0,'0'0'2256'16,"0"0"-1616"-16,0 0-520 0,0 0-16 15,0 3 432-15,0-3 200 0,0 0-167 16,0 3-65 0,0-3-160-1,0 7 32-15,8-1 368 0,4-2 56 0,8 5-192 16,8-3-80 0,16 1 153-16,7-4-281 0,9-3-208 15,12 0-136-15,-4 0 8 0,3 0-56 31,-11 0-8-31,-4 0-48 16,-9 0-8-16,-10 3-64 0,-10 0-248 16,-3 0-393-16,-15 0-583 15,-9 1-832-15,-9 2-537 0,-10 1 689 32,-9-4-6986-32</inkml:trace>
  <inkml:trace contextRef="#ctx0" brushRef="#br1" timeOffset="179343.8">12032 6782 8105 0,'0'0'1321'16,"0"0"-857"-16,0 0 1248 15,0 0-176-15,108 0-295 0,-60 0-249 16,3 0-80-16,1 0-368 15,4 0-112-15,4 0-240 16,-4 3-184 0,-5 0 40-16,-7 0-48 0,-12-3-376 15,-4 0-1208-15,-16 0-1153 16,-5 0-3656-16</inkml:trace>
  <inkml:trace contextRef="#ctx0" brushRef="#br1" timeOffset="184200.26">8315 13477 440 0,'0'0'12706'15,"0"0"-9865"-15,0 0-1833 16,0 0-168-16,0 0 593 0,-21 0-497 31,21 0-472-31,0 0-208 16,0 0-104-16,0 0 16 16,17 0 0-16,2-2-120 0,14-2 24 15,3-2 8-15,7 3-80 0,-3-4 8 16,-4 4 0-16,-4 3-8 15,-4-3 0 1,-9 3-248-16,-2 0-624 16,-13 9-953-16,-4 1-2175 15,0 3-465-15</inkml:trace>
  <inkml:trace contextRef="#ctx0" brushRef="#br1" timeOffset="184463.84">8275 13709 11826 0,'0'0'4521'16,"0"0"-3993"-16,0 0-184 16,0 0 1185-16,0 0-33 15,0 0-664-15,0 0-376 0,0 0-152 16,88 3-24-16,-41-3-80 15,2 0-128-15,2-6-24 0,-3 6-48 32,-1-3-144-32,5 0-464 15,-12 0-1296-15,-12-4-3858 0</inkml:trace>
  <inkml:trace contextRef="#ctx0" brushRef="#br1" timeOffset="187810.3">16319 12347 4296 0,'0'0'4513'0,"0"0"-3600"16,0 0-633-16,0 0 184 15,0 0 360 1,-32-9-176-16,20 9-144 16,-3 0 16-16,-6 0 112 15,-7 0 177-15,-4 6-193 0,-3 0-144 16,-9 7-120-16,-4 0-56 31,-3 2-56-31,-9 5-88 0,0-1-56 0,-8 0-16 16,0 3-64-1,-7-3-8-15,3 3 40 16,-4 1-48-16,1-1 0 0,3 0 0 16,4 0-8-16,8 0-56 31,13-2 8-31,10-1 48 0,9-7-8 0,13 1-48 15,7-3 56-15,4-4 0 16,4-3-96-16,0 3 104 16,0-3 0-16,0 4 96 0,12-1 336 15,12 4 56 1,4-4-64 0,8 4-16-16,7-4-64 0,9 0-79 0,12-3-121 15,16 1-40-15,16 2-32 16,-5-3-72-16,-12 1 56 15,-6-1-56-15,-18 0 0 0,5 0-8 32,3 3 8-32,-7 4-16 15,-11-4-120-15,-10 0-152 0,-7 1 184 16,-8-1 15-16,-8 1 41 16,0-4 48-16,-5 3 0 0,-7 0-80 15,0 1-264-15,0-1-168 16,-11 7 432-16,-17 0 80 31,-12 6 0-31,-8-3 72 0,-12 6-24 16,-19 3-32-16,-16 4 40 15,-17 6-56-15,8-7-8 0,24-2 0 16,24-11-8-16,17 1 8 16,-1 3 0-16,-8-3 8 31,5 7 56-31,6-1-48 0,5-7 48 0,5 5 16 15,11-5-72-15,-5 2 72 16,14-5-72-16,-1-2 8 0,4-1-8 16,4-3 0-1,0 4 24 1,4-4 144-16,15 4 240 16,14-4 57-16,7 4-121 0,7-7-24 0,25 4 16 15,28-7-40-15,19 0-48 16,13 2-32-16,-5-2 24 0,-7 0-88 15,-17 0-152-15,-7 0 8 32,-17 0 0-32,-15 0 0 15,-20 0 48-15,-12 0-56 0,4 0 8 16,0 0-8-16,-1 0 0 0,-7 0 0 16,-3 0 16-16,-10 0-16 31,-3 0 0-31,-8 0-56 15,0 0-288-15,-4 0-80 0,0 0-344 16,0 0-753-16,0 0-2415 16,-4 0-4530-16</inkml:trace>
  <inkml:trace contextRef="#ctx0" brushRef="#br1" timeOffset="189183.62">18000 12322 10426 0,'0'0'2352'16,"0"0"-967"-16,0 0 79 15,0 0-336-15,0 0-448 0,-27 0-416 32,-1 3-176-32,-9 7-72 15,-10 2-8-15,-9 7-8 0,-7 4 16 16,-18 5-16-16,-14 10 0 15,-12 4 8-15,4-4 48 0,23-7-56 16,20-8 0-16,16-4 8 31,-4 3 0-31,0 0-8 16,-3 4 0-16,6-4 0 0,13 0-8 16,9-3 0-16,3-6 0 15,12-1-8-15,0-2-80 0,8-4 16 16,0-2 24-16,0-4-112 15,8 3 72 1,12-3 96-16,15 0 248 16,14 0 0-16,18 0-72 0,25 0 80 15,-8 0-24-15,-4 3-31 16,-13 3-81-16,-16 7-112 16,5-1-8-16,0 1 0 15,-7 3-120-15,-10-3-153 16,-7 0-7-16,-8-1-88 15,-8 1 104-15,-13-4-168 0,-3 4-136 16,-7 3 424-16,-21 0 144 16,-8 6 0-16,-12-3 56 15,-16 4-8 1,0-1 24-16,-11 3-64 16,4 0 16-16,-5 4 24 0,4 0-48 0,8-1 0 15,5 4 0 1,10-3-8-16,18-4 8 15,6-6-48-15,14-3 32 0,3 0 8 32,8-4-40-32,0 1 48 15,12 0 168-15,8-3 160 0,8 2 64 16,8-2-96-16,7-7-88 16,25 0 56-16,23 0 56 15,33-3 33-15,12 0 39 0,7 0-40 16,-7 0-40-1,-9 0-96-15,-3 0-144 16,-13 0-24-16,-7 0-48 0,-24 0 48 16,-20-3-48-16,-21 3 8 15,-7-3 0-15,-4 3-8 16,0-3 0-16,-5 3 0 16,-6 0 8-1,-14-4 0 1,5 4-8-16,-8 0 0 15,0 0-152-15,0 0-608 0,-11-3-985 16,-6 0-1439-16,-2 0-6578 16</inkml:trace>
  <inkml:trace contextRef="#ctx0" brushRef="#br1" timeOffset="191207.88">15530 13954 8209 0,'0'0'2121'15,"0"0"-281"-15,0 0 241 0,0 0 103 32,0 0-632-32,0 0-383 15,16-38-409-15,-16 38-168 16,0 0-192-16,0 0-264 0,0 3-48 15,-12 13-88-15,-7 6 0 16,-5 10 0-16,-4 2 8 0,3 11-8 31,6-4 8-31,3 1 40 16,8-4-48-16,4-3 0 16,4-10-8-16,0-3 8 0,16-6 0 15,4-9-128-15,4-1-8 16,8-6 72-16,0 0-8 0,-1-13-72 0,1-9-104 15,-4-3-40 1,0-7-112 0,0-10-112-16,-1-2 88 15,-3-1 87-15,1-2 81 0,-1 3 8 16,-9 5 128-16,1 4 120 16,-4 10 48-16,-8 6 272 15,0 9 176-15,-4 4 233 16,0 6-169-16,0 0-80 15,0 0-240-15,0 0-80 16,0 6-152-16,-12 11 0 0,-8 8 0 16,-3 10 40-16,-1 0 80 0,-4 9 88 31,7-3-48-31,2 4 16 16,3-1-96-16,8-2-40 15,4-4 24-15,4-3-72 0,4-4 16 16,16 1 64-16,7-6-72 15,5-4 0-15,1-6-8 0,3-4-72 32,-5-5-264-32,9-7-664 15,-8-4-1057-15,-12-8-4200 0</inkml:trace>
  <inkml:trace contextRef="#ctx0" brushRef="#br1" timeOffset="191838.13">16037 14173 9153 0,'0'0'4713'15,"0"0"-2968"-15,0 0-89 0,0 0 121 16,0 0-497-16,0 0-568 0,0 0-216 16,0 0-152-16,0 0-56 15,0 0-104 1,0 0 24 0,7 0-56-16,9 0-56 0,12 0 16 0,0 0-56 15,4 0-48-15,-1 0 48 16,1 0-56-16,-8-3 0 0,1-1 0 15,-10 4-224-15,1 0-88 32,-4 0-104-32,0-2-264 15,0-2-616-15,1 1-1457 0,-6 0-2704 0</inkml:trace>
  <inkml:trace contextRef="#ctx0" brushRef="#br1" timeOffset="192565.84">16148 14364 9994 0,'0'0'3848'15,"0"0"-2623"-15,0 0 455 0,0 0 40 16,0 0-543 0,0 0-313-1,0 0-288-15,0 0-256 0,28 0-24 16,-12-4-128-16,3 1-32 16,2 0-16-16,-5 0-112 0,3 0 40 15,-2 3-40-15,-2-4-8 0,-2 4 0 31,-2 0-288-31,6 0-344 16,-6 0-440-16,9 0-641 0,4-3-2183 16,-8-6-2434-16</inkml:trace>
  <inkml:trace contextRef="#ctx0" brushRef="#br1" timeOffset="192954.68">16550 14240 11690 0,'0'0'4761'0,"0"0"-3353"16,0 0 249-16,0 0-345 16,0 0-552-16,0 0-376 0,0 0-192 15,-8-7 32 1,12 7-8-16,9-3-112 15,10 0-40-15,1 0-56 0,8-3-8 16,0 2 0-16,-4 1-376 16,0-3-256-16,3 2-912 15,-10-2-2377-15,-2 0-2608 0</inkml:trace>
  <inkml:trace contextRef="#ctx0" brushRef="#br1" timeOffset="193392.2">16857 14018 9514 0,'0'0'2712'16,"0"0"-647"-16,0 0-73 15,0 0-176-15,0 0-487 0,0 0-545 16,0 0-288 0,0 0-80-16,68-7-160 15,-41 10-80-15,1 4-72 16,-4 2-56-16,4 4-32 0,-3 3-16 16,-14 2 8-1,-3 2 0-15,-8 5-8 16,-8 4 8-16,-24-1 0 0,-3 1 8 15,-1-4 32-15,0-3-40 16,8-2 40-16,8-8-48 16,12-2-40-16,8-7 32 0,0-3 8 31,12 0-104-31,20 0 104 0,16-3 48 16,-1-7-48-16,5-2-296 15,16-11-696-15,-16 4-2753 16,-16 0-8434-16</inkml:trace>
  <inkml:trace contextRef="#ctx0" brushRef="#br1" timeOffset="194475.03">15522 11643 11450 0,'0'0'2528'0,"0"0"-359"0,0 0-537 16,0 0-207-16,0 0-417 31,0 0-424-31,0 0-360 16,0 0-136-16,52-10-88 0,-20 23 8 0,4 2 0 15,-8 8-8-15,-9 5-8 16,-10 1-184-16,-9 6-96 0,-9-3 112 16,-18-4 168-1,-13 4 0 1,0-7 8-16,4-3 0 16,5-5 0-16,10-8 0 0,14-3 0 0,7-3-16 15,4-3 16-15,35 0 16 16,13-3 64-16,12-9-16 0,7-1-56 15,-2 3 8-15,6-2-16 32,-7-1-112-32,4 4-584 0,-21-1-2185 31,-10 7-4496-31</inkml:trace>
  <inkml:trace contextRef="#ctx0" brushRef="#br1" timeOffset="195626.39">17566 13849 936 0,'0'0'11546'16,"0"0"-9217"-16,0 0-801 0,0 0-152 16,-4-3-223-16,4 3-481 15,0 0-424-15,0 9-112 0,0 7 48 16,0 10 208-16,9 2-160 15,-1 1-88 1,-1 3 8-16,1 0 0 16,1-1-64-16,-6 1-8 0,5-4-72 15,-4-2 48-15,4-7-56 0,-8-3 0 16,8-7 56 0,-8-5-56-16,4-4 8 0,0 0 288 0,8-4 40 31,0-18-24-31,4-6-192 15,4-11-112-15,4-2 40 0,-5-10-40 16,6 0 0-16,-5 4-8 16,-5 5-56-16,-2 5-64 15,-2 8-120 1,-3 10-128 0,-4 6-336-16,0 10-608 0,1 3-1289 0,-5 3-3200 15,0 10-2169-15</inkml:trace>
  <inkml:trace contextRef="#ctx0" brushRef="#br1" timeOffset="195896.15">18005 13995 4809 0,'0'0'10650'16,"0"0"-9186"-16,0 0-816 0,0 0-104 16,0 0 265-16,92-16-137 15,-57 10-272-15,13 3-152 16,0-1-152-16,-5 2-88 16,2 2-8-1,-13 0-792-15,-13 0-1065 16,-19 9-1271-16,0 0-1865 0,-19 1-3041 0</inkml:trace>
  <inkml:trace contextRef="#ctx0" brushRef="#br1" timeOffset="196083.23">17992 14160 8729 0,'0'0'4665'0,"0"0"-3672"16,0 0 487-16,0 0 32 0,88-9-504 31,-48-1-263-31,0 7-449 16,-4-3-296-16,0 3-640 0,-1-1-1169 15,-7 1-2408-15,-7 0-5777 0</inkml:trace>
  <inkml:trace contextRef="#ctx0" brushRef="#br1" timeOffset="196286.76">18435 14049 3080 0,'0'0'10746'16,"0"0"-8897"0,0 0-217-16,0 0-79 0,104-31-513 15,-69 24-600-15,5 4-264 0,-4 3-176 16,8 0-864-16,-12 0-1401 15,-4 0-2896-15</inkml:trace>
  <inkml:trace contextRef="#ctx0" brushRef="#br1" timeOffset="196615.29">18838 13808 12978 0,'0'0'2769'0,"0"0"-921"15,0 0-736-15,0 0-743 16,0 0-193-16,0 0-32 0,83 9-24 16,-63 10-112-16,-4 3 0 31,-12 4-8-31,-4 6 8 0,-4-1 0 0,-16 1-8 15,-4-3 0-15,0-7 96 16,5-3 48-16,6-6 8 16,13-4-32-16,0-5-112 15,24-2 192 1,19-2 96-16,26 0-296 16,27-22-232-16,-13 0-1008 0,-7-3-3145 0</inkml:trace>
  <inkml:trace contextRef="#ctx0" brushRef="#br1" timeOffset="197530.61">17315 11643 10658 0,'0'0'1784'0,"0"0"-560"16,0 0 9 0,0 0-169-16,0 0 64 15,0 0-424-15,108-58-264 16,-64 55 97-16,0 3-113 0,-4 0-152 16,-9 3-104-16,-15 10-168 15,-8 12-48-15,-8 1 32 16,-8 9 16-1,-19 6 0-15,-10-6 64 0,1 3 8 16,1-6 16-16,7-7-88 16,7-2 8-16,14-11-8 0,7-2-64 15,0-4 64-15,24-6 0 0,32 0 472 32,23 0 16-32,33-3-248 15,4-7-192-15,-25 4-48 16,-23-1-560-16,-16 5-688 0,-20 2-3017 15,-9-4-4833-15</inkml:trace>
  <inkml:trace contextRef="#ctx0" brushRef="#br1" timeOffset="207970.87">19427 12179 2616 0,'-4'-6'2817'15,"0"-1"223"-15,0 1-1519 0,0 0-249 16,4 2 192-16,0 1 233 31,0 3-353-31,0 0-544 16,0 0-296-16,0 0-152 0,0 0-160 0,-4 0-120 15,4 7-72-15,0 15 88 16,-4 3 392-16,4 10-120 0,-4 7-15 16,4 2 71-1,0 3-168 1,0 7-104-16,0 1 40 16,0 5-48-16,4 3 8 0,0 1-32 0,-4 3-64 15,4-7 8-15,-4-6-56 16,0-7 48-16,0-8-40 0,0-5-8 31,0-8-8-31,-4-4-96 16,0-6-312-16,0-3-384 15,0-7-889-15,4-6-1111 0,0-3-1241 16,0-10-2033-16</inkml:trace>
  <inkml:trace contextRef="#ctx0" brushRef="#br1" timeOffset="208574.59">19961 12258 7481 0,'0'0'2817'0,"0"0"-969"0,0 0-816 0,0 0 137 16,0 0-25-16,0 0-752 15,0 0-296-15,0 0-32 0,-79 61 32 16,38-23 40 0,-2 3-72-1,-2 4-8-15,2-4-56 16,-1 0 8-16,0-3 0 0,5-3 0 16,7-12 0-16,8-8-8 0,8-2 0 15,7-10 0-15,2 0 0 0,7-3 0 31,0 0 72-31,0 0 8 16,0-3 72-16,0-6-144 16,0-1-8-16,4-2-16 0,-1 5 8 15,1 1 8-15,1 2 0 0,-1 4 40 16,0 0-40-16,7 0-168 31,6 10 160-31,6 3 0 16,1 9 0-16,8 0 0 15,0 10 8-15,0-3 8 0,-1 5 176 16,-3-2 80-16,0 0 16 0,-3-4 24 16,-5 1-56-16,-5-4 144 31,6 1-48-31,-2-4-79 16,1 0 31-16,4-3-136 0,0-3 8 15,-1-6 176-15,5-4 112 16,0-6-104-16,0 0-160 0,8 0-120 0,-8-6-48 15,0-13-24 1,0-3-488 0,-8-26-616-16,-4 3-1025 15,-9-2-4144-15</inkml:trace>
  <inkml:trace contextRef="#ctx0" brushRef="#br1" timeOffset="209837.69">20331 12878 6849 0,'0'0'3217'0,"0"0"-1057"0,0 0-135 16,0 0 63-16,0 0-264 16,0 0-695-16,4-20-425 15,-4 20-312-15,0 0-232 16,0 4-144 0,0 9-8-16,0 5-8 15,0 8 120-15,0 9-72 0,0 0 48 0,0 6-16 16,0-3 0-16,0 0-8 15,0-3-64-15,0-3-8 16,9-1 16 0,-5-2-16-16,0-4-584 15,-1-2-880-15,1-7-1273 0,-4-7-2720 16</inkml:trace>
  <inkml:trace contextRef="#ctx0" brushRef="#br1" timeOffset="210317.76">20937 12023 8513 0,'0'0'1849'0,"0"0"111"16,0 0-320-16,0 0 73 15,0 0-769-15,0 0-384 0,0 0 24 32,-88 45 32-32,53-7-31 15,3 6-1-15,4 10-168 0,0 4 80 16,8 18-152-16,12 13-128 16,8 19-48-16,11 0-24 0,21-17-136 31,1-24 40-31,-6-25-48 15,1-7 0-15,4-1 0 16,9 1-216-16,2-3-448 0,21-10-824 16,-16-9-1633-16,-9-6-3913 0</inkml:trace>
  <inkml:trace contextRef="#ctx0" brushRef="#br1" timeOffset="211277.76">21184 12738 680 0,'0'0'10394'16,"0"0"-8506"-16,0 0-231 16,0 0 207-16,0 0-472 0,0 0-728 31,4-26-119-31,0 14-249 16,4-10-144-16,0-1-72 15,0-5-16-15,4-8-64 0,0-5 0 16,4 0-48-16,-4-10-152 0,0-6-96 15,3 0 176-15,-6-3 120 16,-1 9 16 0,-1 13-8-16,-3 9 304 15,-4 17 32-15,0 8-144 16,0 4-32-16,0 0-168 0,0 0-88 16,-8 13 16-16,-3 9 72 15,-6 4 0-15,2 9 16 16,2 3-8-16,-2 10 104 15,2-1-96-15,10 4 40 16,-1 3 0-16,4 3-56 16,0-7 0-16,7 2 0 0,14-11-104 15,3-3-288-15,0-13-200 16,4-6-321 0,-1-9-47-16,1-10 192 15,0 0-48-15,-4-19 128 16,0-6 240-16,-8-10 272 0,0-10 120 15,-4-6-64-15,0-3 7 16,0-9-231-16,3 0 208 0,2-17-112 31,-6 10 248-31,2-3 48 16,-2 13 8-16,-3 22 64 16,-3 6 921-16,-1 13 247 0,-4 13 248 15,0 6-624-15,0 0-648 16,0 0-208-16,-4 9-56 0,-9 7 0 15,-2 9 104 1,2 7-31-16,2 6 167 16,-2 7 104-16,5 2-144 15,5 4 0-15,3 6-136 0,0-3-56 16,16 0 0 0,7 0 0-1,-3-6-8-15,5-4-368 0,-1-9-785 0,-1 0-335 16,-3-13-1521-16,-3-9-3696 15</inkml:trace>
  <inkml:trace contextRef="#ctx0" brushRef="#br1" timeOffset="211526.2">21961 12560 9722 0,'0'0'2216'0,"0"0"-1608"32,0 0-472-32,0 0 80 15,0 0 296-15,60 79 137 16,-60-47 183-16,0 3-200 0,-21 0-136 16,-6 3-168-16,-9-6-96 15,-8 0-80-15,-15 3-152 0,10-10-1648 16,10-9-3217-1</inkml:trace>
  <inkml:trace contextRef="#ctx0" brushRef="#br1" timeOffset="212192.69">22109 12265 9434 0,'0'0'2128'0,"0"0"-240"0,0 0 433 0,0 0-409 15,0 0-775-15,0-10-649 16,0 10-488-16,0 13-48 0,0 9 48 16,7 7 120-16,1 9-72 15,8 6-40 1,0 4 0 0,-4-4 8-16,0 4-8 0,1-7-8 15,-6-6-80-15,1-6 0 0,0-10-208 16,-3-6 160-16,2-11-65 0,-3-2 193 15,8-2 193-15,0-21 247 32,4-9-288-32,4-12 16 0,4-10 48 15,-5-6-56-15,9-14-16 16,-7 5-24-16,-2 2 0 0,1 3-104 16,-3 17 88-16,-6 6 72 15,-3 16-128-15,-4 8 64 31,1 17-112-31,-5 0-176 0,0 13-1264 16,0 16 719-16,-13 18-775 16,5-6-2489-16,1-2-8009 0</inkml:trace>
  <inkml:trace contextRef="#ctx0" brushRef="#br1" timeOffset="212640.4">22567 11795 10058 0,'0'0'1800'0,"0"0"-176"0,0 0-87 16,0 0 303-16,0 0-344 16,0 0-839-16,0 0-457 31,0 0-120-31,75 28 40 0,-34 10 200 15,6 4 16-15,1 12-24 16,7 12 88-16,5 17-264 0,-12 12-8 16,-12 4-56-16,-20-17-64 15,-12-18-8-15,-4-1 0 32,-32 14 0-32,-16 8-8 0,-8 1 8 15,-19-7-8-15,-13-15-440 16,21-20-1040-16,3-6-3690 0</inkml:trace>
  <inkml:trace contextRef="#ctx0" brushRef="#br1" timeOffset="-208605.1">23563 12157 5145 0,'0'0'7417'0,"0"0"-6105"15,0 0 57-15,0-10-129 16,0 10 56-16,0 0-360 0,0 0-439 31,0 0-121-31,0 0-112 0,0 0-96 16,0 0-24-16,0 3-96 16,-4 4 0-16,-8 5 224 15,-4 8-48-15,-4-1 0 0,0 3-40 16,-4 3-80-16,0 0 8 31,0 1-104-31,1 3 48 0,6-1-40 16,-3 0-16-16,5-2 8 15,3 0 8-15,-1-4-16 16,2-3-48-16,3-3-352 0,-1-4-88 16,2 1-296-16,3-10-673 15,0-3-871 1,0 0-193-16,4 0-1696 0</inkml:trace>
  <inkml:trace contextRef="#ctx0" brushRef="#br1" timeOffset="-208220.61">23295 12226 7617 0,'0'0'2545'0,"0"0"-745"32,0 0-720-32,0 0-136 15,0 0 201-15,0 0-297 16,0 0-272-16,0 0-192 0,0 4 88 16,0 9 344-16,5-1-7 0,-1 1-313 15,8 3 304-15,-1 3-216 31,2 0-208-31,2 3 16 16,9 3-136-16,-3-3-64 0,7 4-8 16,0 0-40-16,0-4-56 15,-5 0-32-15,1-3-40 0,-4-3-8 16,-12-3-8-16,3-4-88 31,-11-3-232-31,0 1-128 16,0-1-384-16,0 0-952 0,-11-2-2657 15,-1-4-6402-15</inkml:trace>
  <inkml:trace contextRef="#ctx0" brushRef="#br1" timeOffset="-201816.16">24144 11839 6449 0,'0'0'3001'15,"0"-13"-881"-15,0 7-168 0,0 0-31 0,0 6 31 16,0-3-471-16,0 3-689 15,0 0-208-15,0 0-184 16,0 0-184-16,0 0-112 0,0 0-32 31,0 0-72-31,0 3 0 0,0 9 0 16,0 8 88-16,-3 5 40 16,3 7-16-16,0 2-64 15,0 5 48-15,0 2-16 0,0 0-32 16,0 4-40-16,0-4 8 31,3 4 40-31,5-4-56 0,-4-3 0 16,5-3 56-16,-2-3-56 15,1-4 0-15,0 0 0 16,-3-5 0-16,-1-4-8 0,3-3 8 16,-7-3 0-16,4-4 8 31,0 0-8-31,0-2-176 0,-4-1-328 0,0-2-376 15,0-4-697-15,0 0-1407 16,0-10 319-16,0-3-4360 16</inkml:trace>
  <inkml:trace contextRef="#ctx0" brushRef="#br1" timeOffset="-201350.71">23838 11779 8241 0,'0'0'2921'31,"0"0"-1369"-31,0 0-560 0,0 0 857 16,0 0-49-16,0 0-480 0,0 0-247 15,24 0-305-15,4-6-336 16,15-4-72-16,9-3-8 0,4 0-112 16,4 1-104-1,-9-1-16 1,-3 4-64-16,-12 6-48 16,-8 3-8-16,-9 0-80 0,-6 0-368 0,-2 12-624 15,-2 4-520-15,-1 19-489 16,-4-3-1976-16,-4-4-3080 0</inkml:trace>
  <inkml:trace contextRef="#ctx0" brushRef="#br1" timeOffset="-200961.58">24009 12591 12338 0,'0'0'3209'0,"0"0"-2305"0,0 0 288 16,0 0 401-16,0 0-297 0,0 0-472 15,60 0-288-15,-1 0-96 0,25-9-56 16,24-4-120 0,-5 4 56-1,-23 3-159-15,-28 2-81 16,-25 4-32-16,1 0-48 0,-3 0-64 0,-5 0-177 16,-12 0-279-16,-8 0-128 15,0 4-784-15,-17 5-873 0,-6 1-191 31,-1-7-6938-31</inkml:trace>
  <inkml:trace contextRef="#ctx0" brushRef="#br1" timeOffset="-199476.93">3622 3645 3424 0,'0'0'8282'0,"0"0"-6554"15,0 0-55-15,0 0-553 16,0 0-472-16,0 0-416 16,0-7-80-16,0 7-144 0,0 16-8 31,0 7 360-31,-5 8 40 0,-3 10-80 15,0 7 0-15,1 3-175 0,-2 3 63 16,-3 3-88-16,1-6-16 16,-2-1-16-16,2-5-80 0,-2-7 0 15,9-6 48 1,-3-4-56-16,3-6-96 16,4-2-216-1,-4-8-489-15,4-2-703 0,0-7-968 0,0-3-1697 16,0 0-2769-16</inkml:trace>
  <inkml:trace contextRef="#ctx0" brushRef="#br1" timeOffset="-199130.95">3223 3645 8209 0,'0'0'1969'0,"0"0"103"16,0 0-31-16,0 0-569 0,0 0-496 31,0 0-144-31,0 0-88 0,0-22-79 16,19 15-153-16,9-6-360 0,8 4 64 15,9-1-104-15,2 1-64 16,5 2-40-16,0 1-16 16,-5 6 8-16,-2 0-200 15,-10 0-440 1,-11 0-409-16,-8 9-1159 0,-16 17 111 16,0-4 345-16,-8-3-1145 0</inkml:trace>
  <inkml:trace contextRef="#ctx0" brushRef="#br1" timeOffset="-198800.86">3175 4429 10426 0,'0'0'2488'0,"0"0"-943"16,0 0-81-16,0 0-656 15,0 0-88-15,123-48-168 0,-70 29 40 32,6 3 49-32,1 4-273 15,0-1-192-15,0 3-168 16,-5 4 0-16,-3 3-8 0,0 0 0 15,-12-1-8-15,-5 4-360 0,-3 0-889 16,-4 0-1023-16,-8 0-1689 16,-8 0-4569-1</inkml:trace>
  <inkml:trace contextRef="#ctx0" brushRef="#br1" timeOffset="-196890.07">25188 11423 6753 0,'0'0'3009'0,"0"0"-977"15,0 0-1312-15,0 0-432 31,0 0 168-31,0 0 224 0,0-3-175 16,-7 13 87-16,-2 8 256 16,-3 8-56-16,-4 6-32 0,1 9-104 15,-6 10 49-15,-2 3-161 16,-1 6-144-16,4 4 136 31,0-1-200-31,0 7-112 0,4 0 64 0,8 12-192 16,8 17 0-16,4 19 96 15,20 2 176-15,16-6-224 0,12-5-136 16,11-21-8-16,-7-15 48 16,0-19-40-1,-12-19-8 1,-5-9-336-16,21 2-984 0,-4-6-1233 16,-4-6-2904-16</inkml:trace>
  <inkml:trace contextRef="#ctx0" brushRef="#br1" timeOffset="-195119.14">25675 11941 4745 0,'0'0'3088'0,"0"0"-1263"0,0 0-433 16,0 0-192-16,0-45 256 15,0 42 89-15,0 0-297 16,0 0-208-16,0 3-224 0,0 0-215 31,0 0-209-31,0 0-224 16,0 0-88-16,0 6-80 0,-13 10 16 16,-2 7 104-16,-6 11 160 15,1 1 0-15,1 10-8 0,6-1 16 16,-2 1-40-16,11-1-48 31,0-6-128-31,4 0-24 0,0-3-40 16,16-6-8-16,4-1 16 15,-1-2-16-15,13-8-136 16,-4-1-280-16,0-11-488 0,8-6-785 16,-8 0-2055-16,-8-6-1722 0</inkml:trace>
  <inkml:trace contextRef="#ctx0" brushRef="#br1" timeOffset="-194342.18">25818 11515 7497 0,'0'0'1865'16,"0"0"-897"-16,0 0 56 31,0 0 320-31,0 0-80 0,0 0-151 16,0 0-353-16,0 0-368 0,-16-15-248 15,8 18-48-15,4 3 0 16,-4 4 8-16,4 6-96 0,0-7 8 16,4 1 32-1,0-1-48 1,0 0 8-16,0-2-8 16,0-4-8-16,4-3-112 0,0 0 40 0,4 0 80 15,-4 0 48-15,0-3 32 16,0-7 40-16,-4-5-48 0,0-2 128 31,0 2 8-31,-4-1 56 16,0 3 32-16,0 10 72 15,0 0 80-15,4 3-175 0,0 0-273 16,-4 0-16-16,4 6-112 0,-4 7 80 16,0 3 48-16,0-1 8 31,0 2-8-31,4-4 8 15,0-8-8-15,0 2-289 0,8-7-87 16,8 0 224-16,0 0 152 16,4-10 8-16,-4-5-8 0,-5-4 48 31,-6-4 32-31,-5 4 32 16,0 0 72-16,-9 10 80 15,-2 2-135-15,-6 7-129 0,6 0-8 0,3 10-377 16,8 25-743-16,0-3-1752 15,0-4-4050-15</inkml:trace>
  <inkml:trace contextRef="#ctx0" brushRef="#br1" timeOffset="-193558.83">25957 12157 10202 0,'0'0'3937'0,"0"0"-1753"0,0 0-128 16,0 0-463-16,0 0-481 15,0 0-456-15,0 0-272 16,-3-3 0-16,3 3-40 0,7 0 0 31,14-4-7-31,10 1-177 16,13 0-64-16,8-3-24 0,-1 0-72 16,1 2 48-16,-7-2-48 15,-14 6 0-15,-11-3-48 0,-8 3-48 16,-8 0-144-16,0 0-129 15,-4 0-183 1,0 0-136-16,0 3-1088 16,0 7-1009-16,-4-4-1744 0</inkml:trace>
  <inkml:trace contextRef="#ctx0" brushRef="#br1" timeOffset="-192645.8">26451 12386 9642 0,'0'0'3112'0,"0"0"-1848"31,0 0 329-31,0 0-369 0,0 0-384 16,0 0-192-16,0 0-352 16,0 0-39-16,21-89-25 15,-6 60-184-15,5-13 0 0,0-2-40 16,-4-10-8-1,8-6 0-15,-8-4-80 16,4 1-40-16,-5 0 104 0,-2 8 16 16,2 5 0-16,-7 12 48 15,1 9 216-15,-5 10-120 16,-4 12 184-16,0 5-192 16,0 2-136-16,0 0-48 15,-4 9-112-15,-5 7 160 16,-6 9-8-16,-6 4 8 0,6 3 0 15,-5 5 0-15,8 5 0 16,0 5 0-16,8 4 0 16,4 0 0-1,4 0 8-15,12-4-16 16,8-5-376-16,-1-8-305 0,5-4-127 16,0-12-456-16,-4-5-216 15,4-10 728-15,-4-3-1 16,1-3 17-16,-6-16-64 0,5-6 240 31,-4-7 488-31,0-9 72 16,4-4 8-16,-4-9 0 0,-1 0 0 15,1-3 48-15,-4 3-40 16,0 3 280-16,-4 10 144 16,0 6 544-16,-8 13 41 0,-4 6 751 31,0 10-720-31,0-1-368 0,0 7-368 15,0 0-232-15,0 0 8 0,0 0-88 16,-4 7 0-16,-8 8 24 16,0 5 192-16,-4 5 0 15,0 10-32-15,5 0 17 16,2 6 143-16,5 3-64 16,4 1-96-16,4-1-48 15,13 4-64-15,7-7 88 0,-1-2 8 16,9-5-152-16,0-5 64 15,-4-7-72-15,0-6 32 16,0-3-40 0,-4-7-96-16,0-3 8 15,-5-3-216-15,-3 0-448 16,-4-6-329-16,-3-4-1023 0,-5-6-1969 0</inkml:trace>
  <inkml:trace contextRef="#ctx0" brushRef="#br1" timeOffset="-191399.18">27555 12191 10186 0,'0'0'4497'0,"0"0"-2761"16,0 0-136-16,0 0-31 0,0 0-561 15,4 0-304-15,-4 0-416 16,0 0-160 0,8 0-128-16,0 7 64 15,4 9-64-15,4 3 8 16,0 6-8-16,-8 1 48 0,-1-1-48 15,-3 1 0-15,-4 2 0 16,-7-2-8-16,-18-1 8 0,-14 0-96 31,-5 1-176-31,-19-1-1136 16,11-9-2897-16,12-10-5081 0</inkml:trace>
  <inkml:trace contextRef="#ctx0" brushRef="#br1" timeOffset="-190708.47">27982 11858 11378 0,'0'0'3945'0,"0"0"-3001"15,0 0 24-15,0 0 144 0,0 0-119 16,0 0-89-16,0 0-416 31,63 0-144-31,-15 0-248 0,4 0-48 16,8-3 24-16,-1 0-72 16,1 0-8-16,-9 0-184 0,-10 0-616 15,-13-4-736-15,-28 4-1105 0,0-4-1216 0,-24 4-3176 16</inkml:trace>
  <inkml:trace contextRef="#ctx0" brushRef="#br1" timeOffset="-190409.52">28105 11861 5633 0,'0'0'7081'0,"0"0"-5544"0,0 0-529 15,0 0 0-15,0 0-64 16,0 0-368-16,8 39 320 0,0-14-111 16,8 4-321-16,3 8-296 15,-2 2-48 1,2 5-120-16,-3-3 0 16,-4 1 72-16,1-4-72 0,-6-3 0 15,1-7 8-15,-8 1-8 16,0-10 8-16,0 3-8 0,-12-6-64 15,-8-3 64-15,-16-1-120 32,-7-2-80-32,-13-7-680 15,-20-3-705-15,8 0-895 0,12-9-1409 0</inkml:trace>
  <inkml:trace contextRef="#ctx0" brushRef="#br1" timeOffset="-189869.13">28125 11417 8849 0,'0'0'2713'0,"0"0"-1473"16,0 0-792-16,0 0-400 16,0 0-40-1,0 0 144 1,0 0-48-16,-28 51 24 0,28-32-120 16,0 3 96-16,0-6-88 0,12 0-8 15,4-10 144-15,0 1-152 0,-1-7-16 16,2 0-40-16,-6-4-96 31,-3-9 128-31,-8-5-32 16,0 2 16-16,0-3 40 0,-12 6 120 15,-3 7-16-15,3 2 40 0,0 4-63 16,3 7-33-16,2 5-40 16,3 4 0-16,4 3 120 31,0-3-48-31,7-3 8 0,6-7 168 15,-1-2-72-15,0-4 288 16,-4 0 56-16,-4-13-192 0,-4-6 16 16,0 3 24-16,-8-3-152 31,-5 6-56-31,-6 4-160 16,3 9-8-16,0 0-104 0,8 28-1232 0,4 4-809 15,4 3-5752-15</inkml:trace>
  <inkml:trace contextRef="#ctx0" brushRef="#br1" timeOffset="-188954.05">28555 12026 7273 0,'0'0'4449'0,"0"0"-2993"0,0 0-319 16,0 0 591-16,0 0-176 16,0 0-415-16,0 0-161 15,16 0-232-15,4 0-232 0,16 0-296 0,12-3-96 16,4 0 192-1,-1 0-88 1,-3 0-56-16,-5 0-8 0,-11 3-152 16,-4-3 64-16,-11 3-72 15,-6 0 0-15,-7-4 40 16,-4 4-40-16,5 0-8 0,-5 0-96 0,8 0-224 31,-1 0-352-31,1 0-400 16,12 0-769-16,-4 0-1319 0,0 0-2594 15</inkml:trace>
  <inkml:trace contextRef="#ctx0" brushRef="#br1" timeOffset="-187773.52">29137 11700 6809 0,'0'0'4737'0,"0"0"-3113"15,0 0 441-15,0 0 87 31,0 0-439-31,0 0-593 16,0 0-464-16,0-39-312 0,0 39-288 16,0 0-56-16,0 13-120 15,0 13 120-15,7 2 16 0,6 7 56 0,2 6-16 16,2 1 8 15,2-1-64-31,5-3 0 0,-4 0 0 16,0-3 8-16,-4-7 40 0,1-2-48 15,-2-10 0-15,-7-4-8 16,0-5 8-16,-4-4-16 0,-4-3 16 16,4 0 56-1,4-10 456 1,0-9-144-16,4-12-296 16,4-10 16-16,4-7-88 0,0-6 16 0,3-7-16 15,5-2 0-15,-4 3 80 16,-3 6-80-16,-6 6 0 0,-2 14 0 31,-10 14 8-31,1 10 48 16,-4 10-56-16,0 0-256 15,-7 10-368-15,-10 19-128 0,-11 18-984 16,0-5-3145-16,13-7-8834 0</inkml:trace>
  <inkml:trace contextRef="#ctx0" brushRef="#br1" timeOffset="-186974.88">29460 11007 10594 0,'0'0'2344'16,"0"0"-799"-16,0 0 175 15,0 0-88-15,0 0-407 0,8-12-393 16,3 12-696-16,17 12-88 0,8 14 144 16,12 9-176-16,4 12 112 0,16 17 16 31,3 22-144-31,13 28 72 15,-12 7-72-15,-13-1 16 16,-19-15-88-16,-12-13 72 0,-12-6 0 16,-12 0 48-16,-4 3-48 0,-11-4 8 15,-22 1 0-15,-11-7 0 32,-4-12 32-32,9-10-40 15,3-16-144-15,-4 1-616 0,-27 12-689 16,2-10-1303-16,1-9-3850 0</inkml:trace>
  <inkml:trace contextRef="#ctx0" brushRef="#br1" timeOffset="-176519.87">20842 13681 10538 0,'0'0'4073'0,"0"0"-2329"32,0 0-864-32,0 0-80 15,0 0 65-15,0 0-65 0,0 0-328 16,-4-29-216-16,8 13-200 15,3-6 16-15,14 0-72 0,2-10 0 16,5-3 0-16,12 0-40 31,8 0-24-31,11 3 56 0,22 10-104 16,26 7 104-16,36 15 0 16,17 0-56-16,3 25 64 0,-3 7 0 15,-21 2 16-15,8 8-16 16,-4-1 8-16,-3-3-8 31,0 0 0-31,-9-3-296 0,0-6-40 16,-7-7-112-16,3 0 16 15,-7-9 39-15,-4-6 73 0,-5-7 88 16,-7 0-168-16,-5-20-112 16,-3-5-96-16,-1-4-320 31,-15 1-16-31,-16 2 519 0,-17 1 321 0,-6-4-224 15,-5-9 144-15,-1-6 184 16,-3-13 352-16,-8 3 1225 0,-12-1-929 16,-8 8 312-16,-4 9-552 15,0 10-168 1,-4 5-168 0,-4 7-24-16,0 7 40 0,1 5 24 0,-2 4-112 15,-3 7-56-15,1 12-24 16,-2 9 80-16,2 4-8 0,2 3-40 15,5 7 48-15,4-5 0 32,0-1-8-32,0-1-112 0,9-4-312 15,6-2-64-15,2-7-192 16,-2 0-40-16,2-2 152 0,-6-8-129 16,6-6 41-16,-6-2-152 15,1-4 408-15,0-7 400 31,0-15 8-31,4-6 0 0,-4-11 280 16,8-2 152-16,-1-7 192 16,9 1 137-16,4-1 295 0,4 7-376 15,12 6-408-15,4 9 112 16,3 11-96-16,21 8-192 31,20 7 0-31,24 13 8 0,11 13-40 16,0 5 72-16,-3 1-136 0,-13-4 8 15,1-2 112-15,0-4-32 0,-5-3 48 16,-7-3 0-16,3 0 64 16,1-6 16-1,3-1-48 1,13-3-72-16,12 1 128 0,11-7-71 16,16 0 15-16,9-3-112 0,3-10-56 15,-4-9 0-15,-4-1-16 0,-11-5-32 16,-13-1-8-16,-19 4-16 31,-32 3 72-31,-29 9 0 16,-23 0 8-16,-12 4 192 0,-4-4-64 15,-4 0-48-15,-4-6-88 0,-16-19-833 16,-16 0-2287-16,-12 3-5658 0</inkml:trace>
  <inkml:trace contextRef="#ctx0" brushRef="#br1" timeOffset="-171681.07">3461 6350 5065 0,'0'0'5753'0,"0"0"-5081"16,0 0-672-1,0 0-872-15,0 0 232 16,0 0-121-16,5 0-1127 16,-5 0-1233-16</inkml:trace>
  <inkml:trace contextRef="#ctx0" brushRef="#br1" timeOffset="-171495">3792 6289 9394 0,'0'0'1448'31,"0"0"-952"-31,0 0-496 16,0 0-128-16,0 0-992 15,0 0-737-15,13 0-455 0,-1 4-2233 0</inkml:trace>
  <inkml:trace contextRef="#ctx0" brushRef="#br1" timeOffset="-171359.33">4043 6293 6241 0,'0'0'2632'16,"0"0"-1631"-16,0 0-609 0,0 0-392 0,0 0-304 16,0 0-521-16,0 0-1143 15,88-4-2153-15</inkml:trace>
  <inkml:trace contextRef="#ctx0" brushRef="#br1" timeOffset="-171232.02">4234 6315 3104 0,'0'0'1112'0,"0"0"-800"0,0 0-208 32,0 0-23-32,0 0-81 15,0 0 8-15,0 0-105 16,0 0-1087-16</inkml:trace>
  <inkml:trace contextRef="#ctx0" brushRef="#br1" timeOffset="-170887.77">3362 6658 9161 0,'0'0'2209'0,"0"0"-1457"16,0 0-752-16,0 0-184 0,0 0-736 31,0 0-480-31,32 0-497 16,-24 6-3040-16</inkml:trace>
  <inkml:trace contextRef="#ctx0" brushRef="#br1" timeOffset="-170752.86">3817 6610 6889 0,'0'0'2392'16,"0"0"-1511"-16,0 0-537 0,103-45-344 16,-75 43-416-16,-8-2-1769 15,-8 4-3424-15</inkml:trace>
  <inkml:trace contextRef="#ctx0" brushRef="#br1" timeOffset="-170608.63">4290 6559 3752 0,'0'0'1561'16,"0"0"-1561"-16,0 0-496 15,0 0 87-15,0 0-151 0,0 0-2224 16</inkml:trace>
  <inkml:trace contextRef="#ctx0" brushRef="#br1" timeOffset="-170532.32">4290 6559 640 0,'9'19'3248'0,"-9"-19"-2728"16,0 0-520-16</inkml:trace>
  <inkml:trace contextRef="#ctx0" brushRef="#br1" timeOffset="-170248.15">3394 7242 8465 0,'0'0'2977'16,"0"0"-1737"-16,0 0 153 0,0 0-601 16,0 0-8-16,0 0 160 15,0 0-384 1,28-38-560-16,-17 38-624 16,-2 6-1240-16,-1 7-889 0,0-1-2544 15</inkml:trace>
  <inkml:trace contextRef="#ctx0" brushRef="#br1" timeOffset="-170100.22">3785 7210 9249 0,'0'0'1641'0,"0"0"-881"16,0 0-760-16,0 0-256 15,99-28-1200-15,-79 28-3073 0</inkml:trace>
  <inkml:trace contextRef="#ctx0" brushRef="#br1" timeOffset="-169918.88">4303 7178 9057 0,'0'0'1905'0,"0"0"-1289"16,0 0-456-16,0 0 120 0,0 0 8 15,92-41-184-15,-73 38-104 0,-3 0-264 16,0 3-760-16,-4 0-1225 16,-8 6-3680-16</inkml:trace>
  <inkml:trace contextRef="#ctx0" brushRef="#br1" timeOffset="-169769.92">3987 7426 8905 0,'0'0'1737'0,"0"0"-889"0,0 0-848 16,0 0-16-16,0 0-3873 0</inkml:trace>
  <inkml:trace contextRef="#ctx0" brushRef="#br1" timeOffset="-166491.89">15021 11484 4400 0,'0'0'2297'0,"0"0"-1329"15,0 0-632-15,-21 0 144 16,21 0 48-16,-4 3-200 0,-3 3-143 15,-2 4 335 1,1 6-136 0,-7 0-120-16,2 3 16 15,-2 3 160-15,-5 3 80 0,-1 7-144 16,-2 3 16-16,-1 3-64 0,0 0 24 16,0 7-64-16,-4 2-8 0,9 4-63 31,-5 3 119-31,3 0-128 15,2 3-32-15,3 0 152 0,-4 0-88 16,4 0 200-16,0 4-144 16,0 2 56-16,4 1-128 15,0-1-112-15,0 13 32 0,0 10 24 32,4-7-56-32,0-5 8 15,1-17-48-15,3-10 8 0,-1 4 96 16,1 9-16-16,0-2-32 15,4 2 72-15,0 0-24 16,0 4 40-16,0-1-71 0,0 1-17 31,0 6 72-31,8-4 64 16,4 4-64-16,4 0-24 0,12 13-32 16,0-10 240-16,4-3-176 15,3-1-144-15,1-12 104 0,8 10-112 16,9 9 32-16,-6-6-40 15,5 0-48 1,0 0 8-16,-9-6 0 16,6 2-8-16,-10-2 0 0,-3-4-120 15,-4-6-16-15,0-3-192 16,0-4-208-16,-1-6-104 0,33 17-681 16,-12-17-2608-1,8-6-768-15</inkml:trace>
  <inkml:trace contextRef="#ctx0" brushRef="#br1" timeOffset="-164700.66">29543 10592 3624 0,'0'0'208'31,"0"0"1729"-31,0 0 175 15,0 0-856-15,0 0-439 16,0 0-153-16,0 0 8 0,12 2 168 16,-4 5 32-16,8 3-184 15,0-1-127-15,8 7 199 0,0-3-48 32,12 6-264-32,0 0-72 15,-1 3-248-15,5 4-80 0,0-1 88 16,0 7-40-16,0 0 72 0,-5 5 200 15,6 5-136-15,-9 2 144 16,-1-2-240-16,1 5 120 16,0 4 81-1,0-1-153-15,0 5 136 16,4-1-160-16,-8 3-80 0,3 0 32 16,-3 0-112-16,-4 4 0 15,-4 2-8-15,-8 0 16 0,0-2-8 16,-4-1 56-1,-5-6-8-15,-3-3 392 16,0-1-224-16,5 2-48 16,-5-2-16-16,0 4-40 0,4-3 48 15,-4 6-48-15,0-6-104 16,-4 6 88-16,-8-3-88 16,-8-3-8-1,-8 0 8-15,-3 3 0 16,-6-4 72-16,1 7-32 15,1 1-48-15,-1-1 88 0,0 0-88 0,0 0 0 0,-4-3 8 32,0 0 0-32,-3 0 80 0,-5 3-32 31,-1 1-48-31,2-1 312 16,4 0-216-16,-9-3 16 15,7-7-48-15,-2-3-72 0,3-5 0 0,-4-7-424 16,-4-4 24-16,-19-3-568 15,7-6-1433-15,8-12-3328 0</inkml:trace>
  <inkml:trace contextRef="#ctx0" brushRef="#br0" timeOffset="-157357.02">30802 12011 11482 0,'0'0'4353'16,"0"0"-3265"-16,0 0-56 15,0 0-111-15,0 0-89 0,0 0-200 16,0 0-192-16,4 0-48 0,0 0-192 16,1 0-80-1,2 0 0-15,9 0-24 16,12 0 8-16,4 0-56 15,8 0-32-15,7 0-24 16,5 0 16-16,8 0-8 0,-4 0 0 16,-1 0-40-16,-10 0 32 31,-10 0-168-31,-11 0-216 0,-8 0 32 16,-7-3-112-16,-6 3 88 15,-3-4-392-15,0 1-793 0,-3 0-1311 16,-10-4-3218-16</inkml:trace>
  <inkml:trace contextRef="#ctx0" brushRef="#br0" timeOffset="-156962.41">30870 11725 8953 0,'0'0'1625'0,"0"0"279"0,0 0 265 15,0 0-345-15,0 0-568 16,0 0-384 0,0 0-407-16,0 0-257 15,0-13-208-15,0 33 8 0,0 5 16 16,0 10 200-16,0 6 88 15,3 6-56-15,2 5 32 0,3 1-88 16,-4 1-88-16,7-3 16 31,-2 3-120-31,3-3 0 16,-5-3 48-16,6-1-56 0,-1-9 0 16,-5-6-240-16,6-6-400 0,-9-4-312 15,3-7-393-15,-3-2-1207 16,-4-3-193-16,4-7-3976 0</inkml:trace>
  <inkml:trace contextRef="#ctx0" brushRef="#br0" timeOffset="-156150.25">31627 11112 10850 0,'0'0'2168'16,"0"0"129"-16,0 0-289 0,0 0-680 16,0 0-567-16,0 0-273 15,12-22-408-15,-9 25-80 31,6 16-320-31,-1 10 320 0,3 15 0 16,-2 19 136-16,-1 20-136 16,-4 19 0-16,3 6 0 0,-7-23 0 15,0-21-48-15,0-26-272 16,0-6-40-16,0-3-337 31,0-1-167-31,4 1-184 0,-4-10 72 0,0-6 40 16,0-7 295-16,0-3 329 15,0-3 312-15,0 0 216 0,0-9 41 16,0-8-193-16,0-5-24 16,0-3-40-1,9-4 0 1,-5-9 0-16,4 0 96 0,8-6-40 0,3-4 472 16,2 0 136-16,3 1-64 15,4 9-448-15,-5 12 256 0,1 11 128 16,-4 11-456-16,4 4-80 31,-1 0-104-31,5 13 8 16,4 9-8-16,-4 4 104 0,0 9 8 15,-4-1 96-15,-8 5-104 0,-8-1 0 16,-8-4 0-16,0 1 0 16,-4-3 8-16,-20 0 8 31,-3-3 56-31,-9-4-64 0,-16-3 48 15,-8-3 88-15,0-6-80 16,-4-4-56-16,5-5-8 0,6-1-128 16,18-3-480-16,15 0-1248 31,16-3-689-31,4-7-4160 0</inkml:trace>
  <inkml:trace contextRef="#ctx0" brushRef="#br0" timeOffset="-155722.7">32428 11633 11722 0,'0'0'2889'16,"0"0"-617"-16,0 0-688 15,0 0-511-15,0 0-505 0,0 0-424 16,0 0-144-16,4 16-168 31,0 3 168-31,-1 13 80 0,6 3 152 16,-5 6 16-16,4 0-72 15,-4 7-24-15,-1-1-40 16,1 4-64-16,-4 0 24 0,0 0-72 16,0-4 0-16,0-2 8 31,0-7 0-31,0-10-8 0,0-5 0 16,0-4-80-16,-4-10-272 0,1 1-424 15,-9-10-801-15,-1 0-2455 16,-2 0-5138-16</inkml:trace>
  <inkml:trace contextRef="#ctx0" brushRef="#br0" timeOffset="-153960.02">14366 11347 3712 0,'0'0'5153'16,"0"0"-3552"-1,0 0-1177-15,0 0-416 16,0 0 56-16,0 0 56 0,0 0 112 15,-67 86 128-15,48-54-32 16,-6 3 8-16,5 9-32 0,-8 4 8 16,0 9-24-1,-7 0 136-15,-5 13 81 16,-3 22-9-16,-10 22 400 16,5 10 368-16,5 0-624 0,7 0-32 15,8-10 73-15,8 13-257 16,8 6 64-1,8 4-224-15,4 2-112 16,0-9 24-16,8 7-104 16,8 0 0-16,8-4-16 0,11 10-48 15,14-6-8-15,14-7-8 16,21-4 8-16,16-14 72 0,15-4 0 16,5-10 24-16,7-12 56 31,-3-13-24-31,-9-9-128 15,-15-14-304-15,-28-18-1280 0,-29-10-3538 16</inkml:trace>
  <inkml:trace contextRef="#ctx0" brushRef="#br0" timeOffset="-152168.03">32380 10528 4296 0,'0'0'5114'15,"0"0"-2842"-15,0 0-1248 16,0 0-512-16,0 0 80 0,0 0-15 15,0 0-225-15,0 3-192 16,4 1-160-16,-4-2-88 0,4 8 0 31,8 6 88-31,-1 3 128 16,10 3 120-16,3 3 168 0,4 7 24 16,0 0-104-16,8 6-136 15,-5 0 136-15,5 7 24 16,-4-1 72-16,4 7-40 0,4 0 8 31,-4 0-87-31,0 3-65 16,3 0 56-16,-3-1-72 0,-8-2-24 15,0 0 24-15,-8 0-152 16,-1 0-24-16,-6-1 24 16,-2 4-72-16,-3 1-8 0,-3 5 8 15,-5 0 0 1,0 0 56-16,0 4-64 15,0 3-48-15,-5-1 32 0,-6 4 32 16,3 3-16-16,0 0 0 16,-4-3 0-1,0 0 8-15,-4-10-8 16,0 1-48-16,-8-1 40 0,-8-3-32 16,-7 3 40-16,-10 4 0 15,-7 3-40-15,0-4 40 0,1 0 0 16,-4-2 0-16,3-1 0 15,0-3 0-15,0 0 0 16,-4-3-688 0,-32 16-665-16,13-16-1351 15,3-9-2113-15</inkml:trace>
  <inkml:trace contextRef="#ctx0" brushRef="#br2" timeOffset="-147032.03">10442 12779 14419 0,'0'0'3760'0,"0"0"-2991"16,0 0-577-16,0 0-192 0,0 0 72 15,0 0 80-15,0 111 312 32,0-35-216-32,0 20-72 15,-7 5-32-15,-6-6-72 0,1-21 32 0,1-20-96 16,-2-10 8-16,-2-6 24 15,2 6-32-15,-6 1-16 16,-1-1-304 0,4-9-568-16,0-9-617 15,1-23-1359-15,2-3-993 0,5-16-2937 16</inkml:trace>
  <inkml:trace contextRef="#ctx0" brushRef="#br2" timeOffset="-146557.85">10283 12703 10746 0,'0'0'1304'0,"16"-89"-208"0,0 41-328 15,4 4 417-15,7 2-321 0,10 11-56 16,10 5-368-16,9 7-288 31,8 10-88-31,3 9-56 16,-7 6 32-16,-8 23-40 0,-8 25-64 15,-12 28-88-15,-20 20 32 16,-12 6 48-16,-20-9 72 0,-24-14 0 16,-4-12 0-16,-12 0 88 31,-3-10 96-31,11-11 160 16,8-15 120-16,1-8-48 0,-2 0 185 15,6-1 15-15,-1-3-80 0,16-12-216 16,8-6-184-16,12-4-8 0,4-3-112 15,0 0-16 1,16 0 0 0,7 0-40-16,14 0 40 15,6 0 8-15,6 3 0 0,-6 7 48 0,-3 2-56 16,-5 11 16-16,-3-1 24 16,-4 9-40-16,-4 5 0 15,-3 1 8 1,-6 5-8-16,1-1 0 15,-4 0-64-15,4-6-592 16,-4-6-136-16,16-13-921 0,0-10-2280 16,-4-6-1152-16</inkml:trace>
  <inkml:trace contextRef="#ctx0" brushRef="#br2" timeOffset="-146205.68">11071 13623 12426 0,'0'0'4537'0,"0"0"-3681"0,0 0-400 31,0 0-224-31,0 0 41 16,92-82-145-16,-55 60-112 0,6-7 40 16,-3 4-56-16,-8-4-248 15,-8-6-241-15,-8 0-159 0,-16-6-40 16,0 3-144-16,-24-3-24 15,-16 12 856 1,-8 10 240-16,-8 16 328 16,0 6 176-16,-4 22 264 0,9 17 17 15,7 2-257-15,17 7-56 16,10 3-320-16,17-6-200 0,0-1-72 16,21-5-24-1,11-7-48-15,7-7 32 16,1-9-80-16,8-6-128 0,27-13-264 15,-15-3-1056-15,-4-13-3625 16</inkml:trace>
  <inkml:trace contextRef="#ctx0" brushRef="#br2" timeOffset="-145730.8">11514 13646 14875 0,'0'0'2312'16,"0"0"-1728"-16,0 0-336 15,0 0 465-15,0 0 71 0,0 0-520 16,60-80-120-1,-32 43-72-15,0-15 8 16,0-17-72-16,4-27 8 0,-5-30-16 16,-7-17-144-16,-12-7-80 15,-8 8-24-15,-4 24-64 16,-11 23 240-16,-6 31 72 16,10 29 464-16,-2 17 40 15,2 1-16-15,7 8 40 16,-9 5-136-16,9 4-368 0,-7 42-24 15,-6 37 0-15,-2 39 0 16,3 15 64-16,8 1-56 16,8-10 40-1,0-23 8-15,15 0-56 16,6-21 0-16,-1-19 0 0,-1-17-248 16,5-9-496-16,4-7-832 15,24-9-729-15,-4-3-1816 16,-8-16-2888-16</inkml:trace>
  <inkml:trace contextRef="#ctx0" brushRef="#br2" timeOffset="-145290.52">12212 13014 11466 0,'0'0'4465'0,"0"0"-3033"15,0 0 177 1,0 0-441-16,0 0-728 15,0 0-432-15,0 0 8 0,-37 105 152 16,33-48-160-16,0 3 8 16,4 1 40-1,4-7-40-15,13-10-16 16,7-9-192-16,-1-13-360 0,9-9 176 16,0-13 88-16,8-13 184 15,8-34-40-15,7-30-168 0,1-34-49 16,-8-13 145-16,-12 4 128 15,-20 25 88-15,-8 38 56 16,-8 22 393 0,0 15 407-16,0 5 72 15,0 5 144-15,0 7-408 0,0 3-424 16,-4 22-200-16,-8 16-40 16,0 13 0-16,0 19 0 15,0 15 8-15,0-5-8 0,8-7 0 31,4-13 0-31,0-12 72 16,20 6-72-16,8 3-96 16,8-3-32-16,11-9-96 0,29-8-576 15,-12-11-1464-15,-4-13-4538 0</inkml:trace>
  <inkml:trace contextRef="#ctx0" brushRef="#br2" timeOffset="-144575.35">13980 10925 10698 0,'0'0'2264'0,"0"0"-1031"0,0 0-753 15,0 0 152-15,0 0 160 16,-111 108 40-16,71-29 24 0,-8 39-24 16,-7 21-143-16,3 17-265 0,0 3-32 15,8 0 88-15,0 12-192 16,4 10 32-1,-3 13-80-15,2 8-168 16,9-1 160-16,1 2-160 16,11-19 72-16,8-9-8 0,12-10-128 15,0-7 104-15,8-12-112 16,24-12 0-16,8-10 0 0,20-10 0 31,11-2 16-31,13-5 32 16,4-5-48-16,3-4 0 15,-19-5-168-15,-16-14-968 0,-17-22-1937 16,-22-22-6089-16</inkml:trace>
  <inkml:trace contextRef="#ctx0" brushRef="#br2" timeOffset="-142912.2">33038 10296 1880 0,'0'0'5945'0,"0"0"-3576"16,0 0-1625-16,0 0-480 16,0 0 136-16,0 0 504 15,7 32-168 1,1-13 161-16,1 3 111 0,-1 3-328 15,7 10-88-15,-3 4-104 16,8 8 80-16,4 1 112 0,0 6-208 16,4 3-39-16,4 13-129 15,0 12-96 1,3 23-24-16,1 6 0 16,-12-6-56-16,-4-4-8 0,-12-8-72 15,4 2-40-15,-8 4-16 16,0-11-24-16,-4 1 32 0,0-9 0 15,0-4 0-15,-4 0 8 32,-12-12-8-32,4-11 8 0,-11 14 0 15,-5 3 0-15,-4 16 56 16,-9 6-56-16,5-6 72 0,5-4 160 16,-1 1-72-16,0 2-24 15,4 1 248-15,0-4-160 31,0 1-72-31,-4-3-88 0,0 2-64 16,5-15 88-16,-1-10-96 16,4-9 16-16,-8-7-8 0,-7 7 8 15,-13 6 40-15,-25 12-56 16,-9 7 0-16,-22 6 48 16,12-5-40-1,16-11 200-15,25-15-96 0,11-10-104 16,0 6 104-16,0-3-112 15,-4 4 0-15,13-7 0 0,7-10-104 16,4-5-336-16,-8-14-584 0,8-6-1761 31,0-3-4680-15</inkml:trace>
  <inkml:trace contextRef="#ctx0" brushRef="#br2" timeOffset="-140824.04">3598 14798 8305 0,'0'0'2953'16,"0"0"-1577"-16,0 0 33 16,0 0 383-16,0 0-216 0,-56-3-672 31,48-6-247-31,4-7-305 0,-1-3-8 16,5-7-104-16,0-2-240 15,0-4 0-15,5 0-56 16,7-3-64-16,12 7 120 0,4 2-136 15,15 1 8-15,9 6 56 32,20 0-48-32,23 3 112 0,21 13-48 15,4 3 0-15,-25 19 56 16,-24 3-40-16,-18 4 32 16,-5-1 8-16,7 7-192 0,8 9-177 15,6 4-127-15,-1 2-152 16,-5-2 376-1,-3-8 32-15,4-1-408 0,-8-14-264 16,0-6 232-16,-5-13 296 0,1-3 143 16,-9-3-127-1,2-20-200-15,-13-2-200 0,-4-10 416 0,-13-6 352 32,-7-7 24-32,-4-3 488 15,-4 0-48-15,0 1 216 0,-12 8 649 16,4 8-201-16,1 8-8 15,-2 7 24-15,9 9-479 16,0 8-41 0,0 2-240-16,0 0-344 15,0 0-40-15,12 9-96 16,4 10 96-16,4 3 0 0,4 7 8 16,-1-1-16-16,-2 4 8 15,-1 3-40-15,-5 0 32 0,2 0-224 16,-2 3-184-16,-6-3 32 31,-1-4-121-31,-1-2-103 16,-7-6-40-16,4-8 72 0,-4-5 248 15,0-7-8-15,0-3 336 16,0-6 512-16,0-16-392 0,0-10-40 16,0-10-24-16,0-2 96 15,0-4 136 1,13 7 64-16,-2 3 16 15,10 13-184-15,2 6 8 0,8 2-88 16,6 8-96-16,7 3 8 16,4 6-8-16,-1 0-8 0,9 0 8 15,4 0 0 1,0 10 0-16,0 2 96 16,-1 1-32-1,-3 6-56-15,3 0 185 0,6 3 7 0,-5 4 128 16,7-1-160-16,1 0-72 15,3 1 32-15,5-4-80 0,0-3 8 32,0-6 40-32,-5-4-96 15,1-6 88-15,-9-3-96 0,-11 0 72 16,-12-9 48-16,-12-4 40 16,-15-3 488-16,-10-6 32 0,-3-3-304 15,0-7-192-15,-12-6-184 31,-4-1-80-31,0-15-632 16,1 13-1680-16,2 6-5930 0</inkml:trace>
  <inkml:trace contextRef="#ctx0" brushRef="#br2" timeOffset="-130476.87">15829 5578 10266 0,'0'-6'4537'0,"0"2"-2977"16,0 4-792-16,0-2-520 0,0 2-152 15,0 0 184-15,0 0-280 0,0 0 0 16,0 0-224-16,0 2-1344 31,0 11 320-31,0 4 31 16,-4-2-1719-16,0-5-4498 0</inkml:trace>
  <inkml:trace contextRef="#ctx0" brushRef="#br2" timeOffset="-130278.96">16535 5585 12322 0,'0'0'2049'32,"0"0"-1129"-32,0 0-920 0,0 0-120 15,0 0-608-15,0 0-729 16,0 0-879-16,0 0-2465 0</inkml:trace>
  <inkml:trace contextRef="#ctx0" brushRef="#br2" timeOffset="-130116.34">16965 5588 9818 0,'0'0'1296'16,"0"0"-1296"-16,0 0-592 15,0 0-1849-15,0 0-2440 0</inkml:trace>
  <inkml:trace contextRef="#ctx0" brushRef="#br2" timeOffset="-129952.7">17590 5642 9009 0,'0'0'1529'0,"0"0"-1425"16,0 0-104-16,0 0-2153 31,0 0-1960-31</inkml:trace>
  <inkml:trace contextRef="#ctx0" brushRef="#br2" timeOffset="-129509.62">15442 6597 9514 0,'0'0'1888'16,"0"0"-880"-16,0 0-200 0,0 0-648 15,0 0-160-15,0 0-296 32,49-16-1624-32,-33 16-2697 0</inkml:trace>
  <inkml:trace contextRef="#ctx0" brushRef="#br2" timeOffset="-129353.03">16156 6474 4400 0,'0'0'6090'16,"0"0"-4866"-16,0 0-704 15,0 0-520-15,0 0-768 0,0 0-2473 16,0 0-680-16</inkml:trace>
  <inkml:trace contextRef="#ctx0" brushRef="#br2" timeOffset="-129193.11">16729 6452 4152 0,'0'0'7250'0,"0"0"-5834"0,0 0-944 15,0 0-472-15,0 0-16 16,0 0-1120-16,0 0-1544 0,0 0-2186 16</inkml:trace>
  <inkml:trace contextRef="#ctx0" brushRef="#br2" timeOffset="-129053.09">17399 6439 9033 0,'0'0'0'16,"0"0"-416"0,0 0-3705-1</inkml:trace>
  <inkml:trace contextRef="#ctx0" brushRef="#br2" timeOffset="-128915.83">18013 6442 10058 0,'0'0'1576'16,"0"0"-1576"-16,0 0-24 15,0 0-5641-15</inkml:trace>
  <inkml:trace contextRef="#ctx0" brushRef="#br2" timeOffset="-128466.05">15590 7445 11706 0,'0'0'1680'0,"0"0"-967"0,0 0-713 15,0 0-281-15,0 0-663 16,0 0 176-16,99-25-1520 15,-82 31-3114-15</inkml:trace>
  <inkml:trace contextRef="#ctx0" brushRef="#br2" timeOffset="-128318.95">16140 7512 9522 0,'0'0'1512'0,"0"0"-680"16,0 0-832-1,0 0-280-15,84-13-1296 0,-69 13-3041 0</inkml:trace>
  <inkml:trace contextRef="#ctx0" brushRef="#br2" timeOffset="-128182.11">16785 7499 11178 0,'0'0'1520'16,"0"0"-1520"-16,0 0-888 16,0 0-1512-16,0 0-2658 0</inkml:trace>
  <inkml:trace contextRef="#ctx0" brushRef="#br2" timeOffset="-128048.39">17427 7454 8089 0,'0'0'1128'0,"0"0"-1128"0,124-15-1272 15,-81 8-1656-15</inkml:trace>
  <inkml:trace contextRef="#ctx0" brushRef="#br2" timeOffset="-127926.04">17805 7413 6665 0,'0'0'4297'15,"0"0"-2113"1,0 0-255-1,0 0-545-15,0 0-480 0,0 0-488 16,0 0-416-16,0 0-848 16,21-38-2249-16,-21 38-7249 15</inkml:trace>
  <inkml:trace contextRef="#ctx0" brushRef="#br2" timeOffset="-127641.81">16718 7785 9754 0,'0'0'2264'0,"0"0"-1112"15,0 0-816-15,0 0-184 16,84-10-152-16,-52 10-832 0,-4 0-1904 16,-9 0-6978-16</inkml:trace>
  <inkml:trace contextRef="#ctx0" brushRef="#br2" timeOffset="-127504.33">17315 7775 9233 0,'0'0'1545'16,"0"0"-1129"-16,104-15-416 16,-60 8-1416-16,4 4-3473 15</inkml:trace>
  <inkml:trace contextRef="#ctx0" brushRef="#br2" timeOffset="-127379.27">17985 7708 11570 0,'0'0'1504'16,"0"0"-912"-16,0 0-592 16,0 0-176-16,0 0-1088 0,0 0-2713 15</inkml:trace>
  <inkml:trace contextRef="#ctx0" brushRef="#br2" timeOffset="-127098.96">17551 6804 11762 0,'0'0'1360'16,"0"0"-423"-16,0 0-937 0,0 0-257 15,0 0-399-15,0 0 72 16,0 0-1176-16,87 16-3481 0</inkml:trace>
  <inkml:trace contextRef="#ctx0" brushRef="#br2" timeOffset="-126953.09">17877 6848 2904 0,'0'0'8378'0,"0"0"-7330"16,0 0-296-16,0 0-608 15,0 0-40-15,0 0-104 0,0 0-2592 16,59-28-3281-16</inkml:trace>
  <inkml:trace contextRef="#ctx0" brushRef="#br2" timeOffset="-126629.6">15758 7054 11018 0,'0'0'1424'0,"0"0"-1424"0,0 0-80 16,0 0-3793-16,0 0-552 0</inkml:trace>
  <inkml:trace contextRef="#ctx0" brushRef="#br2" timeOffset="-126487.64">15758 7054 11266 0,'-13'20'1768'0,"17"-27"-495"16,9-2-569-16,-6-4-352 0,5 3-352 15,-7 1-808-15,-1 3-945 0,-4-4-2944 16</inkml:trace>
  <inkml:trace contextRef="#ctx0" brushRef="#br2" timeOffset="-126195.54">15530 6010 10162 0,'0'0'0'15,"0"0"-809"-15,0 0-7040 0</inkml:trace>
  <inkml:trace contextRef="#ctx0" brushRef="#br2" timeOffset="-126064.16">15629 5867 8121 0,'0'0'1297'16,"0"0"-1297"-16,0 0-929 16,0 0-2215-16</inkml:trace>
  <inkml:trace contextRef="#ctx0" brushRef="#br2" timeOffset="-110701.37">3721 15840 7817 0,'0'0'1536'0,"0"0"-679"16,0 0 47-16,0 0 368 15,-84-35 160-15,60 35-63 0,-4 0-97 32,5 0-448-32,-9 13-88 15,0 6-96-15,-5 6-151 16,-6 7 31-16,0 12-56 0,-9 7-88 15,-1 10 136-15,-3 11-160 16,-3 14-96-16,15-7 8 0,12-9-8 16,12-9-56-16,20-14-48 31,0 7-56-31,9 3-8 16,23-9-40-16,11-7-40 0,25-2 80 0,31-17-80 15,24-16 80-15,6-6-88 16,-26-22-96-16,-7-26-472 0,-40 13-1000 15,-21-3-3673-15</inkml:trace>
  <inkml:trace contextRef="#ctx0" brushRef="#br2" timeOffset="-110347.77">3992 16332 16091 0,'0'0'4593'0,"0"0"-3785"0,0 0-400 31,0 0 40-31,0 0-96 16,0 0-184-16,0 0-112 15,87 3-8-15,-46 13-48 0,-6 9-8 16,-7 7 8-16,-16 9-64 15,-12 7 64-15,-8 6 48 0,-24 3 64 16,-3 0 120-16,-10-3 129 31,9-6 95-31,5-10-72 16,15-9-208-16,7-11-176 0,9-8 0 16,28-10-168-16,32-3-56 0,28-32-216 15,24-22-553-15,-16 0-503 16,-21 3-4345-1</inkml:trace>
  <inkml:trace contextRef="#ctx0" brushRef="#br2" timeOffset="-109922.47">5235 15570 8673 0,'0'0'7274'0,"0"0"-4818"32,0 0-1223-32,0 0-425 15,0 0-80-15,-96 6-144 0,61 26-112 16,-10 25-120-16,-6 29-40 16,-1 35-40-16,12 15 9 0,13 1 111 0,14-13-208 15,13-17-40 1,9-5-24-1,22-13-120-15,9-16 0 16,0-19-136-16,-5-19-352 0,10-13-329 0,26-12-295 16,-3-8-1656-1,-9-2-5322-15</inkml:trace>
  <inkml:trace contextRef="#ctx0" brushRef="#br2" timeOffset="-109611.96">5581 16154 6649 0,'0'0'10994'16,"0"0"-9353"-16,0 0-1209 15,0 0 160-15,-51 86 256 32,42-39-352-32,9 7-192 0,0 0-128 15,17 0-104-15,2-6-72 16,13-7-72-16,1-12-440 0,3-10-384 16,15-19-768-16,-11-16-1257 15,-8-13-4233 1</inkml:trace>
  <inkml:trace contextRef="#ctx0" brushRef="#br2" timeOffset="-109226.83">5725 15684 13378 0,'0'0'4193'15,"0"0"-3081"-15,0 0-39 16,0 0 7 0,0 0-496-16,0 0-384 15,0 0-128-15,-28 0-72 0,28 13 8 16,0 3-16-16,0-3-40 16,4-1 0-16,4-2-32 15,-5-4 0-15,6-3-56 0,3-3 32 31,-8 0 64-31,4 0 40 16,-8-13 8-16,0 1 48 0,0-1 64 16,0-3 64-16,-12 0 0 15,-4 4-40-15,4 2 16 16,0 4 56-16,8 3-200 0,1 3-16 31,3 3-368-31,3 29-608 0,9-4-1449 16,-1 4-5832-16</inkml:trace>
  <inkml:trace contextRef="#ctx0" brushRef="#br2" timeOffset="-109007.24">6255 16427 15739 0,'0'0'2472'0,"0"0"-1751"0,0 0-329 15,-52 86 168-15,32-58-384 16,0 4-176-16,-4 3-152 16,9-9-1641-16,-2-8-4232 0</inkml:trace>
  <inkml:trace contextRef="#ctx0" brushRef="#br2" timeOffset="-108795.66">6434 16313 9337 0,'0'0'9499'0,"0"0"-7971"16,92-51-1160-16,-21 22-272 15,-3 1-80-15,8 3-16 16,-1 6-544-16,5-4-1393 16,-12 11-2400-1,-16-1-4000-15</inkml:trace>
  <inkml:trace contextRef="#ctx0" brushRef="#br2" timeOffset="-108562.47">6733 16313 5065 0,'0'0'7377'0,"0"0"-5368"16,0 0-49-16,0 0 48 15,51 89-607-15,-30-58-481 32,-10 8-616-32,-2 2 200 0,-9 7-256 15,-9 6-160-15,-14 3-64 16,-17 3-24-16,-11-6 0 0,-5-3-8 15,-4-7-72-15,0-12-360 16,-16-32-768-16,12-3-1329 16,17-26-4688-16</inkml:trace>
  <inkml:trace contextRef="#ctx0" brushRef="#br2" timeOffset="-108172.31">6725 15709 6225 0,'0'0'11602'0,"0"0"-10025"15,0 0-1089-15,0 0 408 0,0 0-432 0,0 0-272 16,-36-6-192-16,36 6-192 16,8 3 56-16,8 0-520 15,-1 1-264 1,2-4 112-16,-9 0 423 15,0-7 281-15,-8-2 104 16,0 3 625-16,-8 6 167 0,-8 0-256 16,0 0-16-16,-3 0-104 15,10 12-232-15,1-2-80 0,8 3-104 32,0-1-8-32,12-2-40 15,0-1-272-15,4-5-136 16,-4-2-104-16,-8-2 168 0,-4 0 296 15,-4 0 88-15,-16 0-56 16,-8 0-24-16,-12 13-376 0,12 0-1521 31,8-4-3640-31</inkml:trace>
  <inkml:trace contextRef="#ctx0" brushRef="#br2" timeOffset="-107929.34">7140 15551 5937 0,'0'0'13627'0,"0"0"-11547"0,0 0-1456 0,0 0-312 16,0 0-168-16,84 67-48 16,-33 21 168-1,8 46-16-15,-3 15-240 16,-16 7 32-16,-24-10-40 15,-16-22-272-15,-3-1-208 16,-25-5-264-16,-8-11-728 0,4-33-2721 16,4-27-6817-16</inkml:trace>
  <inkml:trace contextRef="#ctx0" brushRef="#br2" timeOffset="-107526.52">8944 16151 15075 0,'0'0'5857'15,"0"0"-4961"-15,0 0-704 16,0 0-72-16,0 0 160 15,92 0-120-15,-9-10-80 0,26-2-32 32,-2-1-48-32,-23 3-192 0,-25 8-328 15,-19 2-808-15,-8 0-2657 16,-12 2-4289-16</inkml:trace>
  <inkml:trace contextRef="#ctx0" brushRef="#br2" timeOffset="-107371.66">9032 16383 10442 0,'0'0'6041'15,"0"0"-5233"-15,0 0 8 0,84 28 681 16,3-28-561-16,33-6-584 0,11-23-352 16,-27 7-1056-16,-28-6-4249 0</inkml:trace>
  <inkml:trace contextRef="#ctx0" brushRef="#br2" timeOffset="-106746.54">11148 15554 10938 0,'0'0'7265'0,"0"0"-5368"15,0 0-1257-15,0 0-152 0,0 0-200 16,0 0 48-16,11 143 304 31,2-29-408-31,-2 19-128 0,-3-2-16 16,-3-14-88-16,-5-18 0 15,0-23-288-15,-5-22-464 0,-7-13-376 16,-8-9-969-16,5-7-2896 31,2-12 1073-31</inkml:trace>
  <inkml:trace contextRef="#ctx0" brushRef="#br2" timeOffset="-106358.49">10985 15494 1824 0,'0'0'9994'0,"0"-115"-7281"16,15 90-841 0,5 0-512-16,16-1-375 0,24 1 31 15,24 12-192-15,27 13-256 16,-7 7-112-16,-21 21-168 0,-31 4-192 15,-24 3-88-15,-13 18-8 16,-15 30-64 0,-19 29 56-16,-45-1 8 15,-27-4 0-15,-9-11 88 0,16-30 88 16,17-11-56-16,22-21 80 16,14-5 32-16,-1-7-80 15,12 0-16 1,8-6-136-16,12 0-112 15,40-3-64-15,36 0 32 0,27 9-64 16,1-3 104-16,-21 0-24 16,-27-3-32-16,-24-7 160 0,4 7 0 15,-1 3 8-15,-7 7-8 32,-7 2-8-32,-10-2-64 15,-2 2-96-15,6-2-1248 0,-2-8-873 16,-2-8-3456-16</inkml:trace>
  <inkml:trace contextRef="#ctx0" brushRef="#br2" timeOffset="-106064.8">11881 16341 12738 0,'0'0'6402'0,"0"0"-5594"15,0 0-648-15,0 0 616 0,0 0-288 16,92-28-264-1,-41 6-160 1,1-7-64-16,-8 0-384 16,-4-6-184-16,-16-2 8 0,-13 2-176 0,-11 3 232 15,-11 10 504-15,-33 9 656 16,-9 13 32-16,-10 9 256 0,8 17-240 16,3 2-88-16,16 1-256 31,16 3-240-31,20-4-120 15,4-2 0-15,27-1-88 0,10-6-352 16,30-13-432-16,-11-6-1472 0,-4 0-4474 16</inkml:trace>
  <inkml:trace contextRef="#ctx0" brushRef="#br2" timeOffset="-105712.64">12212 16300 1872 0,'0'0'12299'15,"0"0"-10811"-15,0 0-896 32,0 0 1016-32,0 0-151 15,95-16-649-15,-51-12-464 0,4-13-272 16,3-26-72-16,-3-29-464 16,-4-40 144-16,-8-26 176 0,-16-13 128 0,-16 10 16 15,-4 23 8-15,-16 27 312 16,0 39 656-1,4 32 0 1,0 18-272-16,0 7 40 0,4 10 25 16,-4 9-449-16,-7 28-320 15,-6 51-80-15,-3 42 80 0,8 29 24 0,16 11-16 16,4-5 56-16,8-19-64 31,8-17-304-31,-4-25-633 0,4-28 1 16,5-23-800-16,-6-22-1945 15,5-9-3801-15</inkml:trace>
  <inkml:trace contextRef="#ctx0" brushRef="#br2" timeOffset="-105398.24">12853 15703 5281 0,'0'0'13226'0,"0"0"-11177"15,0 0-1425-15,0 0-304 0,-80 95-96 16,73-47-16-16,7 0-160 31,0-4-40-31,4-2-8 16,11-14-200-16,9-6-336 0,0-15-456 15,4-7-16-15,4-29-353 16,0-22-303-16,-4-9 760 16,-5-7 904-16,-7 4 376 0,-8 18 1352 0,-8 10 449 15,0 13-521 1,0 22-512-1,0 7-712-15,0 27-336 0,-4 14 64 16,0 13-96-16,4 18 0 0,0-10-64 16,0 1-328-1,0 10-448-15,0-26-1272 16,0-6-4754-16</inkml:trace>
  <inkml:trace contextRef="#ctx0" brushRef="#br2" timeOffset="-104648.58">13904 15208 14771 0,'0'0'3168'0,"0"0"-1735"15,0 0-409-15,0 0-56 0,0 0-120 16,0 0-384-16,0 0-336 16,-131 136 128-1,67-2 48-15,1 25 81 0,15 19-9 16,20-10-152-16,12-13 24 15,16-2-152-15,8-20-96 16,28-3 0-16,19-9-192 0,14-7-408 16,10-19 192-1,9-12-233-15,-13-26-295 16,-15-22-1608-16,-20-22-6338 0</inkml:trace>
  <inkml:trace contextRef="#ctx0" brushRef="#br2" timeOffset="-103575.39">14650 15468 14739 0,'0'0'2864'0,"0"0"-2144"0,0 0-303 16,0 0 463-16,-112 86 80 31,52 0-240-31,-3 47-256 0,14 20-56 16,26 8-112-16,23-5-168 0,8-26-8 16,32-6-48-16,8-16-72 15,4-26-168-15,-5-21-312 16,-2-20-376-1,13-12-1120-15,-9-10-3394 16,-6-10-6840-16</inkml:trace>
  <inkml:trace contextRef="#ctx0" brushRef="#br2" timeOffset="-103284.59">15371 15516 12426 0,'0'0'7882'31,"0"0"-6746"-31,-100-3-832 16,45 31-136-16,-13 29 392 0,-8 36-8 15,4 46-119-15,13 11-41 16,31 5-136-16,24-12-200 0,8-26-56 31,27-8 0-31,5-11-192 16,1-22-761-16,-5-22 217 15,-4-16-1392-15,19-3-753 0,-8-3-1296 16,2-13-3728-16</inkml:trace>
  <inkml:trace contextRef="#ctx0" brushRef="#br2" timeOffset="-102531.65">16865 15776 16219 0,'0'0'3865'16,"0"0"-3049"-16,0 0-464 15,0 0 200-15,0 0 128 0,-8-35-224 16,-20 35-200-16,-16 7-256 16,-27 15 40-16,2 10-48 0,-6 3 8 15,4 9-8 1,19-6 0-16,3 10-40 16,22-7 40-16,15 1-384 15,12-8-120-15,28-2-40 0,16-10-152 16,11-3 80-16,5-3 0 15,-8-6 296-15,-12-4 232 16,-20 3 48 0,-20 4 48-16,-32 9 520 15,-44 14 432-15,-31 14-200 0,4 1-192 16,11-6 40-16,32-11-40 16,23-5-151-16,6 9-233 31,7 0-80-31,12 6-96 0,12 1-48 15,48-4-32-15,36-9-280 16,35-13-49-16,9-19 65 0,3-9-64 16,-20-30-192-16,-27-8-1040 15,-20 2-113-15,-24 7-4456 0</inkml:trace>
  <inkml:trace contextRef="#ctx0" brushRef="#br2" timeOffset="-102016.34">17850 15548 12978 0,'0'0'3193'0,"0"0"-1817"0,0 0-464 16,0 0-439-16,0 0 23 0,0 0-128 15,-56-35-232-15,28 48-128 16,-12 9 48-16,3 3-40 16,2 7-16-16,3 0 0 0,13-4 8 31,2 4 0-31,10-3 0 15,7-1 40-15,0 1 24 0,19-1 32 16,5 4 56-16,8-7-80 16,-4 4 24-16,0-4-40 15,-4 1-64-15,-9-4 40 0,-11 3-40 16,-4 4 0 0,-15 6 344-1,-21 0 192 1,-12 3-48-16,-8 0 168 0,1 0-216 15,3-3-151-15,7 0-105 16,13-3-128-16,21-1-56 16,11 1-64-16,11-3 0 0,45 6-329 0,36-7-23 15,40-6 64-15,11-18-456 16,1-8-416-16,-45-18-1801 0,-31 0-5657 16</inkml:trace>
  <inkml:trace contextRef="#ctx0" brushRef="#br2" timeOffset="-100875.61">19180 15557 9706 0,'0'0'4441'0,"0"0"-2041"16,0 0-696-16,0 0-447 0,0 0-417 15,0 0-432-15,0 0-264 16,0 86 416-1,0 3-112-15,0 29 8 16,0 5-240-16,0-12-144 16,0-25-64-16,0-32-8 0,0-16-112 0,0-9-360 15,0-1-256-15,0-2-584 16,0-10-1025 0,0-14-2560-16,8-2-2840 15</inkml:trace>
  <inkml:trace contextRef="#ctx0" brushRef="#br2" timeOffset="-100522.75">19622 15665 8121 0,'0'0'6298'0,"0"0"-3474"16,0 0-1488-16,0 0-775 16,0 0-353-16,-32 73 376 0,0-25-40 15,1 6-256-15,-13 0-104 16,0 0-120-16,-7-7 32 0,-1-2-88 31,-1-13 40-31,10-10-48 16,2-10-72-16,18-5 64 15,11-7 8-15,8 0 64 0,4 0 168 16,0 0-8-16,0 0 16 0,4 0-64 16,12 3-160-16,8 7-16 15,8 9 0 1,4 3-40-16,3 9 32 15,1 1 16-15,0 3-8 16,0 0 0-16,-4 0-40 0,-4-3 40 16,-1-4-264-1,-6-2-496 1,-10-1-640-16,-2-6-945 0,-2-6-3648 0</inkml:trace>
  <inkml:trace contextRef="#ctx0" brushRef="#br2" timeOffset="-100211.16">19798 16259 14107 0,'0'0'5057'0,"0"0"-3657"16,0 0-464-16,0 0-400 15,0 0-160-15,0 0-136 0,0 0-120 31,0 0-112-31,84 47-8 16,-69-15-208-16,-11 3-8 16,-4 3 112-16,-8 0 56 0,-12-3 48 15,-3-3 8-15,3-10 160 16,7-6 32 0,5-7-128-16,8-5-72 0,21-4-8 15,26 0 8-15,37-19 0 16,28-16-48-16,7-13-544 15,-27 7-1080-15,-28 3-4489 0</inkml:trace>
  <inkml:trace contextRef="#ctx0" brushRef="#br2" timeOffset="-99497.9">20737 15503 11242 0,'0'0'5945'0,"0"0"-4288"0,0 0-721 16,0 0-496-16,0 0 72 15,-79 58 136-15,27 5-32 0,5 29-80 16,3 32-224-16,19 12-168 16,25-3-32-16,21-15-104 31,35-23 8-31,19-12-16 0,9-14-80 0,8-14-328 16,-8-30-224-16,-21-9-792 15,-19-16-4401-15</inkml:trace>
  <inkml:trace contextRef="#ctx0" brushRef="#br2" timeOffset="-98910.84">21248 16180 5113 0,'0'0'9738'0,"0"0"-7002"31,0 0-1415-31,0 0-449 16,0 0-264-16,-4-108-120 0,19 57-168 15,6-22-120-15,11-23-80 16,-1-21-112-16,-3 9-8 0,-7 29-48 15,-14 31 48-15,-7 35 8 16,0 7 160-16,0 6-40 31,0 0-64-31,-16 41-64 0,-7 29 0 16,-5 32 56-16,0 9-48 0,15 0-8 0,13-16 0 0,0-28-16 16,13-16-32-1,-2-19-96-15,10-10-496 16,-2-3 296-1,13-10-160 1,5-9 64-16,6-6 208 0,5-38-152 16,12-36-40-16,-5-28 87 15,-7-9-207-15,-20 15 312 0,-16 29 232 0,-12 38 296 32,0 19 985-32,0 4 143 15,0 12-416-15,-4 0-704 16,-4 41-248-16,1 26 80 0,7 22-32 15,15 12-32-15,13-12-72 16,0-22-104-16,-8-26 8 0,7 3-384 16,-3-9-1472-16,-3-6-4194 0</inkml:trace>
  <inkml:trace contextRef="#ctx0" brushRef="#br2" timeOffset="-98722.54">22120 15998 5705 0,'0'0'5217'0,"0"0"-4057"0,0 0 96 15,13 89 241-15,-13-47-353 16,-9 2-456-16,-19 1-368 0,-12 6-320 16,-3-4-760-16,-1-2 496 15,-4-4-1865 1,13-13-4584-16,14-12-407 15</inkml:trace>
  <inkml:trace contextRef="#ctx0" brushRef="#br2" timeOffset="-98332.71">22395 15716 4608 0,'0'0'11251'0,"0"0"-9163"32,0 0-607-32,0 0-481 15,0 0-504-15,0 0-304 0,0 0-40 16,0 0-32-16,60 117 16 16,-47-56-128-16,2 6-8 15,-4-1 0-15,2-15-248 0,2-3-176 16,-6-13-328-16,-1-16 416 31,3-13 336-31,-3-6 24 0,9-25 384 16,3-27-104-16,3-27 128 15,5-25-112-15,-8 8-8 16,-3 17-120-16,-6 28 96 0,-7 26-56 16,-4 0-24-16,4 5-176 15,0 8-32 1,0 9-472-16,1 3-1096 0,2 9-4489 15,-3 7-3113-15</inkml:trace>
  <inkml:trace contextRef="#ctx0" brushRef="#br2" timeOffset="-98093.55">22906 15361 5097 0,'0'0'10954'16,"0"0"-8538"-16,0 0-1311 15,0 0-761-15,0 0 104 0,75 76 328 32,-15-16-352-32,20 26-136 0,-1 15-128 15,-15 7-152-15,-33-9-8 16,-31-7-72-16,-15-19-128 16,-17-16-48-16,-28 3-224 0,-39-6 128 15,-21 10-584-15,12-14-3673 31,16-18-7890-31</inkml:trace>
  <inkml:trace contextRef="#ctx0" brushRef="#br2" timeOffset="-96391.55">16164 17176 9706 0,'0'0'3944'0,"0"0"-2119"31,0 0-393-31,0 0-440 16,0 0-584-16,0 0-312 16,0 0 144-16,-44 102 201 0,32-57-169 15,0 2 0-15,4-2-152 16,8-11-64-16,0-2-40 0,5-13-16 31,6-6-144-31,9-10-152 16,7-3 224-16,5-19 64 15,1-13 8-15,7-9-144 0,-9-10 88 16,1-3 48-16,-11 4 8 16,-10 2 192-16,-3 16 160 0,-8 10 480 15,0 22 104 1,0 0-448-16,-8 26-360 15,-3 11-120-15,-6 8 0 16,9 6-8-16,1 3 8 0,2-7-16 16,5-2-376-16,0-11-640 15,9-8-1121-15,22-13-1743 0,1-10 55 16,0-3-5697-16</inkml:trace>
  <inkml:trace contextRef="#ctx0" brushRef="#br2" timeOffset="-96211.02">16626 17338 10922 0,'0'0'5529'0,"0"0"-3705"16,0 0-479-16,0 0-513 0,0 0-528 16,60 0-176-16,-20-6-128 15,12-3-128-15,-1 2-376 0,9-3-1809 31,-16 8-4296-31,-12 2-3849 0</inkml:trace>
  <inkml:trace contextRef="#ctx0" brushRef="#br2" timeOffset="-96061.15">16701 17469 4729 0,'0'0'5153'15,"0"0"-3113"-15,0 0-840 0,0 0 577 16,0 0-313-16,0 0-648 15,112 19-440-15,-76-19-232 0,4 0-144 16,16-16-1320-16,-12 0-3393 16,-8-3-6417-16</inkml:trace>
  <inkml:trace contextRef="#ctx0" brushRef="#br2" timeOffset="-95902.28">17160 17370 13634 0,'0'0'4881'0,"0"0"-4016"16,0 0-521-16,0 0-344 15,0 0-320-15,104-38-1145 0,-68 25-2928 16,-1 0-4857-16</inkml:trace>
  <inkml:trace contextRef="#ctx0" brushRef="#br2" timeOffset="-95647.64">17455 17167 3608 0,'0'0'12147'16,"0"0"-9523"-16,0 0-1263 15,0 0-809-15,0 0-272 16,0 0-88-16,0 0-128 0,83 6-64 16,-70 16 0-1,-13 10-88-15,0 3 88 16,-13 3-8-16,-6-3 8 0,-5-3 120 15,8-7 40-15,7-9-40 16,9-7-120 0,4-5-72-1,24-4-152-15,13-13-272 0,30-34-1337 0,-7 5-3320 16,-8-5-6505-16</inkml:trace>
  <inkml:trace contextRef="#ctx0" brushRef="#br2" timeOffset="-95024.14">16403 15303 9209 0,'0'0'2889'0,"0"0"-1561"16,0 0-183-16,96-31-729 0,-68 31-296 15,-9 0-64-15,-3 12-56 32,-8 7-120-32,-8 10 120 0,-8 2 248 15,-12 4 608-15,-4-3 304 16,5-10-152-16,-1-2-359 0,12-11-337 15,4-6-240-15,4-3 48 16,32-3-40-16,31-16 0 16,33-16-16-16,16 0-64 0,-9 0-912 31,-28 13-1993-31,-30 6-3961 0</inkml:trace>
  <inkml:trace contextRef="#ctx0" brushRef="#br2" timeOffset="-94065.03">17841 16945 4488 0,'0'0'5690'16,"0"0"-3298"-16,0 0-231 15,0 0 159-15,0 0-688 16,0-10-399-16,0 10-433 0,4 0-472 0,4 3-136 16,0 10-8-16,0 3 64 15,4 6-32-15,0 7-88 16,-4 2-8-1,-1 7 48-15,2 1-160 16,-5-1 48-16,4-7-48 16,-1-5-8-16,2-4 0 0,-1-13-184 0,3-5 184 15,2-4-96-15,-1-7 96 16,4-15 8 0,-1-12 56-16,6-8-56 15,-6-5-8-15,-2 2-72 16,-2 4-192-16,-3 9-328 0,4 10-1192 15,-4 12-3097-15,4 4-4961 16</inkml:trace>
  <inkml:trace contextRef="#ctx0" brushRef="#br2" timeOffset="-93908.11">18264 17024 9498 0,'0'0'7625'0,"0"0"-5896"0,0 0-353 31,0 0-512-31,0 0-584 16,0 0-280-16,0 0-120 15,91-35-736-15,-55 32-1169 0,-4 3-2904 16,-12 0-3376-16</inkml:trace>
  <inkml:trace contextRef="#ctx0" brushRef="#br2" timeOffset="-93736.72">18224 17230 536 0,'0'0'9178'0,"0"0"-7018"16,0 0 41-1,0 0 231-15,0 0-872 16,51 10-455-16,-23-13-537 0,4-10-384 16,-4-3-184-16,12-12-1329 15,-8 2-3352-15,-9 4-7337 16</inkml:trace>
  <inkml:trace contextRef="#ctx0" brushRef="#br2" timeOffset="-93585.9">18531 17126 5817 0,'0'0'7697'0,"0"0"-3392"16,0 0-3024-16,0 0-545 15,0 0-472-15,0 0-264 0,88-51-976 31,-53 35-3849-31,-7 0-7754 0</inkml:trace>
  <inkml:trace contextRef="#ctx0" brushRef="#br2" timeOffset="-93306.44">18793 16970 2736 0,'0'0'11475'0,"0"0"-8443"15,0 0-1247-15,0 0-673 0,0 0-744 16,0 0-232 0,49-32-136-1,-30 32 0-15,-3 10 0 16,0 9-296-16,-8 7-40 0,-4 5 240 0,-4-3 96 16,0 4 104-16,-8-3 80 15,0-4-16-15,4-2-40 0,4-11-48 16,4-5-80-16,20-7-208 15,12 0-232 1,44-22-1257-16,-13-7-2279 16,-3-3-3266-16</inkml:trace>
  <inkml:trace contextRef="#ctx0" brushRef="#br2" timeOffset="-92565.79">17594 14966 3712 0,'0'0'9602'0,"0"0"-7249"16,0 0-273-16,0 0-335 15,0 0-889-15,0 0-392 0,52-50-240 16,-9 50-72-1,6 0-112 1,3 6-32-16,-5 13 0 16,-11 6-8-16,-12 7-160 0,-16 3-160 0,-8 0 112 15,-8-3 160-15,-20-3 48 16,0-4 72-16,5-6 168 0,-1-3-120 16,11-10-64-16,9-3 8 31,4-3-64-31,24 0-72 15,28-12 16-15,36-13-96 0,31-14-312 16,13 1-1056-16,-36 9-3362 0,-25 7-3903 16</inkml:trace>
  <inkml:trace contextRef="#ctx0" brushRef="#br2" timeOffset="-91568.12">24128 15554 13834 0,'0'0'4241'0,"0"0"-3576"0,0 0-393 16,0 0 184-1,-103 73-32 1,75-38-256-16,0 6-64 0,0-3-104 15,5 7-424-15,-1-1-977 16,3-6-2359-16,6-15-1946 0</inkml:trace>
  <inkml:trace contextRef="#ctx0" brushRef="#br2" timeOffset="-91403.48">23838 15640 1616 0,'0'0'13075'31,"0"0"-10083"-31,0 0-1951 16,0 0-697-16,0 0 216 0,28 82-168 16,7-41-72-16,1 1-144 0,8 5-176 15,0 7-856-15,-9-12-1345 16,-14-10-6177-16</inkml:trace>
  <inkml:trace contextRef="#ctx0" brushRef="#br2" timeOffset="-91147.63">24610 15326 15075 0,'0'0'4489'0,"0"0"-3177"0,0 0-400 16,0 0-536-16,0 0-368 15,0 0 88-15,40 85-96 16,-12 1 104-16,8 28-40 0,4 7-64 16,-12-7-96-1,-8-25-312-15,-17-19-744 16,2-25-1721-16,-5-20-4120 0</inkml:trace>
  <inkml:trace contextRef="#ctx0" brushRef="#br2" timeOffset="-90937.01">24371 15161 12546 0,'0'0'4033'0,"0"0"-2321"16,0 0-375-16,0 0-953 31,152-29-328-31,-37 29 16 0,9 0-72 15,-21 6-8-15,-30 13-144 16,-49 22-1393-16,-20-6-3288 16,-4 4-5705-16</inkml:trace>
  <inkml:trace contextRef="#ctx0" brushRef="#br2" timeOffset="-90774.11">24416 16119 5353 0,'0'0'5449'16,"0"0"-3577"-16,131-6-776 0,-32-13-23 15,2-3 231-15,6-17-1224 16,-32 11-80-16,-27 3-6617 0</inkml:trace>
  <inkml:trace contextRef="#ctx0" brushRef="#br2" timeOffset="-90483.32">25516 15033 11962 0,'0'0'4761'0,"0"0"-3073"16,0 0-223-16,0 0-553 0,0 0-432 15,0 0-336-15,-105 51 8 16,45 31 40-16,1 36-16 0,11 12 104 16,20 7-152-16,28-10-24 31,16-13-104-31,28-12-8 0,4-20 8 16,0-21-8-16,-9-26-360 0,1-13-360 15,28-22-1304-15,-13-3-2913 16,1-20-7466-16</inkml:trace>
  <inkml:trace contextRef="#ctx0" brushRef="#br2" timeOffset="-90255">25926 15338 3880 0,'0'0'10074'31,"0"0"-5785"-31,0 0-3360 15,0 0-497-15,0 0 176 0,-4 99-48 16,4-45-80-16,0 9-328 16,19-2-56-16,1-1-96 0,12-6-128 31,-4-16-960-31,8-22-737 16,-12-16-2760-16,-5-4-6097 0</inkml:trace>
  <inkml:trace contextRef="#ctx0" brushRef="#br2" timeOffset="-90119.76">26073 15100 3320 0,'0'0'9042'16,"0"0"-6441"-16,0 0-865 0,0 0-864 0,0 0-560 16,-5-3-312-16,5 25-720 15,0-3-1712-15,0 0-5314 0</inkml:trace>
  <inkml:trace contextRef="#ctx0" brushRef="#br2" timeOffset="-89916.63">26180 15589 5617 0,'0'0'10122'0,"0"0"-7154"16,0 0-1575-16,0 0-545 15,120-28-520-15,-68 18-192 0,-1-3-136 16,5 7-608-16,16 0-1216 0,-16 2-2929 31,-16-2-4914-31</inkml:trace>
  <inkml:trace contextRef="#ctx0" brushRef="#br2" timeOffset="-89220.15">26949 15535 3104 0,'0'0'10186'0,"0"0"-8281"0,0 0-1217 32,0 0-352-32,0 0-264 15,0 0-56-15,0 0 32 16,0 0-40-16,56-26-8 0,-44 14 0 15,4-10 72-15,4-10 32 0,-8-9-88 16,4-10 160-16,0-6 8 31,-8-4 184-31,-1 7 384 16,-7 7 401-16,0 15 15 0,0 13-264 16,0 19-432-16,-7 0-456 15,-9 32-16-15,-8 21-40 31,0 24 40-31,0 21 16 0,12-6 32 16,8-18-40-16,4-24-8 16,8-15 0-16,9 0-392 0,10-6-800 15,1-7 432-15,12-19-721 16,3-3 529-16,1-31-848 16,4-21-177-1,8-27 465-15,0-26 608 0,-5-2 416 16,-6 11 488-16,-17 26 480 15,-17 32 1272-15,-3 13-63 0,1 6 1135 16,-6 6-735-16,-3 13-1121 16,0 3-824-1,0 26-144-15,-16 25 248 16,-3 22-72-16,2 19-88 0,6 0-40 16,6-12 24-16,5-26-72 15,9-19-192-15,22 1-488 0,1-11-3417 16,0-9-368-16</inkml:trace>
  <inkml:trace contextRef="#ctx0" brushRef="#br2" timeOffset="-89048.05">27798 15398 4000 0,'0'0'8882'0,"0"0"-7609"0,0 0 295 31,16 74-456-31,-4-33-592 16,0 3-304-16,-12 10-152 0,-8 3-64 16,-60 16-2456-16,0-12 663 0,-3-13-7169 15</inkml:trace>
  <inkml:trace contextRef="#ctx0" brushRef="#br2" timeOffset="-88292.87">28272 15224 15723 0,'0'0'4377'0,"0"0"-3745"31,0 0 24-31,0 0-120 16,100-13-192-16,-13 10-128 0,25 0-96 15,-5 0-120-15,-23 3-72 16,-32 0-624-16,-24-7-1040 16,-12 4-2089-1,-8-3-2808-15</inkml:trace>
  <inkml:trace contextRef="#ctx0" brushRef="#br2" timeOffset="-88095.98">28504 15233 3208 0,'0'0'3073'15,"0"0"-889"1,0 0-111-16,0 0-425 0,47 74-128 16,-23-43-199-16,4 4-169 0,-4 10-512 15,-1 5-88-15,-6 4-232 0,-17-3-304 16,-4 0-32-16,-28-7-80 16,-12-6-304-16,-7-12 152 0,-30-17-1240 31,14-6-1025-31,15-3-2912 15</inkml:trace>
  <inkml:trace contextRef="#ctx0" brushRef="#br2" timeOffset="-87758.76">28663 14633 9522 0,'0'0'4312'0,"0"0"-3271"15,0 0-537-15,0 0-24 16,0 0-32-16,0 0-40 0,0 0-192 31,-13 67-104-31,13-54-24 16,0-4-88-16,9-6-216 0,-5-3-32 16,4 0 240-16,-1-9-40 0,1-7-88 15,-8-3 136-15,0 3 192 16,0 3 256-16,-8 4 496 15,1 6-304 1,-5 3-247-16,3 0-265 16,2 9-128-16,7 4-104 15,0 2 104-15,0 2-417 0,-4 2-863 0,4-3-1056 32,-8-7-3297-32</inkml:trace>
  <inkml:trace contextRef="#ctx0" brushRef="#br2" timeOffset="-87515.28">29005 15373 12698 0,'0'0'6298'0,"0"0"-5570"16,84-25-216-16,-40 12-120 15,4 7-232-15,3-1-160 16,-6 4-416-16,6-3-1249 0,-11 0-3176 0,-8-4-8145 16</inkml:trace>
  <inkml:trace contextRef="#ctx0" brushRef="#br2" timeOffset="-87169.99">29543 15078 13218 0,'0'0'4721'0,"0"0"-3496"15,0 0-305-15,0 0-904 16,0 0-16-16,0 0 0 15,36 85 24-15,-24-37 24 0,4 9-48 16,-4 4 0-16,0-4-312 0,0-6-1457 31,0-7 953-31,-1-12-1272 16,2-16 1064-16,2-10 647 16,2-6 377-16,6-22 457 0,1-13 727 15,4-10 152-15,8-21-216 31,8-20-247-31,-4 7-281 0,-8 6-352 16,-8 12-48-16,-13 20 40 16,6 6-232-16,-14 9-184 15,1 11-1369-15,-4 15-4496 0</inkml:trace>
  <inkml:trace contextRef="#ctx0" brushRef="#br2" timeOffset="-86642.67">29878 14624 6225 0,'0'0'6825'16,"0"0"-4352"-1,0 0-1761-15,0 0-440 0,0 0 872 16,63 114-136-16,-11-28-215 15,24 28-185-15,0 16-144 0,-8-6-224 16,-25-16-40 0,-27-19-128-1,-16-19-72-15,-4-13-192 0,-20-16-808 16,-35 10-817-16,-1-9-2232 0,0-8-4544 16</inkml:trace>
  <inkml:trace contextRef="#ctx0" brushRef="#br2" timeOffset="-83971.59">30379 14659 11498 0,'0'0'4041'16,"0"0"-2137"-16,0 0-95 0,0 0-441 15,0 0-656-15,49-10-520 16,-6 36-88-16,22 21-16 15,22 32-80-15,0 36 168 0,-3 12-160 16,-24-4-16 0,-28-11 48-16,-28-20-48 15,-4-3-88-15,-17-7 80 16,-22-3 8-16,-1-12-40 0,-4-16 40 16,8-10-176-16,-3-5-376 15,-13 5-728 1,4-6-1473-16,9-7-3616 15</inkml:trace>
  <inkml:trace contextRef="#ctx0" brushRef="#br2" timeOffset="-83700.64">31062 15370 12066 0,'0'0'4025'0,"0"0"-3425"15,0 0 128 1,86-22 40-16,-49 15-368 16,-1 4-215-16,3 0-129 0,1 3-56 15,-8-3-289-15,-4 3-671 16,-4-6-512-16,-13-7-681 0,-6 0-1975 15,-5 0-3026-15</inkml:trace>
  <inkml:trace contextRef="#ctx0" brushRef="#br2" timeOffset="-83494.2">31165 15072 2528 0,'0'0'9074'0,"0"0"-6297"31,0 0-361-31,0 0-552 15,0 0-711-15,0 0-585 0,0 0-352 16,-4 50 72-16,4-6 200 16,4 23-184-16,16 16-144 0,20 15-56 31,-5-5-104-31,-3-24-40 16,-8-21-512-16,-8-10-872 15,0-9-1401-15,-4-4-2936 0</inkml:trace>
  <inkml:trace contextRef="#ctx0" brushRef="#br2" timeOffset="-83018.02">31639 14675 14547 0,'0'0'3064'16,"0"0"-927"-1,0 0-689-15,0 0-768 16,0 0-512-16,0 0-168 16,48 50-8-16,-24 30 8 0,-9 22 8 0,2 5-8 15,-13-2-8-15,-4-29-160 16,0-25-144-16,0-13-200 0,0-13-224 31,0-2 104-31,-4-4 128 16,4-7-57-16,0-12-447 15,0 0 680-15,0-15 312 0,0-14-664 16,11-9 40-16,1-10 640 0,8 1 8 16,0-7 424-16,5 0 192 31,-2 6 320-31,5 10-135 16,-4 7 391-16,0 18-736 0,-5 9-232 15,9 8-136-15,-4 21-96 16,4 7 0-16,-7 6 0 0,-14 3 0 31,-3-3 64-31,-8 3-64 16,-20-6 0-16,-15 0 72 15,-17-3-64-15,0-3-8 0,-4-7-440 16,9-9-1056-16,10-7-3073 0,26-6-7250 16</inkml:trace>
  <inkml:trace contextRef="#ctx0" brushRef="#br2" timeOffset="-82744.41">32368 15033 8009 0,'0'0'7946'16,"0"0"-6194"-16,0 0-271 16,99-19-177-16,-67 19-456 15,-4 6-440-15,-7 14-304 16,-10 5-96-16,-11 7-8 0,-8 3 0 15,-20 3 0-15,-7 0 0 0,-5-9 8 32,8-4-8-32,4-6 16 15,20-6-16-15,8-7-48 16,28 1-112-16,39-5-24 0,25-2 176 16,20-2 8-16,-9-18-728 15,-31 1-1513-15,-32 3-4304 0</inkml:trace>
  <inkml:trace contextRef="#ctx0" brushRef="#br2" timeOffset="-81308.06">19463 16808 4152 0,'0'0'5185'15,"0"0"-3376"-15,0 0-201 16,0 0 49-1,0 0-145 1,0 0-152-16,-36 0-344 16,36 0-159-16,0 0-65 15,0 0-232-15,0 0-176 16,4 0-32-16,16 0-72 16,16 0-56-16,28-3-72 0,31-13-8 15,29-3-24-15,3 3-104 16,-24 7-8-16,-30 2-8 0,-30 4-288 15,-15 3-272-15,-8 0-712 16,-4 3-1121-16,-16 7-2392 0,-19 0 136 16,-9-1-3591-16</inkml:trace>
  <inkml:trace contextRef="#ctx0" brushRef="#br2" timeOffset="-81053.34">19622 16929 144 0,'0'0'8681'15,"0"0"-6024"-15,0 0-1193 32,0 0-95-32,0 0-393 0,0 0-384 15,-28 47 344-15,60-43 296 0,12-4-271 16,28 0-265-16,-5-10-264 16,10-9-112-16,-6 3-144 0,-15 0 16 15,-4 3-120-15,-16 1-72 16,-8 5 0-16,-13 4-360 15,-7 3-648 1,-8 0-641-16,0 0-2224 16,4 0-535-16,-4 0-4298 0</inkml:trace>
  <inkml:trace contextRef="#ctx0" brushRef="#br2" timeOffset="-80182.99">31886 15662 4905 0,'0'0'7537'0,"0"0"-5576"15,0 0-1009 1,0 0 392-16,0 0-64 16,0 0-327-16,0 0-57 15,91 6-280-15,-50-2-328 16,2 2-208-16,1-3-80 0,0 3-248 31,-12 4-944-31,-17 2-1329 16,-6 1-2256-16,-9 0-2152 0</inkml:trace>
  <inkml:trace contextRef="#ctx0" brushRef="#br2" timeOffset="-80001.7">31762 15891 1768 0,'0'0'10714'16,"0"0"-7969"-16,0 0-401 16,0 0-503-16,0 0-961 0,116-16-440 15,-32 6-192-15,27-3-248 16,8-2-416 0,-27 2-1280-16,-28 0-3538 15</inkml:trace>
  <inkml:trace contextRef="#ctx0" brushRef="#br2" timeOffset="-79546.95">32902 14630 6329 0,'0'0'5689'16,"0"0"-3296"-16,0 0-513 0,0 0-496 16,0 0-480-16,0 0-303 15,87 32-9 1,-59 0 128-16,8 6-232 16,5 22-152-16,10 16-72 0,9 19-120 15,-4 4 32-15,-17-4-168 16,-15-12 8-16,-16-20-16 0,-8-12-48 15,0-10-232 1,-4-3-264 0,-15 7-792-16,-26 12-465 15,6-9-2344-15,3-13-3624 0</inkml:trace>
  <inkml:trace contextRef="#ctx0" brushRef="#br2" timeOffset="-78849.26">33236 14357 1744 0,'0'0'13859'0,"0"0"-11307"0,0 0-1367 15,0 0-329-15,0 0-568 16,0 0-280-16,0 0 144 0,100 120-32 15,-52-37 24-15,8 29-88 16,0 11-8-16,-9 1-8 31,-15-3-40-31,-12-13 0 0,-16-7-8 0,-4 4-16 16,-28-4 24-16,-15-5 0 16,-17-7-360-16,-16-3-600 0,-7-10-985 15,18-22-2248 1,14-19-2016-1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0:52:25.2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3446 5581 3000 0,'0'0'5889'15,"0"0"-4768"-15,0 0-521 32,0 0-320-32,0 0 160 0,0 0 72 15,0 0 72-15,0 0 152 0,0 0-144 16,0 0 89-16,0 0 15 0,0 0-120 16,0 0-80-1,0 0-240 1,0 0-176-16,4 0 96 15,7 0-128-15,2 0 96 0,2 0 16 16,10 0-72-16,3 4 48 16,0-4-48-16,3 3 120 15,9 0 136-15,0-3-216 0,8 3 64 0,-5-3-16 32,5 0-80-32,1 0 32 15,6 0-64-15,4 0-64 0,1 0 129 16,0 4-129-16,4-2 8 15,-4 1 8-15,-1 4-16 16,1-1 64-16,-4 1-64 0,8-1 0 31,-4-3 88-31,3 4-80 0,1-4-8 16,16 0 88-16,20-3-80 16,19 0 184-16,16 0-136 15,-7-13 8-15,-9 7 64 0,-19 0-128 31,-16-1 8-31,-21 4 8 16,-14 3-8-16,-2 0 40 0,5 0-48 16,8 0 0-16,11 0 16 15,13 0-16-15,23 0 0 16,29 0 8-16,20-3 0 0,-1-6 96 0,-11-4-104 16,-21 9 0-1,-8 1 40 1,-11 3-40-16,-16 0 0 0,-24 0 8 15,-17 0 0-15,1 0 224 16,20 0-136-16,27 0 72 16,40 0 72-16,17-10-160 0,8-5 64 15,-5 5 32 1,-16 1-104-16,-11-1 16 16,-28 7-88-16,-32 0 0 0,-25 3-8 15,-15 0 8-15,-4 0-136 16,-9 0-72-16,-2 0-248 15,-13 0-424 1,-20 0-625-16,-8 3-879 16,-12 0-3689-16</inkml:trace>
  <inkml:trace contextRef="#ctx0" brushRef="#br0" timeOffset="1235.41">3394 5635 4456 0,'0'0'4449'16,"0"0"-3352"-16,0 0-577 16,0 0-160-16,0 0 312 15,0 0 320 1,0 0-360-16,0 4-264 15,0-1-88-15,0 0-31 0,0 9-89 16,0 8 184-16,0 5 96 16,0 7 32-16,8 9-96 15,-4 4 8-15,0 9 24 0,4 12-88 32,4 23 144-32,0 10-208 15,4 8-112-15,-4-2 32 0,0-3-80 16,-5-1 112-16,2 1-40 15,-1 3 8-15,0-1 33 16,-1 7-57-16,-3 7-72 0,5 3 232 16,-1 3-168-16,-5-7 16 15,5 1-16 1,-3-1-72 0,3 4 120-16,-1-7-120 0,1-3-72 0,-4 0 120 15,5 3-120-15,-5-5 0 16,-1 2 0-16,1-13 8 0,-4-3 112 15,0 1-112 1,0-7-8 0,0-4 72-16,0-5-72 15,0-1 0-15,-4-3 8 0,4 4 0 0,-7-1 128 16,7 3-56-16,-4-6-32 16,4 1 72-1,0-1-120-15,-5-16 64 16,5-6-16-16,-4-9-40 15,0-4 40-15,4 7-48 0,-4 9 0 16,-3 3 48-16,3 0-48 16,0-2 0-16,-5-4 0 0,5-7 8 15,1 1 0-15,-1-4-8 32,4-9 0-32,0 0-96 15,0-9-464-15,0-8-416 0,4-1-185 16,-1-8 129-16,5 1-256 15,1-4-1257-15,-5 0-2400 0,0-6-544 0</inkml:trace>
  <inkml:trace contextRef="#ctx0" brushRef="#br0" timeOffset="1808.8">3832 10535 3936 0,'0'0'5442'0,"0"0"-4538"0,0 0-640 0,0 0 64 15,0 0 776-15,0 0-160 16,104-32 56 0,-60 22-31-16,12 0-193 15,15 1-88-15,29 0 352 16,15 9-224-16,9 0-552 0,-5 0-264 15,-7 6-96-15,-9 0-176 16,2 7 88-16,6-7-184 0,1-2 72 16,7-4 152-16,9 0 96 31,3 0 48-31,9-7 144 16,2 1 272-16,2 6 40 0,-9 0-48 15,-2 6-256-15,-10 7-104 16,-8-1-48-16,-7 1-360 0,-5-7 200 15,-4-6 72-15,6 0 88 32,2 0 0-32,1-2-96 15,-1-11 96-15,1 3-16 0,-1-2 16 0,-6 5 16 16,-2-3 48-16,-20 7 8 16,-15 0-56-16,-20 3-16 15,-1 0 48 1,10 0-48-16,3 0-8 15,11 0 0-15,4 0-32 16,-2 6 40-16,2 4-216 0,5-3-488 16,-4 2 704-16,-12 0 232 0,-13 1-152 15,-11-1-80-15,-20-2-352 0,-16 2-472 32,-4-2-672-32,-16-4-1665 15</inkml:trace>
  <inkml:trace contextRef="#ctx0" brushRef="#br0" timeOffset="2728.28">8459 5575 3504 0,'0'0'2721'0,"0"0"-721"15,0 0-727-15,0 0-297 16,0 0 32-16,0 0 64 15,0 0-208 1,-4 6 177-16,4-6-1 16,0 0-416-16,0 0-168 0,4 0-288 31,15 0-160-31,9 0 96 16,11 0-104-16,30 0 0 15,19-9 8-15,-5-1-8 0,-7 1 0 16,-12 2-232-16,-21 1-704 15,1 0-544-15,-8-4-81 0,-21 4 17 16,-6-1-705-16</inkml:trace>
  <inkml:trace contextRef="#ctx0" brushRef="#br0" timeOffset="3844.84">9052 5410 9418 0,'0'0'2648'0,"0"0"-1952"0,0 0-696 16,0 0-48-16,0 0 48 15,0 0 48-15,0 69 304 16,8-37-16-1,-5 7 144-15,1 2 113 16,5 7 63-16,-5 2-104 0,7 17-104 16,-3 19-120-16,-3 25 32 15,-1 13-112-15,-4-1 88 16,0-5-112-16,-9-16-96 0,-2-7-24 31,-1 0 64-31,-1-3-88 16,6-3 120-16,-1 6-200 0,4 1 72 15,0 2 24-15,4 4-88 16,0-1 64-16,0-2-8 16,0-7-56-16,0-6 65 0,0-1-73 15,-4-9 0 1,0-9 8 0,0-13-8-16,0-13 16 0,4-3-8 0,0 7-8 15,0 2 64-15,0 11-56 16,0 2-8-1,0 0 0 1,0 4 8-16,0 2 56 0,0-2-64 16,0-4 0-16,-8-6 16 0,4-3 48 15,-4-4-32-15,0-2 216 0,0-1-8 16,4 1-88-16,-4-4-136 16,4-3 40-16,4 3 64 15,-4-2-120 1,0 2 0-16,0 3 0 15,-3 4-128-15,-2 3 128 0,-3 0 0 16,1-4 0-16,-2 1 16 16,2-4-16-16,-2-2-48 15,5-4 48-15,4 0 8 0,-3-3-8 32,-1 6 0-32,-1-3 48 15,2 0-32-15,-1 0-16 0,-5-3-8 16,9 4 8-16,-3-4-80 15,-1-4 80-15,4 1 0 32,-1-1 0-32,2-5-48 0,-1 2-96 15,0-2-304-15,4-4 352 16,-8 0 40-16,4-3 56 0,-4 3 0 16,0-5-176-16,0-2 79 0,4 1-159 15,-3 0-64-15,2-3-8 16,-3-1 56-16,8 5 160 15,-8-5-96 1,4 4 96-16,1 3 104 16,-1-3-56-16,-1 6 56 15,1 0 0-15,0 1-160 0,0 2-184 0,0 0-864 16,1 4-841-16,-5-1 1801 16,3-2 184-1,1 0 72-15,0-4-8 16,0 0-72-16,1 0-456 15,-1-3 536-15,0-3 256 0,-1 0 128 16,-3-3-96-16,1-1-8 31,3 1-112-31,-4 0-80 0,-1-4-32 16,2 1-56-16,3-4-176 16,-8 1 72-16,0-1-128 15,0-3-224-15,-1 0-264 0,-10 0-360 16,3-3-1033-16,0 0-4648 0</inkml:trace>
  <inkml:trace contextRef="#ctx0" brushRef="#br0" timeOffset="7048.27">4816 5683 1560 0,'0'0'1256'16,"0"0"-736"-16,0 0-384 0,0 0-120 16,0 0 112-16,-8 0 2201 0,8 0-1505 15,0-6-608-15,0-1 64 0,0 4 472 32,0 3 344-32,0-3 433 15,0 3-169-15,0 0-616 16,0 0-280-16,0 0-112 0,0 0 32 15,0 0 41-15,0 0-97 0,0 0-80 16,0 0 64-16,0 0-40 16,0 0 40-16,0 0 24 31,0 0-48-31,0 0-16 0,0 0-112 16,0 0-64-16,0 0 8 15,0 3-96-15,0 10 0 0,0 6 168 16,-3 0-24-16,3 6-8 31,0 0-88-31,0 1 16 16,0 0 40-16,0 2-104 0,0 1-8 15,0-1 40-15,0 7-32 0,0 0 40 16,3 3-40-16,-3 0 8 0,0 3 120 16,4-2-136-16,-4-1 16 15,0 0 40 1,0 0-40-1,0-6 80-15,0-4-32 0,0 4-56 16,4 0 72-16,-4-1-72 16,5 1-8-16,-5 0 64 0,4 3-56 15,-4 0 40-15,0 0-48 0,0 0 0 32,0 0 40-32,0 3-40 15,0-4 0-15,0 1 0 0,0-6 0 16,0-4 8-16,0-5-8 15,0-5-16-15,0-2 8 0,0-3 8 32,0-1 0-32,0 1-16 15,0-1 16-15,0-2 16 0,0-1-8 16,0 1-8-16,0-7 48 16,0 0-40-16,0 0 73 15,-4 0 39-15,-1 0 144 0,-3 0-64 16,-7 0-128-16,2 0 24 31,-11 0 128-31,1 0-72 0,-1 0-32 16,-4 0 48-16,0 0-48 15,4 0 32-15,1-4-72 0,3 4-64 16,-5 0 64-16,1 0-72 16,1-3 40-1,-5 3 8-15,4 0-56 16,-4 0 16-16,4 0-16 0,-8-3 0 15,4 3 8-15,0-3 0 16,0 3 0-16,-4 0 0 16,4 0-8-16,-4 0 48 0,5 0-48 0,-1 0-8 31,4 0 8-31,0 0 48 16,0 0-40-16,1 0-8 0,3 0 0 15,-4 0 40-15,-1 0-40 16,6 0-8-16,-5 3 8 15,4 3 0 1,0-2 0-16,0 1-8 16,4-1 16-16,0 2-8 0,-4-3 0 15,5 1 0-15,-6-1 0 16,1 3 8-16,-3-3 0 16,-1 0-8-16,-4 4 8 0,0-4 32 31,0 0-40-31,4 4-8 15,5-5 8-15,2-2 0 0,9 4-8 16,1-4 8-16,-1 0 0 16,8 0 112-16,-5 0-112 15,1 0-8-15,0 0 0 0,1 0 8 16,-5 0 0-16,-5 0 0 16,6 0 0-1,-5 0 0-15,8 0 8 0,-1 0-8 16,1 0 104-16,4 0-8 15,0 0 64-15,0 0-160 16,0 0 8-16,0 0-24 16,0 0 8-16,0 0-160 15,0 0-128-15,0 0-408 16,-7 0-512-16,-5-4-721 0,0-5-2568 16,0-4-1672-16</inkml:trace>
  <inkml:trace contextRef="#ctx0" brushRef="#br0" timeOffset="9098.76">15901 6318 7033 0,'0'0'3241'15,"0"0"-1713"-15,0 0-480 0,0 0 329 16,0 0 359-16,0 0-216 16,0 0-376-16,0 0-375 15,0 0-185-15,8 0-248 16,8 0-104-16,16 3-48 16,12-3 32-16,31 3 56 15,41-3-56-15,63 0-16 0,40-3 48 16,28-7-80-16,12 4-80 15,-16-3 24-15,-7-1-112 0,-21 1 0 32,-32-1 0-32,-36 0 8 15,-47 1 40-15,-32 6-48 0,-33 3 0 16,-19-3-8-16,-7 3-128 16,-2 0-56-16,-7 0-184 15,0 0-208-15,-48 0-104 0,1 0-1473 31,-5 6-2848-31</inkml:trace>
  <inkml:trace contextRef="#ctx0" brushRef="#br0" timeOffset="9869.81">15710 6346 5417 0,'0'0'2776'0,"0"0"-751"0,0 0-633 0,0 0 96 15,0 0-199-15,11-15-369 16,-11 15-424-16,5 0-192 0,-1 0-56 16,0 12-240-16,-4 14 288 31,0 9 360-31,0 25-160 15,-13 29 160-15,-2 35-127 0,-6 28-17 16,6 7 264-16,2 6-184 0,6-12-344 16,-1-5 8-16,4-1-48 15,4-5 0-15,0-2-128 16,0-3-72-16,0-10 80 0,4-10-80 31,8-12-8-31,0-25 0 16,-4-23 0-16,3-23-8 0,-2-8-64 15,-1-4-296-15,0-3-336 16,8-9-1104-16,-4-10-1921 16,-5 0-1760-16</inkml:trace>
  <inkml:trace contextRef="#ctx0" brushRef="#br0" timeOffset="10200.96">15657 8582 2600 0,'0'0'8010'0,"0"0"-6122"0,0 0-1040 15,0 0 721-15,124-7 47 0,-28-12-216 16,51-6-319-16,29-7-225 31,11 4-232-31,0-1-200 16,-7 7-144-16,-5 3-88 0,5 0-96 15,-6 6 64-15,-2-3-152 0,-17 6-8 16,-12 5 0-16,-23-5 64 16,-29 3 32-16,-27 1-96 15,-16-1-56-15,-12 5-16 0,-4-5-288 32,0 1-424-32,-8 3-432 15,-13-10-337-15,-7 0-1215 0,-4 0-3834 0</inkml:trace>
  <inkml:trace contextRef="#ctx0" brushRef="#br0" timeOffset="10811.83">18403 6111 6489 0,'0'0'2400'0,"0"0"-175"15,0 0-209-15,0 0-263 0,0 0-497 16,0 0-568-16,0 0-272 31,0-15-112-31,-4 30-152 0,-8 11 312 16,-3 12 8-16,-6 7-23 15,1 12 95-15,-4 16-152 0,1 22-16 16,-9 32 0-16,8 12 16 0,0 14 48 16,3 3-232-16,6-7-64 15,-5-3-48-15,0-3-96 16,0-19 0-1,0-7 8-15,5-6-8 16,-2-13 72-16,6-5-72 16,3-20-8-16,4-19 8 0,-1-13-16 0,1-13 8 15,0 1 8-15,1-4-152 16,-1-5-184 0,-13-17-704-16,2-3-1033 15,-5-7-2864-15</inkml:trace>
  <inkml:trace contextRef="#ctx0" brushRef="#br0" timeOffset="11811.46">15909 6493 3976 0,'0'0'3041'16,"0"0"-777"-16,0 0-1143 0,0 0-329 15,0 0 136-15,0 0-144 16,0 0-56-16,0 28-15 15,0-15-321-15,0-4-192 0,0 1-112 16,0 0 32-16,0-1-120 16,0-3 0-16,0-3 80 15,0 1-80-15,0-1-48 16,0-3 40-16,8 0-32 16,0-3 40-16,-1-7 0 15,2-6 0-15,-5 0-80 0,-4-3 56 16,0 4-128-16,0 2 152 31,0 3 136-31,-9 7 128 0,-2 3 16 16,-1 0-24-16,3 6 72 15,2 7-104-15,-5 6 8 0,8-3-104 16,4 3-32-16,0-3-88 31,0-3-8-31,0-7 48 16,4 0-40-16,8-6 0 0,-5 0 80 15,2 0 88-15,3-9-48 16,-8-4-32-16,-1-3 32 0,-3-6 136 16,0 3 176-16,0 0-112 15,0 3-79-15,-7 7-9 16,3 5-240 0,-4 4-40-16,-4 10-857 0,4 6-1079 15,0-1-2169-15</inkml:trace>
  <inkml:trace contextRef="#ctx0" brushRef="#br0" timeOffset="13513.5">4833 5727 3448 0,'0'0'4193'16,"0"0"-3417"-16,0 0-512 15,0 0 304-15,0 0-151 0,0 0 607 32,0-18 144-32,0 18-144 15,0 0-392-15,0 0-352 0,0 0-96 16,0 0-31-16,0 0-97 16,0 0 0-16,0 0-56 15,0 0-8-15,0 2 8 0,0 8 64 31,0 3 48-31,0 6 112 16,0 0 24-16,0 0 64 0,0 6-32 16,0 7-136-16,0 0 64 15,0 9-64-15,0 1-16 0,0 5 24 16,0 4-80-16,0-3 32 16,0-1-104-1,0 1 48-15,0-7-32 16,0-3-8-16,0 0 80 0,0 0 0 15,0 0-72-15,0 0 112 16,0 1-120-16,0-2 8 0,0 2 80 16,0-4-96-1,0-7 48-15,0 1-40 16,-4-1-8-16,0-5 56 16,0-1-56-16,-1 3 0 0,-6-2 0 15,3-1 8-15,-5 0 0 16,6-3 0-16,-1-3-8 15,0 3-80-15,3-6-432 0,5-1-512 32,0-2-200-32,0-4-489 0,0 1-1375 15,0-7-6345-15</inkml:trace>
  <inkml:trace contextRef="#ctx0" brushRef="#br0" timeOffset="14426.82">4709 6937 3040 0,'0'0'4097'0,"0"0"-2905"16,0 0-368 0,0 0-15-16,0 0 15 15,0 0 40-15,0 0-16 0,0 0-272 16,56-9-256-16,-33 5-64 15,5-2-144-15,0-3-16 16,0 6 24-16,0-4 17 0,4 1 55 16,0 6 88-1,3-7-152-15,6 7 176 16,2-3 128-16,10 3-56 0,-2 0-152 16,1 0-168-16,4 0 40 15,4 0-96-15,-1 6 0 16,-3 4 64-16,4-3-64 0,-5 5 0 31,1-2 0-31,-4-4 8 0,-5 0 0 16,-2 1-8-16,-6-4 8 15,-7-3 32-15,-4 0-40 16,-4 0 0-16,-8 0 0 0,-4 0 8 31,0 0 8-31,-4 0-8 16,0 0 0-16,0 0 216 0,-4 0 64 15,0 0-24-15,-4-3 120 16,0 3-96-16,0 0-80 16,0 0 64-16,0 0 40 0,0 0 177 15,0 0-185-15,0 0-80 16,0-7-88 0,0 4-128-16,4-3 8 0,-1-4-16 15,2 0-64-15,-1-2 56 16,4-1 16-16,-4-6 0 15,0 0-8-15,-4-3 0 0,3-4 40 16,-3-5-40 0,0-4 8-16,0-3-16 15,4-4 8-15,1 1 0 0,-5 3 0 16,4-6 0-16,0 2 8 16,-4-2-8-16,0 3 0 15,4-4 0 1,-4 4 0-16,0-3 0 15,4-1 0-15,-1-3 0 16,1-2 8-16,-4 2-8 0,4 4 0 16,1 5 32-16,-1 5-32 15,-4 8 0-15,0 1 0 0,0 6 0 16,0 0 8-16,0 3 0 31,0 0-8-31,0 0 64 16,0 0-56-16,0 0-8 0,0 4 0 15,0-7-8-15,4-1 8 16,0-2-96-16,-4 3-32 0,3 3-48 16,-3 10 56-16,0 3 32 15,0 3-609 1,-3 6 9-16,-9 7 288 16,-4 9-1528-16,0 0-1217 0,4-2-4961 15</inkml:trace>
  <inkml:trace contextRef="#ctx0" brushRef="#br0" timeOffset="17909.37">16252 6439 744 0,'0'0'5233'0,"0"0"-1312"0,0 0-2177 15,0-7-432-15,0 4 41 16,0 3-73 0,-4 0-312-16,4 0-464 15,-5 3-320-15,1 7 64 16,-3 2-112-16,-1 4-88 0,0-3 32 15,3 3-64-15,5-6 32 32,0-1-40-32,0 1-8 0,0-4-8 15,5 0-240-15,11-3 96 16,0 0 0-16,-1-3-192 16,2 0-80-16,-6-3 112 0,-3-6 256 15,-8-4 56-15,0 1 184 16,0-1 304-16,-4 3-112 0,-7 1 56 31,-6 2-16-31,10 7 0 16,-1 0-111-16,-1 0-137 15,1 0-112-15,5 7-48 0,-1 5 40 0,4 1-48 16,0 0 0-16,0 0 0 16,0-4-329-16,7-3-55 15,6-3 32 1,-1-3 216-16,-1 0 136 15,2-3 0-15,-6-9 48 16,1-1 8-16,-8-3 312 0,0 0 129 16,0 4-177-1,-12 2-176-15,-12 10-144 16,-4 0-1049-16,4 10-3023 0</inkml:trace>
  <inkml:trace contextRef="#ctx0" brushRef="#br0" timeOffset="19879.9">6988 5645 7761 0,'0'0'3993'16,"0"0"-3209"-16,0 0-464 0,0 0-64 16,0 0 160-16,0 0 209 31,0 0-33-31,12-19-224 15,-9 13-152-15,6 2-96 0,-1 1-96 0,-4 0 24 16,0 0-40-16,-1-1 0 16,-3 4 320-16,0 0 152 15,0 0 56-15,0 0-136 32,0 0-40-32,0 0-104 0,0 0-240 15,0 0-16-15,0 7-8 16,0 3-40-16,0 5 48 0,0 7 0 15,0 4 0-15,9 2 8 32,-5 4-8-32,0 3 0 15,0 0 0-15,0 3 8 0,-4 3-8 16,3 4 64-16,1-4-56 0,-4 3 96 16,0-2-104-16,4 5 0 0,1-2 8 15,-5-4-8 1,0-3 8-1,0-3-8-15,0-3 0 16,0-3 8-16,0-4-8 0,0 0 8 0,-5-2 16 16,-3-1-24-16,-3 0 0 15,3 0 0-15,-1 7 0 0,-2-7 0 32,3 7 0-32,-1-1 0 15,6 1-8-15,-1-1 16 16,0-2 0-16,4-1 0 0,0-6 0 15,0 0 32-15,0-6-40 0,0-4-48 16,-4 1-16-16,4-3 8 31,-4-1 40-31,0 0 8 16,4-3 0-16,-3 4 8 0,-2-4-8 16,1 0-32-16,-4 0 40 15,4 0 8-15,-3-3 0 0,-2 0 72 16,1 0-24-16,0 0 40 15,1 0-88-15,-6 0 8 32,2 0 64-32,-6 0-80 0,-2 0 0 0,-1 3 24 15,-1-3-24-15,-2 0 64 16,-1 4-64-16,0-4 16 16,-4 3 64-16,4 0-64 15,-4 0 40 1,1-3 16-16,-1 0-64 15,0 0 88-15,-8 0-96 0,3 0 0 16,-6 0 49-16,-1 0-41 16,1 7 40-16,-6-1-40 0,6 3 40 15,-6 1 96-15,10 3-48 0,-1-1-16 32,4 1 24-32,8-3-96 15,5-1 8-15,6-2-8 0,5-5-8 16,1 2 64-16,7-4-64 15,0 0-48-15,0 0-256 0,7-13-601 16,5 0-2999-16,1 1-3602 0</inkml:trace>
  <inkml:trace contextRef="#ctx0" brushRef="#br0" timeOffset="21336.28">16690 6470 8281 0,'0'0'2113'0,"0"0"-1457"15,0 0-368 1,0 0 200-16,0 0 240 15,0 0-152-15,-45 19 8 0,38-6-223 16,-1 0-57-16,4 0-48 16,4-1-24-16,0-2-16 15,0 3-128-15,4-7-88 0,11-3 48 32,6 0-48-32,-1-3 0 15,-1 0-16-15,2 0-168 16,-10-10 184-16,2-2 56 0,-13-1 0 15,0-3 208-15,0 1 144 16,-13 2 56-16,-2-3-72 0,-2 6-16 16,2 7 40-16,3 0-240 15,0 3-128 1,4 6 56-16,0 10-104 16,3 0 0-16,5 3 0 0,0 3-56 15,5-6-224-15,3-3-144 16,4-4 40-16,0-9 376 15,0 0 8 1,-5 0 120-16,2-6 304 16,-9-6 192-16,0-5 152 0,0 2-159 15,-12-1-265-15,-4 3-48 0,0 4-200 16,0 2-40-16,8 7-56 16,0 0-120-1,4 0-432-15,4 19-809 16,4-3-1319-16,12 0-2313 15</inkml:trace>
  <inkml:trace contextRef="#ctx0" brushRef="#br0" timeOffset="23299.97">7478 6128 6001 0,'0'0'6361'0,"0"0"-5169"16,0 0-952-16,0 0-112 15,0 0 65 1,0 6 287-16,0-3 112 0,0 0-96 16,0-3 72-16,0 3 24 15,0 0-264-15,0 4 40 0,12-4 104 16,8 0 168-16,8 4-47 15,8-7-353-15,11 0-136 16,9 0 0-16,8 0-104 16,-1 0 8-16,10 0-8 15,-2 0-8-15,13 0 8 16,15 0-8-16,21-3 8 0,-4-4 24 16,-5 1-24-16,-23-1 0 31,-25 1 0-31,-14 0-56 15,-14 3 56-15,5-1 0 0,-4 1 0 16,-5 0-104-16,-10 3-112 16,-14-3 120-16,-3 3 80 0,-4 0 8 15,0 0-384-15,-4 0-153 16,-15 0-175-16,-1 0-1864 0,0 0-2497 16</inkml:trace>
  <inkml:trace contextRef="#ctx0" brushRef="#br0" timeOffset="23710.5">8434 5975 10762 0,'0'0'4137'16,"0"0"-2481"-16,0 0-400 0,0 0-295 0,0 0-225 16,0 0-200-16,32 0-216 15,-4 6-80-15,12 7-48 0,-1 3 56 16,6 3-200 0,-2 3 0-16,2 1-40 0,-6 2-8 15,-3-3 0 1,-8 3-64-16,-4-2-120 15,-9-7 120-15,-2-1-112 0,-13-2 8 0,0-4-32 16,0 1 112 0,-4 3 88-16,-12 3 8 15,-5 0-8-15,-2 3 96 0,-9 6-96 32,1 0 8-32,-6 7-8 15,-3 0-128-15,-12 12-856 0,9-9-1905 16,11-6-3224-16</inkml:trace>
  <inkml:trace contextRef="#ctx0" brushRef="#br0" timeOffset="25325.47">4801 6864 2456 0,'0'0'1496'15,"0"0"-263"1,0 0-817-16,0 0 56 16,0 0-56-16,0 0-160 15,0 0-224-15,0 0-32 16,-8-3-112-16,3 3 104 0,1 0-8 15,-3 3 8-15,-1-3-168 0,4 3-80 32,-5 0 88-32,9-3 48 15,0 0 112-15,0 0 8 16,0 0-208-16,0 0 88 0,0 0 120 16,5 0 16-16,-1 0 56 31,-4 0-16-31,4 0 128 0,-4 0 0 15,4-6 56-15,-4 3 48 16,0-4 176-16,0 5 176 16,4-2 120-16,-4 1-136 0,0 0-55 15,0 3-9-15,3 0-136 16,-3 0-96 0,0 0 64-16,0 0-104 0,0 0-112 15,0 0-96-15,0 0-80 16,0 10 304-16,4 2 32 15,0 7 16-15,1 4-96 0,-1 2 0 16,0 7 72 0,0 5-104-16,-4 8 9 15,0 6 95-15,0 0-152 0,0 2-48 16,0 1-48-16,0-2-64 16,0-2 64-16,0-2-80 15,-4-4 0-15,0 4 40 0,0-4-40 16,4 4 144-16,0 3-64 31,-5-1 376-31,5 1 48 0,0-3-376 16,0-4-120-16,0-2 112 15,0-8-120-15,0-2 16 0,0-3-16 16,5-1 8-16,-1 1-8 31,-4-1 8-31,4 1-8 16,0 0 40-16,-4-7-40 0,0 0 0 15,3-3 0-15,-3 1 0 16,0-8 8-16,0 4-8 0,4-7-200 16,-4-2-304-16,4-1-696 15,-4 0 31-15,0-6-159 16,0 0 192 0,0 4 288-16,5-4-65 0,-1 3 169 15,0-3-16-15,3 0-1368 16,5 0 383-16,1 0-823 0</inkml:trace>
  <inkml:trace contextRef="#ctx0" brushRef="#br0" timeOffset="25952.09">4892 8255 3104 0,'0'0'2897'15,"0"0"-177"-15,0 0-751 0,0 0-385 16,0 0-456-16,-3-4-231 16,-6 4-441-16,1 0-232 0,0 0-176 31,1 0 64-31,-10 0 152 15,6 0 0-15,-6 0 88 0,2 4 32 16,-5 2-16-16,-1-3 96 16,-2 0-184-16,-5 1-64 0,0-1-40 15,0-3-16-15,-4 0 64 16,4 0-16-16,-7 0-80 31,3 0 121-31,-4 0 15 0,4 0-16 16,0 0 0-16,1 0-176 15,-1 0 8-15,-1 0-64 0,6 0-16 0,-1 0 104 0,4 0-96 32,-4 0-8-32,4 0 8 15,-4 0 8 1,0 0 112-16,1 0-80 0,-6 0-48 16,1 3 96-16,0 3-88 15,0 1 104-15,4-4-16 0,1 3-80 16,3 1 48-1,0-5-64 1,0 5 0-16,5-1 56 0,2 1-48 16,-3-4-8-16,5 4 16 0,-2-2-16 15,-2 2 56 1,3-4-56-16,-4 4 0 0,0-4 80 0,0 0-80 16,0-3 8-16,-4 0 40 31,8 0-48-31,4 0 144 15,5 0 88-15,3 0-72 0,-1 0 16 16,5 0-104-16,0 0-64 0,0 0 0 16,0 0-8-16,-4 0 0 15,0 0 0-15,-3 0-184 32,-1 0-56-32,-1 3-168 0,1-3-200 15,5 0-352-15,3-13-449 16,0-3-2696-16,3-9-4576 0</inkml:trace>
  <inkml:trace contextRef="#ctx0" brushRef="#br0" timeOffset="28340.71">15992 7026 2680 0,'0'0'4977'0,"0"0"-1976"15,0 0-1457 1,0 0-336-16,0 0 513 16,0 0-233-16,-19-6-424 15,10 6-296-15,-2 0-127 0,-6 0-249 32,6 9-232-32,-5 4-64 15,0 3 24-15,4-3-112 0,4-1 8 16,8 1-8-16,0 0 0 15,0-7-8-15,8 0-184 0,12-6 120 16,0 0 64-16,0 0 0 16,-4-9 8-16,-4-4 40 0,-8-3 0 15,-4 0 16-15,0-3 8 32,-13 6 0-32,-2 7 88 15,-1 3-64-15,4 3-48 0,-1 0-40 16,6 0 0-16,7 13-8 15,-4 0 0-15,4 2 8 0,0-2-24 32,4-4 16-32,0-5-8 0,4-4 8 15,-4 0 64-15,4 0 184 16,-8-7-136-16,0-5-40 0,0-1 136 16,0 0-192-16,0 7-16 15,-4 3-48-15,4 3-904 16,0 3-2865-1,12 9-1488-15</inkml:trace>
  <inkml:trace contextRef="#ctx0" brushRef="#br0" timeOffset="28532.58">16562 7071 11450 0,'0'0'2568'0,"0"0"-1319"16,0 0-897-16,0 0-352 0,0 0-280 31,116-10-960-31,-72 20-1105 16,-5-1-2184-16</inkml:trace>
  <inkml:trace contextRef="#ctx0" brushRef="#br0" timeOffset="28681.9">17287 7134 9450 0,'0'0'2168'0,"0"0"-1424"0,0 0-360 16,0 0-176 0,0 0-208-16,0 0-1328 15,0 0-3257-15</inkml:trace>
  <inkml:trace contextRef="#ctx0" brushRef="#br0" timeOffset="30117.6">4944 7677 1880 0,'0'0'12195'0,"0"0"-9859"16,0 0-1728-16,0 0-408 15,0 0-64-15,0 0-64 0,100-16-8 31,-8 9-48-31,39 1 32 16,24 3 48-16,8 3-96 0,-8 0 48 16,-18 9 32-16,-14 14-72 15,-27-1 48-15,-25 4-56 16,-23-4 0 0,-16 0-8-16,0 10-72 0,-4 6-96 15,-4 9-72-15,-16-2 96 16,-8 6 152-16,-21-1-8 0,-14 1 8 15,-17 6 280-15,-20 7 16 16,-23 12 24 0,-25 0 80-16,0 0-31 15,21-18-1-15,28-20 24 0,26-16-128 16,10 0 8 0,7 1-176-16,-4 5-24 0,8 0-72 0,8-2 0 15,16 0-120-15,0-1-256 31,24-3-104-31,27 3 128 0,41-6 128 16,48-6 208-16,27-10 16 16,12-3-8-16,5 0 8 0,-21-13 8 15,-8 4 64-15,-7 0 184 16,-17 2-112-16,-11 7 0 16,-33 0-96-16,-23 0 0 0,-24 0 8 31,-9 3-56-31,-3 4-56 15,-3 2 48-15,-5-3-56 0,-9 7 64 16,-11 0-112-16,0 3 112 16,-19 9 0-16,-14-3 8 31,-10 7 48-31,-28 6 128 0,-30 3-104 0,-26 13 24 16,-16 0-96-16,7-7-8 15,12 1 48-15,21-7-48 0,23-10 0 16,16-2 0-16,21-4 8 15,11-3-8-15,0 3 8 16,1 7-8-16,10 0 0 16,17-1 0-16,4-3-304 15,49 1-200-15,30-1 223 16,44-3 185-16,17-12 80 0,7-7-472 16,-11-3 424-16,-16 0 64 15,-10 0 48-15,-5 0 785 16,-22 9-289-1,-20 1-256-15,-14 3-288 16,-1-1 0-16,3-2-8 0,9 3-8 16,12-1 8-16,-4-2 8 15,-1-4 0-15,1 1 8 32,-12-4 0-32,0-3 40 0,-9 0 136 15,-6 0 24-15,-10 0-64 16,-3 0-24-16,-5 0-112 0,-2 0-8 15,-1-7-8-15,-5 1-576 16,2-10-424-16,-2 3-1153 16,-7 1-2792-16</inkml:trace>
  <inkml:trace contextRef="#ctx0" brushRef="#br0" timeOffset="30448.7">7956 9309 14075 0,'0'0'4216'16,"0"0"-3407"-16,0 0 23 15,0 0-144-15,0 0-136 0,-16-6-192 16,32 6-136-16,16 12-176 31,12 4 24-31,12 0 0 16,4 3-64-16,4 0 0 0,-9-3-8 15,-7 3-64-15,-13 0-16 0,-14 0-16 16,-14 6 32-16,-7 1-88 16,-3 3 152-16,-22 5 112 15,-14-2 104-15,-5 6-208 0,-11-3 64 32,-1 0-72-32,-4 3 0 15,-32 4-216-15,12-8-1384 16,5-11-4634-16</inkml:trace>
  <inkml:trace contextRef="#ctx0" brushRef="#br0" timeOffset="31176.91">6339 4375 7937 0,'0'0'2913'0,"0"0"-1377"16,-112-7-664 0,56 14-63-16,-4 12 175 15,5 6 56-15,11 7 64 16,12 0-480-16,12 3-288 0,16 6-112 15,4 3-144-15,24-2 64 32,20 2 81-32,7-6 119 15,13 1 80-15,4-11-312 0,8-6-64 16,-13-9-48-16,1-7 0 16,4-6-656-16,-16 0-1793 0,-17-10-2552 0</inkml:trace>
  <inkml:trace contextRef="#ctx0" brushRef="#br0" timeOffset="31409.99">6749 4623 13714 0,'0'0'4377'0,"0"0"-2776"16,0 0-713-16,0 0-304 15,0 0-400 1,0 0-136-16,0 37 0 15,0-1 112-15,0 8 120 16,7 23-216-16,10 15-56 0,-2-3 72 0,6-5-80 31,-5-14-216-31,-4 4-808 16,-5-7-2649-16,2-13-8465 0</inkml:trace>
  <inkml:trace contextRef="#ctx0" brushRef="#br0" timeOffset="33110.28">16973 5048 7417 0,'0'0'4105'0,"0"0"-2689"0,0 0-183 15,0 0-89 17,0 0 192-32,11-80-288 0,-15 74-400 15,-11 0-456-15,-9-1-96 16,-12 4-40-16,-7 3-48 0,-10 3-8 16,-10 14-40-16,-1 2 40 0,-4 6 0 15,4 0 0-15,4-3 0 16,17 7 56-1,3-4-47 1,24 1-18-16,4-4-63 0,12 4 64 16,12-1 8-16,16 3 8 0,7-2 89 15,14 2-17-15,7 1-32 0,-1 0 56 16,1-1-96-16,-4-3 0 31,-13 1 48-31,-7 2-56 0,-4-2 0 16,-12 0-16-16,-8-1 8 15,-8 0 0-15,0-3 8 0,-4-3-56 16,-20 1 56-16,-4-5 8 31,-11-2 112-31,-6 0 72 16,-6-7-64-16,-1-3 72 0,0 1-104 16,9-4 16-16,3 0-8 15,12-4 48-15,8-5 80 0,4-1-152 16,8 4-80-16,8-4-352 15,0 4-985-15,0 3-3432 0</inkml:trace>
  <inkml:trace contextRef="#ctx0" brushRef="#br0" timeOffset="33438.47">17227 5403 12882 0,'0'0'4153'0,"0"0"-2817"15,0 0-831 1,0 0-457-16,0 0-40 16,0 0 192-16,0 0 192 15,0 99 72-15,0-61-112 0,0 3-184 16,0 1 32-16,0-4-136 15,0-3-56-15,0-7 0 0,0-2 0 32,0-8 56-32,0-5-64 15,0-3 0-15,0-4 8 0,0-3-8 0,0 1-56 16,0-4-136 0,5 0-240-16,-1 0 16 15,4-4-825-15,-8-5-3560 0</inkml:trace>
  <inkml:trace contextRef="#ctx0" brushRef="#br0" timeOffset="34775.12">5721 12169 3272 0,'0'0'10610'16,"0"0"-8241"-16,0 0-809 31,0 0-519-31,0 0-337 16,0 0-8-16,-52-79-16 0,37 67-200 15,-6-1-208-15,-10 0-152 16,-9 0 0-16,-8 7-112 0,-24 6 56 31,-19 10-16-31,-25 21-48 0,8 10 8 16,21 1 160-16,31-1-80 16,12 7 48-16,4 21 8 0,8 2-88 15,12-2-8-15,20-9-48 0,13-9 0 0,34 13-8 16,41 6 16-1,43-13-8 1,20-16 0-16,21-31 0 16,-9-14-8-16,-15-21-200 15,-21-13-344-15,-35 6-1040 0,-40-3-4497 16</inkml:trace>
  <inkml:trace contextRef="#ctx0" brushRef="#br0" timeOffset="35084.05">6032 12297 11946 0,'0'0'4673'31,"0"0"-3657"-31,0 0-72 16,0 0 33-16,0 0 31 15,0 0-352-15,0 0-432 0,99-19-160 16,-78 44 24-16,-6 7-88 15,-6 12 0-15,-9 7 16 0,-13 3-16 16,-15 3 120-16,-4-3 24 16,-3-3-16-1,7-10 64-15,3-9-72 16,18-7-112-16,7-12 0 0,28-4 0 16,52-9-8-16,43-9 0 15,20-16-112-15,-3-10-464 16,-41 6-1568-1,-35 4-3658-15</inkml:trace>
  <inkml:trace contextRef="#ctx0" brushRef="#br0" timeOffset="35660.15">3880 13589 9394 0,'0'0'7113'0,"0"0"-5129"15,0 0-1343-15,0 0-425 16,0 0-216-16,-7 54 0 0,3 28 824 0,-1 42-160 16,1 28 16-16,0 17-288 15,4 12-160 1,-4 0 24-16,-7 12-120 16,-6-5-128-16,6-11-8 15,-2-12-8-15,-2-15 8 16,-2-14-56-16,-2-5-160 0,-1-11 48 15,-8-15-168-15,4-10 16 0,4-22 144 32,0-22-328-32,8-19-232 15,0-7-440-15,0-9-153 16,1-13-1359-16,2 0-3226 0,5-3-2998 16</inkml:trace>
  <inkml:trace contextRef="#ctx0" brushRef="#br0" timeOffset="36183.58">4024 13960 7217 0,'0'0'6121'16,"0"0"-3392"-16,0 0-1329 0,0 0-632 16,0 0-63-16,0 0 55 15,0 0-160-15,40-3-416 0,23 0 32 16,37-4-32-16,51-2 72 15,32-4-48-15,12 0-128 0,9 1 232 32,-9 6-16-32,16-1-280 15,17-3 112-15,10 4-120 0,22-7 64 16,2 1-24-16,5-4-48 16,-3-3 8-16,-13 3-8 31,-17-3 48-31,-23 3-96 0,-23-3 40 15,-29 0-8-15,-40 3 16 16,-42 4 0-16,-30 5 8 0,-19 1-8 16,0-4-16-16,-8 1 16 15,0-1-152-15,-12 1-64 16,-4 2-296 0,0 1-512-16,-4-7-985 0,0 4-2624 15,0-1-3032-15</inkml:trace>
  <inkml:trace contextRef="#ctx0" brushRef="#br0" timeOffset="37032.08">8403 13595 11618 0,'0'0'4521'0,"0"0"-3977"16,0 0-528-16,0 0 584 16,7 114 272-16,-7-25 281 0,-15 38-57 15,-5 19-496-15,-5 13-120 31,-3-3-88-31,4-7-128 0,5 13-40 16,3-10-104-16,0-3 48 16,4-9 192-16,0-10-192 0,-3-6-88 15,2-3-16-15,2 3-64 16,-10 0 73-16,-3-1-73 31,1 1-145-31,-14-10 81 0,5-6-72 16,-3-9 48-16,-1-4-56 15,8-19 24-15,4-15 72 0,5-14-80 16,2-6-8-16,-3 7 128 16,5 3-80-16,-10 6-40 15,6-13 120 1,3-6-232-16,0-6-16 0,4-10-136 16,4-2-72-16,-3-8 120 15,2-5-88-15,1-1 40 0,-3-6 160 16,2 0 8-16,-7-10-56 15,4-2-41-15,-4-4 289 16,-4-3 32-16,5 3 377 16,-6-3 103-16,-3 3-16 15,5 3-112-15,-9-3-80 16,-4 4-256-16,-8-4-16 0,-15 3 64 16,-22 0-64-16,-33 1-8 31,-30-1 8-31,-8 4 16 0,9 6 256 15,16 3 48-15,18 0-88 16,2 0-8-16,-9 0-120 0,-8 0-40 16,-15 3 40-16,-8-3 112 15,-13 0 104-15,-3 0-88 32,4 0-56-32,3-3-32 0,9-4-136 15,11 1 64-15,17-1-16 16,11 1-48-16,13 3 88 0,7 3-40 15,5 0 65-15,7 0 87 16,12 0-152-16,12 0-48 31,5 0 40-31,-6 6-40 0,-7 0 72 0,-3-2-80 16,7 2 0-16,0 1-8 16,9-7-40-16,2 3-72 0,2-3-24 15,3 0 31-15,4 0 113 16,8 0-8-1,0-3 8 1,13-4 0-16,-2 1 0 0,5-4 8 16,4-3-8-16,4-5-176 0,-3-8-136 15,-1-9-224-15,-13-45-632 0,6 11-1000 16,-10-4-3298-16</inkml:trace>
  <inkml:trace contextRef="#ctx0" brushRef="#br0" timeOffset="38803.98">5482 14030 13882 0,'0'0'4553'0,"0"0"-3920"15,0 0-513-15,0 0-112 0,0 0 0 16,0 29 376 0,-4-1 264-16,-12 23-248 15,-4 25 16-15,-4 22-176 16,-4 14-72-16,8-4-24 0,5-10-136 16,-2-12 56-16,9-1-64 15,1-18 0-15,3-13-16 0,0-13 16 16,4-12 0-16,0-3 0 31,0-4-64-31,0-7-168 0,0-8-56 16,0-7 248-16,-5 0 40 15,-3-7 112-15,-11-15-64 0,-14 0 80 16,-14-6 112-16,-20-1 0 31,-33 10-168-31,-40 9 128 16,-27 10 88-16,-4 0-160 0,8 13-64 15,23-3 8-15,16-4 200 16,29-3 40-16,27-3-216 0,28 0-88 16,16 0 121-16,8 0-121 31,8 0-16-31,8-6-353 0,40-7-671 16,64-6-1112-16,-5 0-2993 0,1-3-5514 15</inkml:trace>
  <inkml:trace contextRef="#ctx0" brushRef="#br0" timeOffset="39348.78">6391 13989 6633 0,'0'0'8202'0,"0"0"-6426"0,0 0-1080 16,0 0 16-16,0 0-216 15,0 0-231-15,0 0-169 0,19 63 816 16,-11 17-168-16,1 24-312 31,2 14-208-31,1-4-64 0,4-9-104 16,-4-10 24-16,-4-6-80 0,-4-3-64 16,0-20 56-16,-4-12-200 15,0-19-152-15,0-6-176 0,0-7-512 16,-8 1 768-1,0-5 80 1,0-8 63-16,-12-3 137 16,-7 2 145-16,-14-3 95 0,-6 4 352 0,-29 2 160 15,-28 5 8-15,-36 1-336 16,-6 1-184-16,6-3-8 0,37-6-40 16,39-7-32-16,27-3-72 31,14 0-88-31,3 0-48 0,20-13-560 15,0-3-1808-15,8-3-6434 0</inkml:trace>
  <inkml:trace contextRef="#ctx0" brushRef="#br0" timeOffset="39628.96">6900 14751 16259 0,'0'0'3097'15,"0"0"-2777"-15,0 0-320 16,0 0-1921-16,0 0-1984 16,88-19 809-16,-56 16-5130 0</inkml:trace>
  <inkml:trace contextRef="#ctx0" brushRef="#br0" timeOffset="39867.83">7550 14643 4560 0,'0'0'12507'0,"0"0"-10498"16,0 0-2009-16,0 0-208 31,0 0-521-31,99-51-23 16,-67 51-192-16,0 0-424 0,-8 0 111 16,-4 3 225-16,-8 7 600 15,-4-7 432-15,-8 3 872 0,0-2 801 16,0-2-569-16,-12 5-568 31,-12 2-536-31,1 1-1056 16,-2-4-4361-16</inkml:trace>
  <inkml:trace contextRef="#ctx0" brushRef="#br0" timeOffset="40138.53">5027 15684 7937 0,'0'0'7114'0,"0"0"-5010"16,0 0-1608-16,88-3-296 15,-32-6 56-15,8-1-136 0,0-2-120 16,31-1-328-16,-19 3-1672 31,-4 1-2625-31</inkml:trace>
  <inkml:trace contextRef="#ctx0" brushRef="#br0" timeOffset="40257.98">6004 15694 6529 0,'0'0'6905'31,"0"0"-4656"-31,0 0-1585 0,107 0-664 16,-23 0-232-16,-13 0-568 0,6 0-2201 15</inkml:trace>
  <inkml:trace contextRef="#ctx0" brushRef="#br0" timeOffset="40580.48">6534 16256 3696 0,'0'0'13219'15,"0"0"-11386"-15,0 0-737 16,0 0-96-16,0 0-600 16,163 31-312-16,-40-49-88 0,9-8-1016 31,-32 4-3257-31,-33 3-4665 0</inkml:trace>
  <inkml:trace contextRef="#ctx0" brushRef="#br0" timeOffset="42587.67">15721 13278 10722 0,'0'0'2312'0,"0"0"-431"15,0 0-625-15,0 0-200 16,0 0-344-16,0 0-288 0,-4 101-352 16,8 52 1097-16,13 37 15 15,7 26-664-15,4 0-200 0,3-26-152 31,-6 7-8-31,-10-9 8 16,-3-17-168-16,-12-16 32 16,0-24-32-16,0-20 0 0,0-13 8 15,-4-25 48-15,-4-19-48 0,4-15-8 16,-4-14 0 0,5 0-368-1,-2-6 144-15,1-6-408 0,4-10-712 16,0-22-545-16,4-13-2344 15,4-6-5273-15</inkml:trace>
  <inkml:trace contextRef="#ctx0" brushRef="#br0" timeOffset="43321.47">15638 13462 12186 0,'0'0'2993'0,"0"0"-1425"32,0 0-376-32,0 0-207 15,0 0-689-15,0 0-144 16,155-54-16-16,-16 47 40 0,41-2 96 15,20 6-72-15,10-4-136 16,-6 1 64-16,3-4-128 0,4-2 0 16,-4-10 0-16,-4-1-336 15,-12-2-280-15,-19-4-129 16,-20 7 1 0,-33 3 384-16,-32 3 176 0,-27 7 168 15,-20-1 16-15,-8 4 304 16,0-1 384-16,-9 4 105 0,5 0-353 15,-11 3-200-15,-10 0-232 16,-7 22-8 0,0 10 112-16,0 25 96 15,-11 26 56-15,-13 25-96 0,-4 22-40 16,0 7 136-16,8-1-96 16,16-3 56-16,4 10 144 0,0-3-80 15,0 9-72-15,12 4-128 31,0-11-80-31,0 1-8 0,0-13 0 16,-1-15-8-16,2-26-392 16,-9-23 256-16,-4-18-384 15,0-10 264-15,0 0-272 0,-4-3 280 16,-9 0 152-16,-2-13 104 31,-5-9 112-31,-8-3-8 0,-12-8 336 0,-3-2-104 16,-30 0-72-1,-22 0 184-15,-40 0-168 0,-24 4-24 16,-21 12-16-16,-16-4-80 16,-2 1 32-16,-21-4-112 15,-4 1-64 1,7-10-8-16,24 0-8 0,29-10-120 16,24-21-224-16,31-4-312 15,21-29-832-15,31 10-1305 0,24-3-2656 16</inkml:trace>
  <inkml:trace contextRef="#ctx0" brushRef="#br0" timeOffset="43896.13">17268 12303 11258 0,'0'0'2953'16,"0"0"-681"-16,0 0-544 31,0 0-679-31,0 0-417 0,0 0-248 0,-104-41-80 16,49 44-40-16,-5 12-96 16,0 5 56-16,0 2-88 0,16 0-40 15,8 3-8-15,16-3-88 16,12 4 0-16,8 6 0 15,16-1 8-15,20 4 56 16,16 7-64 0,7-4-56-16,1 3 0 0,0 1-56 15,-12-1-56-15,-12-3 0 0,-12-3 64 16,-16 0 8-16,-8-4-72 16,-8-2 160-16,-20-4 8 15,-12-3 0 1,-8-2 72-16,-8-8 40 15,0 1-104-15,1-13 72 0,7 0-80 16,12-13-408-16,25-28-1320 16,11 3-2913-16,0-6-2969 0</inkml:trace>
  <inkml:trace contextRef="#ctx0" brushRef="#br0" timeOffset="44172.96">17547 12525 13498 0,'0'0'3985'0,"0"0"-2592"31,0 0-393-31,0 0-288 0,0 0-440 16,0 0-72-16,0 0-128 16,91 48-56-16,-75-10 40 0,-9 0-56 15,-2 3 8 1,-5-3-8-1,-5-3 0-15,-6-9 40 0,-1-7-32 0,4-6 0 16,8-7 32 0,8-6-40-16,36 0-144 15,36-26 144-15,31-6-144 0,1 1-784 0,-24 5-2817 32,-36 7-4153-32</inkml:trace>
  <inkml:trace contextRef="#ctx0" brushRef="#br0" timeOffset="44871.32">15981 13782 9674 0,'0'0'4136'0,"0"0"-2671"15,0 0-321-15,0 0 56 16,0 0-344-16,32-38-527 0,-32 38-177 15,0 0-152-15,0 0 0 32,0 3 8-32,0 7 0 0,0-1 192 15,0 4-96-15,0-3-88 16,3-1 64-16,5 1-80 16,8-7 0-16,4 0-152 0,-4-3-56 15,1 0 0-15,-10-3 23 31,1-7 185-31,-8-2 80 0,0-1 153 16,-4 1 351-16,-7 5 24 16,2-3-184-16,1 10-88 15,4-3-48-15,4 3-88 0,0 0-160 0,0 0-40 16,0 0-168 0,8 0 56-1,0 0 48-15,-3 3 56 0,-2-3-72 16,-3 0 80-16,0 4 0 15,-8-4-8-15,-8 6-88 16,-4 1-176-16,8 11-704 0,9-2-1569 0,3 0-3656 16</inkml:trace>
  <inkml:trace contextRef="#ctx0" brushRef="#br0" timeOffset="45212.9">16718 13658 14755 0,'0'0'2304'0,"0"0"-848"16,0 0-407-16,0 0-673 0,0 0-376 16,0 0 72-16,0 0-72 15,-20 61 0-15,20-45-16 0,0 0-152 31,0-3-48-31,0-7-56 16,7-6 48-16,6 0 224 16,-2-4 0-16,2-11 0 0,-5-4 16 15,-4-1-8-15,-4 2 168 16,-4 1 216 0,-17 8-128-16,2 3-16 0,-5 6-248 15,4 0 0-15,8 15-96 16,12 14-1192-16,12-3-1817 15,12-7-2192-15</inkml:trace>
  <inkml:trace contextRef="#ctx0" brushRef="#br0" timeOffset="45454.89">17300 13694 11922 0,'0'0'2697'0,"0"0"-2033"16,0 0-168-16,83-10-24 0,-47 10 16 16,4 0-232-16,-8 0-112 15,-4 0-72-15,-13 0-64 0,-2 0 0 16,-13-3 176-16,0 3 776 16,-9 0-47-16,-10 0-913 31,-17 0-200-31,4 6-1577 0,0 4-4312 0</inkml:trace>
  <inkml:trace contextRef="#ctx0" brushRef="#br0" timeOffset="46200.32">16228 14389 14403 0,'0'0'4497'0,"0"0"-3761"15,0 0-592-15,119-23-144 0,-55 14 64 16,7 3-56-16,6 6-8 16,-6-3 0-16,-3 3-368 0,-9 0-513 15,-7 0-679-15,1 0-216 31,-14 3 471-31,1 0 673 16,-8 7 464-16,-1-4 168 0,-6 7 64 16,-5 2 24-16,-12 1-72 0,-8 6 24 15,0 4 208-15,-21-1 185 32,-11 7 327-32,-7-3 96 15,-1 2-384-15,0-5-328 0,4-1-128 16,12-6-16-16,8-3 40 15,13 0-40-15,3-3-72 0,11-4 56 16,17 1 16-16,16-4 0 16,4-3 0-16,8-3-288 31,4 0-536-31,11 0 128 0,-3 0 328 16,4 0 239-16,-8 0 89 0,-25 0 32 15,-3 7-992-15,-25 5-3801 0,-11 4 2217 16,-7-3 2584-1,-21 3 1792 1,-12-4 1065-16,1 4-793 0,-2-3-720 16,2 0-375-16,11 2 263 0,12 2-200 15,7-2-496-15,9 1-264 16,0 0-120-16,17-3-88 0,11-1 136 31,4-5 16-31,7-4-88 16,6 0-24-16,-2-3-96 0,-3 4 233 15,-5-4-153-15,2 0-88 16,-5 0-593-16,-4 0-591 0,-5 0-352 16,5 0 544-16,0 0 479 31,4 0 369-31,0 0 136 16,8 0 8-16,0 0-8 0,3-10 8 15,-7-3-408-15,-12 0-3833 0</inkml:trace>
  <inkml:trace contextRef="#ctx0" brushRef="#br0" timeOffset="46454.15">17917 14614 3776 0,'0'0'12619'15,"0"0"-10643"1,0 0-479-1,0 0-273-15,0 0-584 0,0 0-280 16,0 0-296-16,0 0-64 0,51-9 56 16,-19 15-56-16,1 3 0 15,-6-2-8-15,-3-1-168 0,-8 1 40 16,-8-1-336-16,-8 3-64 31,0 1-144-31,-28 12-264 16,-7-2-689-16,-5-5-3448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0:30:38.3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3246 5534 2736 0,'0'0'512'0,"0"0"-352"0,0 0 1849 16,0 0-209-1,0 0-920 1,-4 0-224-16,4 0-31 0,0 0-9 0,0 0 136 15,0 0-352-15,0-3-56 16,-3 3-8-16,3 0-112 16,0 0-144-16,0 0 40 0,0 0 8 31,0 0 88-31,0 0 56 0,0 0 8 16,0 0-120-16,0 0 16 15,0 0-40-15,0 0-64 16,0 0 24-16,0 0-48 0,0 0 16 15,0 0-64-15,0 0 8 32,0 0 0-32,0 0 0 0,0 0 8 15,0 0-8-15,0 0 0 16,3 0 0-16,10 0 0 16,-1 0 40-16,-1 0 33 0,6 0-81 15,-2 3 0-15,1-3 72 31,5 0 48-31,-6 3-16 0,9 0 56 16,0-3-8-16,-1 0 0 16,2 0-48-16,-1 0 96 0,4 0-32 15,-4 0-88-15,0 0 16 0,-1 0-24 16,-3 0-64 0,-4 0 72-1,0 0-64-15,1 0 32 0,-10 0-40 0,1 0 8 16,0 0 40-1,0 0 16-15,4 0 24 0,0 0-8 16,0 0 0-16,4 0 24 0,0 0-40 31,3-3-64-31,5 3 64 16,1 0-64-16,-1 0 64 0,4-3-64 16,-9 3 0-16,5 0 0 15,0 0-8-15,0 0 0 0,-1 0 8 16,5 0-8-16,-3 0 8 31,-1 0 0-31,4 0-8 0,0 0 0 16,0 0 8-16,-1 0-8 0,-3 0 8 15,4 0 0 1,0 0 48-16,-4 0-40 0,4 0 32 16,4 0 48-16,0-3 40 31,3-1 32-31,5-2-48 0,-5 6-40 0,-3-6-24 15,0 6-8 1,-4-4-48-16,-4 4 8 0,-7 0-8 16,2 0 8-16,-3 0 8 0,-4 0-8 15,4 0 64 1,-4 0 8 0,4 0 16-16,0-2 32 0,0-2 16 15,7 1 0-15,5-3-48 16,0 2-48-16,4-2-48 0,-8-1 8 15,0 5 0-15,0-1 0 0,0-1 0 32,0 1 8-32,4 0-8 15,-4 3-8-15,8-3 8 0,-4 3 0 16,4-4-8-16,-1 4 0 16,5-3 0-16,0 0 0 0,-1 3 8 31,-3-3 0-31,0 0-8 15,-8 0 0-15,-3-1 8 16,-1 4-8-16,-5 0 0 0,6-3 0 16,-6 3 0-16,1 0 8 15,7 0 0-15,-2-3-8 0,7 0 0 16,0 3 8-16,4-3-8 31,-1 0 8-31,1 0-8 31,0 3 8-31,-4-4 0 0,-4 4-8 0,4 0 0 16,-5 0 0-16,5 0 0 16,0-3 0-16,0 3 16 0,0-3-16 0,4 3 0 15,0-3 0 1,0-1 8-16,3 4 0 16,1-3 56-16,1 0-56 0,-5 0 88 15,-9 3-48-15,-3 0-40 16,0 0 8-16,-4 0-16 0,-4 0 0 0,-4 0 16 31,4 0-16-31,-4 0 8 16,-4 0-8-16,0 0-40 15,-4 3-1064-15,0 3-1512 16,-8-6-3714-16</inkml:trace>
  <inkml:trace contextRef="#ctx0" brushRef="#br0" timeOffset="1702.39">3203 5553 1712 0,'0'0'4457'0,"0"0"-3353"0,0 0-560 16,0 0-160-16,20-22 632 0,-16 18 305 16,0 1-265-16,-4 3-216 15,0 0-232-15,0 0-200 0,0 0-96 32,0 0-56-32,0 0-135 15,0 0-57-15,0 0-56 0,0 0 0 16,0 10 0-16,0 6 0 15,0 6 72-15,-4 4 40 0,0 2 8 16,0 0 48-16,4 1-64 31,-5 3 8-31,2-1-48 16,3 1 32-16,0 3 24 0,0 3 24 16,0 0-56-16,0 4-24 15,0-1-64-15,0 0 48 0,3-3 16 16,2 3-24-16,-1-5-40 31,4 5 88-31,-8-6-88 0,4 0 120 16,-4 0 8-16,0-4-72 0,0 4-16 15,0 0 8-15,0 3-8 16,0 3-40-16,0 4 88 0,0-7-88 16,-4 0 0-16,0 0 0 15,0-3 64 1,0 3-8-16,-1-3 8 15,-2 0-64-15,3 0 0 0,-4 0 0 16,-1-3 8-16,6 6-8 31,-5 3 40-31,4 0-32 16,0-2 32-16,0 2-40 0,4 0 56 16,-4 3 40-16,4 1-32 15,0 2-64-15,0-5 8 0,-4-1 40 16,4-3-48-16,0-3 0 15,0-3 48-15,0-1-8 0,0-2-40 32,0-4 0-32,0 4 104 15,0 3 16-15,4 0 80 0,-4 6-24 16,4-3-80-16,-4-1 16 16,4 5-64-16,-4-4 40 15,4 6 0-15,-4-3-24 0,4 0-16 31,4-3-32-31,-8 0-16 16,3-3 72-16,-3 3 33 0,0 0-1 0,0 6 144 16,0 0 16-16,0 3-96 0,0-2-56 15,0-4-64 1,0-7 80-16,0-1-32 16,0-2-32-1,0-3 24-15,0 1-88 16,0-1 48-16,0 0-48 0,0 1 32 0,-3-1-24 15,3 0-8-15,-4 1 0 16,4-4 40-16,-4-3-48 16,4 0 8-1,0-3 0-15,0-3-8 16,0 0 8-16,0-1-8 16,0-2 0-16,0 0 8 0,0-1 0 15,0 4-8-15,0-4 8 16,0 4 8-16,0 0-8 0,0 2 0 31,-4-5 0-31,0 2 80 16,0-2-88-16,0 0 8 0,4-4 0 15,0-3-8-15,0-3 0 16,0 0 8-16,0 0-8 16,0 0 8-16,0 0-8 0,0 0-8 31,0 0 0-31,0 0-288 15,0-6-424-15,0-17-1761 0,0 5-584 16,0-5-5624-16</inkml:trace>
  <inkml:trace contextRef="#ctx0" brushRef="#br0" timeOffset="3029.74">3203 8772 4825 0,'0'0'2432'0,"0"0"-1536"0,0 0-448 16,0 0 353-16,0 0 87 16,0 0-48-16,0 0-192 15,0-3-104 1,0 3-16-16,0 0-64 15,0 0-136-15,0 0-48 0,0 0 97 16,0 0 103-16,0 0-16 16,0 0-168-16,0 0-120 15,0 0-64-15,0 0-104 0,0 0-8 32,4 0 8-32,8 0 0 15,8 0 208-15,4 0 88 16,8 3 0-16,-1-3-32 0,1 0 0 15,4 3-88-15,3-3-96 16,-2 4-72-16,-5-4 0 0,4 3 32 16,-1-3-40-1,1 0 56-15,5 0 40 16,2 0 152-16,4-7 8 16,2 1-120-16,-1 0-16 0,-1-1-24 15,1 1 81-15,-4 3-25 0,0 0-112 16,-4 3 40-1,3-4 8-15,1 4-40 16,-4 0-48-16,7 0 48 16,-2 0-40-16,-2 0-16 15,5 0 16-15,0 0 32 0,-4 0 24 16,-1 4 0-16,-2-4 40 16,2 3-40-1,-7-3-24-15,4 3 0 31,-9-3-48-31,2 3 8 16,-1 0 0-16,0 1 40 0,0-4-48 16,0 0-8-16,-4 0 8 15,7 0 8-15,-3 3 0 0,0 0 88 16,-4-3-96-16,8 3 0 16,-4 0 8-16,-1-3 8 15,9 3-8-15,0-3 56 0,4 0-64 16,-1 0 0-16,6 0 8 15,-6 0 0-15,1 0-8 0,4 0 72 16,-4 0 16 0,-4 0-80-16,-5 0-8 15,-3 0 0-15,-4 0 8 16,-4 0 48-16,0 0-56 0,-1 0 0 16,2 0 8-16,3-3 96 15,0-3 16-15,-4 3-40 16,0 0-32-16,-5 3-32 15,1 0-16-15,-4 0 0 16,0 0 8-16,1 0-8 16,2 0 0-16,-3 0 0 0,0 0-120 15,4-4-344-15,-8 1-336 16,4-6-593 0,-8-4-1351-16,-4-3-4410 0</inkml:trace>
  <inkml:trace contextRef="#ctx0" brushRef="#br0" timeOffset="3989.38">6227 5474 5313 0,'0'0'2000'16,"0"0"-288"-16,0 0-183 0,0 0-217 16,0 0-536-16,0 0-392 0,4-10-184 15,-4 10-88-15,0 0-40 16,0 0 0-16,0 0-72 31,0 0 0-31,0 0 8 0,3 0 0 16,6 0 0-16,3 0-8 15,8 0 72-15,8 0 248 0,12 0-119 16,-1 0-49-16,9 0-48 16,0 3-40-16,-4-3-56 31,-4 3 8-31,-9 1-16 0,-3-1-88 15,-7-1-273-15,-6-2-327 0,-7 0-248 16,-8 0-152-16,0 0-112 0,0 0-249 16,0 0-1711-16</inkml:trace>
  <inkml:trace contextRef="#ctx0" brushRef="#br0" timeOffset="5144.51">6629 5442 7153 0,'0'0'2729'0,"0"0"-1593"0,0 0-576 32,0 0-72-32,0 0-160 15,0 0-248-15,0 0 80 0,0 0 344 16,-15 79-120-16,11-44-104 16,-5 7-96-16,5-1-15 0,0 6 135 15,1 1 232-15,-1 6 72 31,0 6-104-31,0 1-128 0,-1 2 48 16,1 4-96-16,4-1-152 16,-4 1-24-16,1-4-64 0,-1-2 96 15,0-1-16-15,-4-3-88 32,3 0 80-32,1-3 48 15,1 3 8-15,-1-3-119 0,0-3-89 16,0 0 72-16,0-6-24 15,-1 2 40-15,1-9-88 0,1 1 0 16,-1-5 0-16,0-5 56 0,4 2 40 16,-4-2-48-1,4 6-48 1,-4 0 64-16,0 0 16 0,-1 6-32 16,2-3-48-16,-1-3 40 15,0 0-48-15,0-6 56 0,0-4-40 16,0 3-8-16,1-2 40 0,-2 3 0 31,1-4-48-31,0-3 16 16,-4 4-8-16,4-4 0 0,1 0 48 15,-1 1-48-15,-1 2 0 16,-3 3 0-16,4 1-8 0,-3-4 0 31,3 4 0-31,4-7 0 16,-4 0 8-16,-1-2 0 0,5-2-8 15,0 1 0-15,-4-3 0 16,4 0 0-16,-4 0 0 0,4 0 0 16,-4-3-8-16,1 2 8 15,3-2 8-15,-8-3-8 32,8 3-8-32,-5 2 0 0,1-2 8 15,0 6-8-15,0-3 0 16,1 3-72-16,-1 3 32 0,0 3 0 15,-5 1-216-15,1 0-473 16,1-1 529-16,3-3 160 16,-4-3 40-1,-1 0 8-15,6 0 0 0,-5-3-8 16,0 3 8-16,3 0 0 16,1-3 8-16,1 0-8 0,-5 3 0 15,0 0 0-15,4 0-328 0,-4 0 184 31,4 0 96-31,0-6 48 16,4 0-8-16,-4-1 0 0,4 1 0 16,0-4 8-16,-4 1-8 15,4 3 8-15,-4-4 0 0,4 1 0 16,-4 0 0-16,0-1 0 31,4 0 8-31,-4 1-8 0,-4 2 0 16,4 1 0-16,-3 0-8 15,-2 0 8-15,5 2 8 0,-4 2-8 0,1 1 0 16,3-1 0 0,-5-5-264-16,1 1 160 31,8-1 24-31,-4-5 80 0,1-1-8 16,3 1 8-16,-4-5 0 15,4-2 0-15,0 4 0 16,-4-4 0-16,-1 0 48 0,-3 0-40 15,4 0 48-15,-7 0 96 16,-6 3 184 0,2 3 72-16,-5-2-112 0,-4 2 49 15,-4-3 23-15,-4 7-144 16,0-4-224-16,-28-3-328 16,9 0-1745-16,3-3-7345 0</inkml:trace>
  <inkml:trace contextRef="#ctx0" brushRef="#br0" timeOffset="6279.42">2020 7283 10354 0,'0'0'2624'0,"0"0"-391"15,0 0-609-15,0 0-96 0,0 0-263 0,-24-38-369 32,24 35-360-17,0 0-312-15,0 3-80 0,0-4 0 0,8-5-40 16,8-4-16-16,11-5-88 15,13-5-8-15,0 7-40 16,8 3 40-16,-8 7-192 0,-1 6-128 31,-11 3-40-31,-3 16-120 16,-14 4 200-16,-2 8 104 0,-9 4 112 16,-9 3 72-16,-14 4 48 15,-5-7 0-15,0-1-40 0,0-5 0 16,4-3 0-16,7-7-8 31,14-7-64-31,3 1-152 16,0-7-256-16,12 4 320 0,12-1 152 15,3-2 0-15,5 2 0 16,-4 1 0-16,0-1-48 0,-4 7-88 16,-7 0-9-16,-6 3-23 31,-3 3 96-31,-8 1 64 0,-4 2 8 15,-16 0 8-15,-7 1 104 16,-10-1 72-16,-2 0 41 0,-1-6-33 16,8-6-120-16,0-6-72 0,8-7-144 15,16-20-601 1,8-11-2255 0,0-4-5266-16</inkml:trace>
  <inkml:trace contextRef="#ctx0" brushRef="#br0" timeOffset="6675.56">2514 7223 9025 0,'0'0'2025'0,"0"0"-657"16,0 0-352-16,0 0-151 0,0 0-25 16,0 0-488-16,12-10-280 15,-1 10 32-15,2 13 320 0,2 0-64 16,2 2-160-16,2 5-104 31,-3 2-16-31,1 0-16 16,-10 0 16-16,-7 1 48 0,0 2 208 15,-7 0 272-15,-18 1 345 16,1 2-305-16,-7 1-232 0,6-4-160 16,5-6-104-1,5-6-88-15,11-1-64 16,4-8-200-16,0-1 40 16,28-3 112-16,8 0 48 0,16-9 112 15,11-7-112-15,33-13-824 16,-21 4-1545-16,-7 3-3064 0</inkml:trace>
  <inkml:trace contextRef="#ctx0" brushRef="#br0" timeOffset="7889.11">4036 9242 8953 0,'0'0'4361'0,"0"0"-2736"15,0 0-793-15,0 0 600 0,0 0-168 32,0 0-335-32,0 0-385 15,0 0-248-15,0 0-208 0,28-28-88 16,-4 21-16-16,8 1 8 15,-5 2-64-15,1 4-248 0,-1 0-96 32,-6 0 56-32,-10 10-81 15,-2 3 97-15,-5 3 160 16,-4 3 136-16,0 3 48 0,-20 4 320 16,0 2 1-16,-4-2-41 15,0-1-16-15,4-6-48 0,8-3-88 16,5-4-120-16,7-2-8 31,0-4-96-31,0 0 0 0,7 1 24 16,13 3 72-16,4-1 0 0,4-3 0 15,0 7-48-15,0-3-200 16,-4 2 48-16,-4-2-97 16,-5 2-47-16,-7 1 144 15,-8 3 80 1,0 3 120-16,-15-3 0 0,-13 6 400 15,-4 1 9-15,-8-4-89 0,0 0 96 16,0-7 32-16,8 1-224 16,1-10-224-16,10-3 0 15,10-3-648 1,7-13-2241-16,4 1-5065 16</inkml:trace>
  <inkml:trace contextRef="#ctx0" brushRef="#br0" timeOffset="8441.09">4434 9312 9754 0,'0'0'2736'16,"0"0"-1888"-1,0 0-344-15,0 0 201 16,0 0 207-16,92-61-144 16,-64 59-152-16,0 2-224 0,0 0-248 15,-5 6-144-15,-7 10-8 16,-4 6 8-16,-8 6 56 0,-4 8 120 31,-8 1 88-31,-11 5 304 16,-9-4 329-16,4 0-121 0,-1-10-304 15,10-5-136-15,6-11-144 16,9-2-192-16,0-7 0 16,21-3-112-16,35 0 112 0,39-28 344 31,29-10-344-31,-5-13-536 15,-27 6-1392-15,-36 13-4642 0</inkml:trace>
  <inkml:trace contextRef="#ctx0" brushRef="#br0" timeOffset="9677.76">4908 3568 6121 0,'0'0'2104'0,"0"0"-319"16,0 0-329-16,0 0-48 16,0 0 97-16,0-34-25 0,0 34-104 31,0 0-376-31,0 0-335 16,0 0-297-16,0 0-224 15,0 0-144-15,0 3-72 0,-8 13-168 16,0 12 200-16,1 14 32 15,-6 5 8-15,2 7 0 0,-2 6-8 16,5 1 0 0,1-1 0-16,3-3 8 15,4-6-8-15,0-10-48 16,0-6-209-16,0-10-383 0,0-2-344 16,-4-4-744-1,0-4-81 1,-5-5-615-16,2-7-2657 0</inkml:trace>
  <inkml:trace contextRef="#ctx0" brushRef="#br0" timeOffset="10057.92">4530 3581 7137 0,'0'0'2881'15,"0"0"-1209"-15,0 0-616 16,0 0-320-16,0 0-232 0,0 0 33 31,31-25-185-31,5 15 56 0,12-2 72 16,8 2-80-16,-1 3-144 15,1 2-144-15,-7 1-104 0,-6 4-16 16,-11 0-104-16,-4 0-560 16,-16 0-400-16,-4 6-177 15,-16 14-359-15,-12-1 24 16,-8-1-2305-16</inkml:trace>
  <inkml:trace contextRef="#ctx0" brushRef="#br0" timeOffset="10493.06">4550 4283 7825 0,'0'0'1921'0,"0"0"-809"15,0 0 88-15,0 0 32 0,0 0-223 31,0 0-169-31,0 0-256 16,0 0-264-16,47-3-112 0,-11-4 16 16,8 4-16-16,3-7 8 0,9 4-16 15,4 0-24-15,4-4-96 16,-8 4-16-16,-4-1-64 16,-12 5 0-1,-5-2 8-15,-11 1 0 0,-8 0-8 16,-4 3-8-16,-4 0-160 15,0 0-96-15,-3 0-104 0,2 0-544 16,1 0-192-16,4 0-761 31,-4 0-3184-31</inkml:trace>
  <inkml:trace contextRef="#ctx0" brushRef="#br0" timeOffset="20671.84">10195 5166 6513 0,'0'-7'3209'0,"4"1"-1609"0,0-1-416 15,-4 4 96-15,0 0 481 32,0 3-617-32,0 0-424 15,0 0-200-15,-4 0-232 0,-11 3-104 16,-6 7-72-16,1 5-32 15,-8 5 16-15,9-1-23 0,-1 3-1 0,8 0-16 16,0 0-56 15,12-3 0-31,0 3 0 0,8 1 0 16,12-4 8-16,11 0 0 0,5 0 0 16,5 0 48-16,-6-3-56 15,-3 6 0-15,-8-3-8 0,-8 3 8 0,-4 4 8 31,-8 2-8-31,-4 1 8 16,0 3 0-16,-16-7 40 16,-4 0-32-16,-8-2-8 0,0-4 64 15,-3-9-24-15,-1-8-48 16,4-2-192-16,-4-12-185 0,4-42-1079 31,4 3-1721-31,8-6-2912 0</inkml:trace>
  <inkml:trace contextRef="#ctx0" brushRef="#br0" timeOffset="20895.33">10036 5146 6425 0,'0'0'3977'0,"0"0"-2113"0,0 0-832 16,0 0 105-16,0 0 455 15,52-69-488-15,-20 49-448 16,8-2-96-16,7 3-47 0,5 0-209 15,8 3-112-15,0 7-72 16,-8 5-72 0,-9 2-40-16,-11 2-8 15,-16 2-336-15,-12 15-433 0,-4 8-15 16,-20 3 304-16,-27 20-1496 16,2-10-489-16,10-9-2640 0</inkml:trace>
  <inkml:trace contextRef="#ctx0" brushRef="#br0" timeOffset="21253.84">10957 5207 7921 0,'0'0'2857'0,"0"0"-569"31,0 0-295-31,0 0-33 0,0 0-560 16,0 0-599-16,0 0-553 15,0 0-248-15,0 0-72 16,-41 31 56-16,18 1 8 0,-5 3 8 15,0 6-8 1,4 1 8-16,-8-1-8 16,8-3-328-16,1-3-305 0,-1-3-223 15,-12 2-992-15,12-11-129 16,0-7-2632-16</inkml:trace>
  <inkml:trace contextRef="#ctx0" brushRef="#br0" timeOffset="21502.87">10622 5327 8449 0,'0'0'2769'0,"0"0"-921"15,0 0-303 1,0 0 215-16,0 0-504 16,0 0-832-16,0 0-408 15,63-22-16-15,-35 41 0 0,4 3 72 16,0 10 0-16,-8 0-56 15,-1 6-8-15,-6-3 48 0,-1 3-56 32,-4-3 0-32,-1-3-248 15,-2-4-600-15,6 1-1136 0,-3-13-321 16,1-3-2400-16</inkml:trace>
  <inkml:trace contextRef="#ctx0" brushRef="#br0" timeOffset="21838.7">11331 5238 8433 0,'0'0'2193'0,"0"0"-849"16,0 0-448-16,0 0 737 16,0 0 231-1,0 0-888-15,0-28-736 0,-4 34-232 16,0 10-8-16,-8 3 56 0,8 7-40 15,4 2 72-15,0 4-88 32,8-1 0-32,16 4 40 15,4 0-40-15,3-3 0 0,1 3 8 16,-4-6 0-16,-7-1-8 0,-10-2 0 16,-3-4 0-16,-8 0-120 15,-16 3 120-15,-12-2 0 16,-11 2-8-16,-9-6-504 0,-20-6-1472 31,8-7 47-31,12-6-3816 0</inkml:trace>
  <inkml:trace contextRef="#ctx0" brushRef="#br0" timeOffset="22012.46">11311 5124 8705 0,'0'0'2881'0,"0"0"-1265"0,95-57-1008 0,-39 35-151 16,4 3 319-16,11 3-368 16,-2 6-200-16,-5 10-208 15,-13 7-616-15,-19 9-1417 16,-20 3-5040 0</inkml:trace>
  <inkml:trace contextRef="#ctx0" brushRef="#br0" timeOffset="23143.28">9860 6226 6601 0,'0'0'1824'15,"0"0"73"-15,0 0-737 0,0 0-8 16,0 0 24-16,0-13-71 0,0 13-313 15,0 0-296-15,0 0-320 0,0 0-128 16,0 0-48-16,0 0-128 16,-3 9-8-16,-1 8 136 15,0 5 0-15,-9 10 144 0,2 6 56 16,-1 3 0-16,-4 9 24 16,4 8-32-1,0 2-96-15,4 0 104 16,-4 14 104-16,4-8-112 15,0 4-56-15,4 13-48 0,-4 2-80 16,5 23 0-16,-10 1 48 16,1-24-48-16,5-18 8 0,-2-26 48 31,1-3 56-31,1 13 0 16,-6 0-16-16,1 9-15 15,5 0-33-15,-1-6-8 0,-1-6-32 16,5-3-8-16,1-8 0 15,3-5 0-15,0-7 8 0,0-6-8 16,-4-2 0 0,4-5 0-16,0-2-8 15,-4-1-64-15,0-2-401 16,0 2-855-16,-8-9-1048 0,8 0-769 16,-4 0-4681-16</inkml:trace>
  <inkml:trace contextRef="#ctx0" brushRef="#br0" timeOffset="24088.41">9980 6311 3848 0,'0'0'2297'16,"0"0"-753"-16,0 0-432 15,0 0-255-15,0 0-185 0,0 0-128 32,0 0-136-32,0 0-24 15,24 0-72-15,-12 0 168 16,4 0-72-16,8 0-104 0,0 0-72 0,11 0-48 16,2-2 0-1,6-2-88-15,6 4-88 0,10-6 48 31,0 0-48-31,6 2 8 16,2-5 32-16,-3 3 9 0,4 2 15 16,-5-5 8-16,1 2 0 0,4 1-24 0,-5 0 40 15,2-4 56 1,-6 4 56 0,1-4-16-1,-5 4 32-15,5-4-16 0,-8 4 40 0,1 0-48 16,-2-1-48-16,-3 4-24 15,-1 0-64-15,1 0-48 0,0 0-8 16,0 0 0-16,-5 0 40 31,-2-1-48-31,-2-2 0 16,-7 6 8-16,0-7 8 0,-4 4-16 16,0 0 16-16,0 0-8 0,0 0 0 15,-5 0-8-15,1 3 0 31,-7 0-184-31,-2 0-856 16,-2 0-89-16,-6 9-863 0,-3-3-1097 16</inkml:trace>
  <inkml:trace contextRef="#ctx0" brushRef="#br0" timeOffset="25177.75">11932 6178 9129 0,'0'0'2273'15,"0"0"-1441"-15,0 0-632 16,0 0-120-16,0 0 176 0,0 0-128 0,0 26 0 16,0-8 80-16,0 5-40 15,0 9-40 1,0 0 200 0,-12 5 17-16,1 8 7 0,-2-1 120 15,2 7-192-15,-1 0-152 16,-4 6 24-16,4 7 0 0,-4-1-88 0,4 1 16 15,4 3-80-15,0-1 8 32,4-2 0-32,0 2-8 0,0-2 0 0,0-4 8 15,1 0-8 1,-2-6 80-16,-3-6 96 0,0-7 80 16,1-3-80-16,-2 1 72 15,1-2 24-15,-3 2 128 31,2-2-208-31,1-1-104 0,4-8 0 16,0 4-16-16,4 0 8 16,0-4-24-16,0 4 16 0,0-7-64 15,-3 1 0-15,3-1 48 16,0-5 0-16,0-2-48 31,-4 1 0-31,4-6 0 0,0 0-8 16,-4 3 48-16,4-4-48 15,-5 1 8-15,1 3 0 0,0-3-8 0,4 0-104 16,-4-1 24-16,1-2-168 16,3-4 128-1,0 0-96 1,0-3-112-16,0-3-120 0,0 4 96 16,0-4 184-16,0 0 168 15,-4 0 0-15,-4-4 0 0,-8-2-288 16,4 0 64-16,-8-4 216 0,-4 7-40 31,0-3 40-31,-3 2-40 16,-6 2 48-16,1 2 8 0,-4-4 56 15,0 1 192-15,-3 0-16 16,3 3-16-16,-4 0-80 0,4 0 24 16,0-3-56-16,1 3-64 31,-5 0 0-31,0 0-32 0,0 0-16 15,0 0 16-15,-4 0-16 16,-3 0 8-16,2 0 40 0,-6 0-32 16,3 0-8-16,-4 0 240 15,5 0 72-15,2 0 24 32,2 0-200-32,7 0 8 0,0 0-56 15,5 0 0-15,-1 3-88 16,4 3 0-16,-8 0 8 0,3 4-8 15,-2-4 0-15,-1 1 8 16,0-1-8-16,-3-3 0 16,3 0 0-1,-9 1 0-15,6-4 8 0,-1 0-16 16,0 3 16-16,4-3-8 16,4 0 81-16,0 0 143 0,4 0 32 15,0 3-40-15,9-3-32 16,-5 0-48-1,0 0 80-15,4 0-80 16,4 0 48-16,4 0-64 0,0 0-56 16,4-3 0-16,1 0-16 15,-2-1-8-15,1 4-48 0,1-3 0 32,3 3 0-32,-1 0-168 15,-3 0-640-15,8 0-649 0,-4 0-1239 16,4 0-2265-16</inkml:trace>
  <inkml:trace contextRef="#ctx0" brushRef="#br0" timeOffset="25821.42">10299 6778 10066 0,'0'0'1728'0,"0"0"-304"16,0 0-704-16,0 0 537 15,0 0-9-15,0 0-632 0,0 0-408 16,-4-6-208-16,4 22-24 15,0 13 24 1,0 8 96-16,0 11-16 0,0 3 88 16,0 6 32-16,0 0 24 15,0 4-72-15,4-4-80 16,-4 0-56-16,0-10-8 0,4-5 8 16,-4-10 80-1,0-4-96 1,0-9-584-16,4-6-464 0,0-13-1000 15,4 0-649-15,-4 0-1744 0</inkml:trace>
  <inkml:trace contextRef="#ctx0" brushRef="#br0" timeOffset="26293.93">10682 6883 7769 0,'0'0'2017'32,"0"0"-1417"-32,0 0-480 0,0 0 8 15,0 0 744-15,0 0-64 16,0 0-40-16,-92 73-264 16,56-41 49-16,-8 3-97 0,-3 0 280 15,6-4-184-15,-2-2-256 31,7-4-136-31,12-9-80 0,8-6-32 16,8-7-40-16,8-3 32 0,0 0-40 16,12 0 0-16,4-9 8 15,8-1 112-15,-4 4-48 0,-5-1 88 16,2 4-48 0,-6 3 24-1,1 0-72-15,1 3 16 0,2 7 40 0,-2 5-64 16,6 5 64-16,-3 2-72 15,0 6 0-15,4 1 24 16,-4 3-56-16,0 0 32 0,0-1 0 31,-4 1 0-31,-5-3-40 16,1-1 0-16,1-5 64 0,-5-5-72 16,0-1-208-16,-1-5-528 15,5-9-976-15,-3-3-273 0,3 0-3040 16</inkml:trace>
  <inkml:trace contextRef="#ctx0" brushRef="#br0" timeOffset="26562.09">10841 7115 10546 0,'0'0'2536'0,"0"0"-983"0,0 0-777 16,0 0-488-16,0 0-280 16,0 0 208-16,0 48 496 15,0-16-40 1,0 5-256-16,0 2-80 16,0-2-192-16,0 2 0 0,0-8-136 15,0 1 64-15,0-6-72 0,0 2-968 16,0-9-1592-16,0-9-4178 0</inkml:trace>
  <inkml:trace contextRef="#ctx0" brushRef="#br0" timeOffset="29774.66">9829 9722 4016 0,'0'0'1217'0,"0"0"-593"0,0 0-464 0,0 0-112 15,0 0 1520 17,0 0 217-32,0 0-729 15,0 0-424-15,0 0 0 16,0 0 40-16,0 0-192 0,-4 0-288 15,4 3-104-15,-4 12 40 0,0 11 64 16,-5 2 8-16,2 7 8 16,3 10 145-1,-8 3 223-15,4 2 8 16,0 7 40-16,0 1-160 16,4 12-120-16,0 15 8 0,1 20-64 15,-2 9-160-15,-3-9-48 16,0-6-24-16,1-14-8 15,-2-2 24-15,1-1 24 16,0-2 48-16,1 3 0 16,-2-17 40-16,5-9-64 15,4-12-48-15,-4-1 0 0,4 16-23 16,-4 1-1-16,1 12-40 0,-5-7 56 31,-1-5 24-31,1 2 56 16,1-5 0-16,3-8-16 15,-5-9-16-15,5-3-56 0,-3-9-48 16,3-7 8-16,4-2 48 16,0-11-48-16,-4 0-16 0,4-9 0 31,0 0-296-31,0-9-264 16,0-10-777-16,0-10-3872 0</inkml:trace>
  <inkml:trace contextRef="#ctx0" brushRef="#br0" timeOffset="30666.46">9853 9731 6513 0,'0'0'2208'15,"0"0"-735"-15,0 0-633 16,0 0-248-16,0 0-80 0,0 0-72 16,0 0-176-16,7 3-112 15,10 3 128 1,6-2-48-16,1 2 16 16,4-3-152-16,4 4-8 15,9-1 129-15,2-3 167 0,13-3 0 16,4 3-88-16,15 0 88 15,20-3-128-15,17 0 32 0,-1 0 48 32,-6-6 24-32,-26 0-144 15,-23 3-40-15,-8-4-72 16,-12 7 8-16,12-3-104 0,-1-3 48 31,5 2-40-31,-4 1 32 16,-4 0-40-16,-1-3 56 0,-3 3 16 0,4 0 0 15,0-1-32 1,0-2-32-16,-4 6-8 0,3-3-8 16,-11 3 8-16,0 0-8 0,-8 0-184 15,0 0-296-15,-8 0-624 16,0 3-352 0,0 3-193-16,-4 1-839 0,-1-4-2481 0</inkml:trace>
  <inkml:trace contextRef="#ctx0" brushRef="#br0" timeOffset="31667.85">11677 9718 4480 0,'0'0'5114'0,"0"0"-3106"0,0 0-832 16,0 0-400-16,0 0-223 0,0 0-225 15,0 7-240 1,0 5-88-16,0 8 48 0,0 5 112 31,0 10 16-31,-7 6 48 0,3 7 96 16,-4-1 72-16,-1 11-56 15,2 2-96-15,3 4 8 0,-4-1-240 16,-1 0 56-16,2 1-8 16,-1 3 24-16,0-1-32 31,-4 1 48-31,4-4 24 0,0-2-64 15,0-4 24-15,0-3-72 0,0 0 0 16,4 0 56-16,-3-4 8 0,-2-2 88 16,1-3 152-16,4-1-104 15,0 1-40 1,-4-4-48 0,4 0 32-16,-4 3 49 0,4-5-1 15,-3 2-56-15,-2-3 0 0,1 0-48 16,0-3-16-16,1 3-64 0,3 0 40 15,-5-3-8-15,5 4-48 32,0-5 8-32,1 1-8 15,3 0 8-15,0-3-8 0,0 0 8 16,0-4 0-16,0-2 0 16,0-1 8-16,0-3-16 0,0-3 0 15,0 0 0-15,0-3-16 31,0-6 0-31,0-1 8 0,0-6 8 16,0 4 0-16,0-4-112 16,0-3 40-16,0 3-56 0,-4-3-24 15,-9 0 64-15,-2 0 88 16,-5 0-8-16,-8 0 0 31,-4 0 0-31,-4 0 0 0,-4 0 8 16,1 0 0-16,-9 0 0 15,-1-3 8-15,-2 0-8 0,-1-1 8 16,0 1-8-16,1 3 0 0,3 0 48 16,4 0-48-1,-4 0-8 1,5 0-40-16,-2 0 48 0,2 0 0 16,-5 0 0-16,4 3 0 0,-4-3 0 15,1 4 0-15,-2-4 0 0,2 3 0 16,-5-3 0-16,0 3 0 31,5-3-56-31,-2 3 0 16,6 1 48-16,-1-1 8 0,4-1-8 15,0 2 8-15,5-4 0 16,3 0 0-16,0 0 0 0,0 3 0 16,-4-3 0-16,0 0 0 31,-4 3 8-31,5-3-8 0,-1 3 0 15,4 1 8-15,8-4-8 16,0 0 0-16,4 3 8 0,8 0 0 16,4-3-8-16,0 0 0 15,8 0 0-15,0 0 0 32,0 0-80-32,4 0-473 0,12 0-1175 15,4-6-2433-15</inkml:trace>
  <inkml:trace contextRef="#ctx0" brushRef="#br0" timeOffset="32138.26">10375 10566 11706 0,'0'0'1984'0,"0"0"273"31,0 0-1377-31,0 0-728 0,0 0-136 16,0 0-16-16,0 76 448 15,0-35-40-15,0 11 32 16,0-2-224-16,0 4-88 0,0 0-23 15,0 3-57-15,4-6-32 16,-4 0 16 0,0-10-32-16,0-6-329 0,0-6-455 15,0-10-752-15,0-10-673 16,0-5-1647-16,7-4-2546 16</inkml:trace>
  <inkml:trace contextRef="#ctx0" brushRef="#br0" timeOffset="32568.44">10685 10696 8849 0,'0'0'2049'32,"0"0"-505"-32,0 0-944 0,0 0-416 15,0 0-176-15,0 0-8 16,0 0 128-16,-59 61 152 15,23-33-56-15,-8 11 121 0,0-8 71 16,5 1-24-16,7-7-128 31,8-6-104-31,12-9-104 0,3-4-48 16,9-3 40-16,0-3-40 16,13 4 96-16,10-1 120 15,1 3 240-15,4 7-192 0,0 0-168 0,-4 5-56 16,0 1-32-1,0 7-8 1,0 5 48-16,0 1 16 0,-4 7-8 16,3-1 0-16,-3 0-56 15,-4-3 0-15,0 0 40 16,-4-10-40-16,-3-6-8 16,-6-3 8-1,1-7-8-15,-4-6-120 0,0 1-376 16,0-4-280-16,0-10-152 0,0-9-1953 15</inkml:trace>
  <inkml:trace contextRef="#ctx0" brushRef="#br0" timeOffset="33539.42">9228 10852 11546 0,'0'0'1928'0,"0"0"-975"15,0 0-793-15,0 0-32 16,0 0 144-16,-21 85 176 0,21-53 16 31,0 0-160-31,12 0-72 0,8 0-40 16,0 3 40-16,8-7 56 15,-1 4-40-15,-3-7-136 16,-3 1 8-16,-10-4-32 0,-2-3-88 16,-9 3 8-16,-9 4 72 15,-19-4 56-15,-11 3 0 0,-13-3-136 32,-3-6-912-32,-22-16-984 15,18-6-609-15,8-16-4640 0</inkml:trace>
  <inkml:trace contextRef="#ctx0" brushRef="#br0" timeOffset="33712.21">9028 10794 12018 0,'0'0'2529'0,"0"0"-337"16,84-72-704-16,-41 43-447 0,5 7-361 15,0 3-408-15,0 9-248 0,-9 4-24 16,2 6-1056-16,-18 13-961 0,-3 9-1087 31,-16-3-3442-31</inkml:trace>
  <inkml:trace contextRef="#ctx0" brushRef="#br0" timeOffset="34452.08">10358 12195 12698 0,'0'0'2321'31,"0"0"-1649"-31,0 0-472 16,0 0 256-16,0 0 120 0,-47 85 224 15,47-59-360-15,0 3-120 16,4 2-136-16,11 1 25 0,6 3-153 0,3 0 40 15,4-3-48 1,-4-7 8 0,-1 0-48-16,-7-6 0 15,-4-2 0-15,-3-5 8 0,-2 1-16 16,-7-3 0-16,0 2 16 16,0 1-8-16,-20-1 72 0,-4 1-80 15,-4 0-8 1,-4-4-504-16,-19-9-577 15,7 0-1167-15,8-15-2225 16</inkml:trace>
  <inkml:trace contextRef="#ctx0" brushRef="#br0" timeOffset="34625.85">10390 12223 11690 0,'0'0'2136'15,"0"0"-583"-15,120-44-169 0,-60 28-344 16,-4 10-736-16,0 6-304 31,-4 0-1368-31,-17 12-1521 16,-15 1-5184-16</inkml:trace>
  <inkml:trace contextRef="#ctx0" brushRef="#br0" timeOffset="38795.9">6977 6439 3000 0,'0'0'48'0,"0"0"1088"16,0 0-327-16,0 0 39 0,-37-17 72 0,29 17-40 15,4 0-208 1,0 0-176 0,4 0-208-16,0 0-64 15,0 0 193-15,0 0 207 0,0 0 104 16,0 0-216-16,0 0-128 16,0 0-128-16,0 0-104 0,0 0-80 15,0 0-72-15,12 0 0 0,8 10 104 31,16 3 248-31,3 3 24 16,17 3 56-16,16 6 153 0,0 1-65 16,3-1-16-16,2 4-112 15,-14-4-192-15,9 7-88 0,-5 0-40 16,-7-4 0-16,-4 1 32 31,-11-7-104-31,-10-3 48 0,-7-3-40 16,-9-7 48-16,-2-2 64 15,-6-4 88-15,-3 0 16 16,-4 0-48-16,-4-3 88 0,0 0 168 31,0 0 56-31,0 0-88 16,0 0-151-16,0 0-81 0,0 0-64 16,0 0-104-16,0 0-256 15,0 7-1529-15,0-4-2984 16,0 3-1960-16</inkml:trace>
  <inkml:trace contextRef="#ctx0" brushRef="#br0" timeOffset="39396.61">8610 7061 10058 0,'0'0'2008'0,"0"0"-1592"16,0 0-296-16,0 0-64 15,0 0 72 1,0 0-24-16,99 32 152 0,-63-13 48 16,4 3 104-16,8 7-7 15,3 5 15-15,5 4-120 16,0-2-40-16,0 5-112 0,4-6 256 16,0-4-40-1,-1 1-136-15,-3-3-96 16,3-1-48-16,-7-6 24 0,-3 1 8 15,-2-7-8-15,-11-4-8 32,-8 1-88-32,-4-3 0 0,-8-1-8 15,-4 1 0-15,-5-1-440 16,-7 1-760-16,-19-7-169 16,-9 3-775-16,-8-6-7994 0</inkml:trace>
  <inkml:trace contextRef="#ctx0" brushRef="#br0" timeOffset="40408.32">8227 6746 5705 0,'0'0'2160'0,"0"0"-696"0,0 0-7 16,0 0-177-16,0 0-280 15,-64-18-408 1,53 18 57-16,-6 0-153 16,2 0-72-16,-2 12-152 15,-3 4-96-15,1 3 8 0,-1 10 8 16,0-1 0-16,0 4-72 16,4 6 24-16,4 0-88 0,8 0-48 31,4 1 56-31,0-4-64 15,16-1 0-15,12-5-8 16,3-4 8-16,14-6 48 0,-2-9 0 16,9-7-40-16,-4-3 80 15,-8 0-40-15,0-9 16 0,-16-11 16 16,-5-5 72-16,-6-7-8 31,-9-2-40-31,-4-5-8 16,0-2-88-16,-4 3 40 0,-9 3 0 15,-2 6-48-15,-2 4 72 0,2 9 8 16,-5 7 40-16,0 2-80 0,-4 7-40 16,-8 0-88-1,1 0-288 1,-5 13-304-16,-5 0-392 16,6 2-88-16,-1 8-417 0,12-7-815 15,8-3-3145-15</inkml:trace>
  <inkml:trace contextRef="#ctx0" brushRef="#br0" timeOffset="41008.85">8403 6772 3088 0,'0'0'5217'0,"0"0"-3768"16,0 0-161-16,0 0-304 0,0 0-168 15,0 0-200-15,0 0 145 16,-109 70 23-16,78-38-72 0,-1 9-184 31,0 0-96-31,0 10-160 16,0 0-168-16,4 3-56 0,0-3-40 15,0-4 8-15,9-5-16 16,-5-8 0-16,9-8-120 0,-2-10-552 16,1-4-832-16,4-12-49 31,4 0-1063-31,1-6-5266 0</inkml:trace>
  <inkml:trace contextRef="#ctx0" brushRef="#br0" timeOffset="41383.5">8036 6734 8241 0,'0'0'2049'0,"0"0"31"15,0 0-464 1,0 0 321-16,0 0-673 15,0 0-816-15,0 0-448 16,0-19-48-16,4 32-152 0,3 9 200 16,2 6 0-16,3 7 16 15,-1 4 64-15,6 8 160 0,-2 1 72 32,5 2-128-32,1 7-96 15,2-2-24-15,5-1-64 0,-4 0 8 16,4-7 0-16,0-9 0 15,-4-3 0-15,-5-9-8 0,2-7-112 32,-5-4-296-32,-8-2-304 15,-8-6-480-15,-13-4-736 16,-10 0 231-16,-9-3-4856 0</inkml:trace>
  <inkml:trace contextRef="#ctx0" brushRef="#br0" timeOffset="41744.57">7849 7106 8193 0,'0'0'2369'0,"0"0"-1097"0,0 0-512 16,0 0 216-16,0 0 169 16,0 0-97-16,71-71-432 15,-47 65-64 1,12-3-152-16,8 2-128 16,7 1-80-16,9 3 128 0,8-1-24 15,8 1-152-15,-8 0-64 16,-1 3-24-16,-3 0-40 15,-12 0-8-15,-13 0-8 0,-11 0-160 32,-11 0-544-32,-17 0-376 15,-20 3-760-15,-12 7-233 0,-8 3-4744 0</inkml:trace>
  <inkml:trace contextRef="#ctx0" brushRef="#br0" timeOffset="44736.49">11885 7195 3816 0,'0'0'136'0,"0"0"4769"16,0 0-4000-16,0 0-105 16,0 0 192-16,-4 0-24 0,4 0-312 15,0 0-344-15,0 0-176 31,0 0-64-31,0 0-64 16,0 0-8-16,0 0 0 0,0 0 0 16,0 0 0-16,15 0-8 15,2 0 8-15,11 0 88 0,4 0 0 16,3 0-8-16,5 0 33 16,-1 0 63-16,6 0-48 31,-2 0-80-31,2 0-40 0,2 0 64 15,1 0-64-15,-1 0-8 16,2 0 8-16,-6 0 40 0,1 0-48 0,0 0 0 16,-4 0 0-16,-4 0 8 15,-4 0-8 1,4 0 0 0,3 0 0-16,2 0 8 0,2 0-8 15,1 2 0-15,0 1 8 0,-5 1-8 16,-3-1 0-16,-4 0 0 0,0-3 8 15,-4 3 0-15,-4 1 0 32,4-1 0-32,-4-3-8 15,-8 0 0-15,4 0 8 0,-9 0-8 16,2 3 0-16,-5-3 0 0,-1 0 8 16,-7 0-16-16,0 0 16 31,4 0-8-31,-4 0 0 15,0 0 0-15,0 0-8 0,4 0 8 16,-4 0-80-16,0 0-344 16,0 0-393-16,0 3-647 0,-8 0-1000 15,-7-3-1417-15</inkml:trace>
  <inkml:trace contextRef="#ctx0" brushRef="#br0" timeOffset="45246.98">12964 7026 7945 0,'0'0'2169'0,"0"0"-265"0,0 0-360 0,0 0-223 16,0 0 263-16,0 0-560 31,0 0-480-31,0 0-320 16,-11-19-96-16,11 19-80 0,0 0-48 15,0 0-96-15,15 6 96 0,2 4 0 16,2 2 0-16,5 7 8 16,4-2-8-16,-4 5 8 31,-1-3 0-31,2 3 0 0,-5 3-8 15,-5-2 8-15,-2-1-8 16,-2-3-8-16,-3 0 0 0,1-7 0 16,-9 1 0-16,4-3-8 31,-4-1 16-31,0-2-8 16,0-1-40-16,0 7 48 0,-13-4 56 15,-6 7-48-15,-9-3 64 16,-4 6-72-16,-4 3 8 0,-4 0 0 15,4 1 0-15,8-5-8 16,0 5 0 0,5-4-104-16,10-3-848 15,2 0-1256-15,7-4-537 0,0-5-5033 16</inkml:trace>
  <inkml:trace contextRef="#ctx0" brushRef="#br0" timeOffset="51958.56">15507 5381 4993 0,'0'0'2152'0,"0"-15"-1216"0,0 2-8 15,0 3-455-15,0-2 279 0,0 2-8 31,-9 0 32-31,5 1-88 16,-3 3-80-16,-1-1 208 16,3 1-431-16,-3 2-57 0,-3 2-216 15,-2-2-48-15,-6 4 144 0,-13 0-208 16,-4 0 0-16,-8 4 0 16,1 8 0-16,2 1 16 31,2-1 32-31,-1 8 112 0,4-4 208 15,8 6-8-15,0 0-112 16,4 7-72-16,9 2-40 0,6 4-48 16,5-3-8-16,4 3-32 15,8 0-40-15,20 0 88 32,12-4 32-32,12-2-16 0,11-6 48 15,6-5-48-15,2-5-96 16,-3-7-16-16,-1-6-320 0,13-3-1136 0,-16-13-737 15,-12-2-2240-15</inkml:trace>
  <inkml:trace contextRef="#ctx0" brushRef="#br0" timeOffset="52243.78">15969 5461 10018 0,'0'0'2928'0,"0"0"-839"0,0 0-873 16,0 0-720-16,0 0-232 15,0 0-144-15,0 9-112 16,0 10 184-16,0 7 424 0,0 2-208 31,0 4-112-31,0 3-7 0,-5 3-137 16,5 0-32-16,-4 0-40 15,1 4-80-15,-1 2 8 16,-4 7-16-16,-5 15-448 0,-10 20-913 31,3-13-2584-31,0-16-3920 0</inkml:trace>
  <inkml:trace contextRef="#ctx0" brushRef="#br0" timeOffset="53548.43">14471 6092 3832 0,'0'0'1609'0,"0"0"167"16,0 0-120-16,0 0-591 15,0 0 247-15,0 0-80 0,0 0-456 16,0-12-304 0,0 12-256-1,0 0-200-15,0 0-8 0,0 6-8 16,0 13 0-16,-4 4 0 0,-5 12 8 15,5 2 121 1,-3 5 23-16,-1-1 24 0,0 7-24 0,-1-1 80 31,2 4 32-31,-1 3 48 16,0-3-16-16,3 6-136 0,-2 4 32 16,3-2 40-16,-4 5-72 15,4 3 80-15,-4 9 32 0,4 13-160 16,4 10-16-16,0 5-32 31,0-8 24-31,0-11-40 0,0-12 64 16,0 3 0-16,0-3-40 15,0-9-64-15,0-10 0 16,0-13 56-16,-4 0-48 0,4 10-8 16,-4 3 0-16,4 10 8 31,0-7-8-31,0 0 40 0,0-3-40 15,0-3 40-15,0-3-40 0,0-7-8 16,0-3 16 0,0-6-16-1,0-7 8-15,0-3-8 0,0 0 8 16,0-6-8-16,-4 3-120 16,4-3-80-16,0-6-224 15,0-4-720-15,0-6-672 0,0-3-1281 0,0-19-1800 16</inkml:trace>
  <inkml:trace contextRef="#ctx0" brushRef="#br0" timeOffset="54531.04">14618 6232 4584 0,'0'0'2137'0,"0"0"-1353"16,0 0-56-16,0 0 272 15,92 0-183-15,-64 0-145 0,-5 0-240 32,1 3-184-32,-4 4-120 15,5-1-48-15,-2 3-24 0,5-2 80 16,4-1 80-16,3 4 104 16,6-7 0-16,10 3-24 15,9-2-24-15,3-4-64 0,10 0-56 16,-2 0-96-16,-3 3-8 15,-1-3 0-15,-7 0-24 0,-4 3 24 0,-4 0-40 16,0-3 152 15,-1 0 89-15,5 0 31-16,16 0 32 16,19 0 32-16,21-6-88 0,8-4-24 0,-21 1-120 15,-22 2 16-15,-34 7-32 16,-3 0-32-16,4 0-56 0,-1 0 0 15,9-3 0-15,0 3 8 16,-4-3-16-16,12 3 48 16,0-3-40-16,3-1-8 0,9 1 8 15,-5 1 56-15,6-2 8 16,-6 1 160-16,-7-3 8 0,-8 2-64 31,-9 1-96-31,-3 0-24 16,-3 3-8-16,-2-3-32 0,1-1-16 15,4 2 8-15,-1-2 0 16,2 4-8-16,-2-3-8 0,-7 0-40 16,-4 0 0-16,-8 0 40 31,-8 3-136-31,-8 0-416 16,0 0-680-16,-4 0-297 0,0 0-1335 15,0 0-1769-15</inkml:trace>
  <inkml:trace contextRef="#ctx0" brushRef="#br0" timeOffset="55843.19">17717 6188 8225 0,'0'0'1929'16,"0"0"-1441"-16,0 0-448 0,0 0-32 15,0 0 272 1,0 0 128-16,-28 89 56 31,21-57-112-31,-1 5-40 16,-5 2-32-16,6 2 104 0,-1 0 24 15,-4 3-48-15,4 8-39 16,-4 2-9-16,1 6 408 0,-6 3-264 16,2 4-56-16,2 0-32 15,-2-1-200-15,2 1-8 0,2 15-40 16,3-8-24-16,3-2 8 15,1-1-8-15,4-14-48 16,0 0-40-16,0-3 88 0,-4-4 104 31,4-2 144-31,-3-3-72 16,-1-4-16-16,4 0-15 0,-4-3-113 16,4 0-32-16,0 0-24 15,0-2-64-15,0-2 0 16,-4 1 8-16,4 0-8 0,-4 0 64 15,-1-3-72 1,1-1 0-16,4 1 0 16,-3 0 8-16,3 0 8 0,-4 3-16 15,4-3 8-15,-4 3-8 16,0-1 8 0,0 4-8-1,-1-3-88-15,1 0 32 0,1-3 48 0,-1-6 0 16,0-1-40-16,0-3 48 15,0-3-176-15,4 0-65 0,0-6 169 16,0-4 24-16,0-2-48 16,0-1-112-16,-4 0-8 15,4 1 120 1,-5-4 8-16,2 0 24 16,-5 0-32-16,-8 1 88 0,0-2-8 15,-4-2-48-15,-7 0-24 16,-10 0 80-16,-2 0 8 15,-5-6-8-15,-4 0 8 0,-4 0 0 32,5-1 72-32,-6 4 8 15,6-3-32-15,3 3-40 0,-4-1 0 16,4 4 0-16,1 0 8 16,-6 0-16-16,2 0 8 15,-1 0-8-15,-4 0 0 0,1 0 0 16,-1 0 0-1,-4 4 0-15,0-1 0 16,4 0 8-16,0 0 0 0,0 0 0 16,1 0-8-16,-1 1 16 15,4-1-16 1,1 0 0 0,-2 0 48-16,2 4-48 0,3-7 0 15,4 6 8-15,-3-3 0 0,-2 0 0 16,6 4 8-16,-10-4 0 0,6 3 104 15,0-3 64-15,-2 3 8 16,6-2-64-16,-1-1 32 16,0 0-48-1,4 0-47-15,0 1-65 16,-3-2 8-16,-2 2 0 16,2-1 0-16,-1-3 40 0,-4 3-48 15,0-3 8-15,1 0 8 31,2 3 32-31,2-3-40 0,3 3 8 16,4-3-8-16,4 4 0 16,0-1 0-16,-4 0-8 0,4 3 8 15,0-3-8-15,-3 7-8 16,-1-7 8-16,4 6-96 16,0-5 24-16,0-1-9 0,8 0 73 31,0-3-40-31,9 0 48 0,-2 0 96 15,5 0 41-15,1-6-73 0,-6 0 24 16,9-1-32-16,-7-2 88 16,-2 2-128-16,-2 1 48 15,-2 0 48-15,-2 2-64 16,6-2-40 0,-2 3 40-16,7-4 272 15,3 1 248-15,5-7-352 0,0-2-120 16,0-7-96-16,17-7 0 0,3-22-536 31,-1 7-1065-31,-11-4-5544 16</inkml:trace>
  <inkml:trace contextRef="#ctx0" brushRef="#br0" timeOffset="67018.2">13498 7975 6545 0,'-8'-3'2464'0,"1"-3"-447"0,-6-4-273 16,1 1-327 0,1-1 415-1,2 4-528-15,2-4-192 0,7 7-327 0,-4 0-281 16,4-4-192-16,0 5-168 15,15-5-72-15,9-3-72 16,12 4-72-16,4 3 64 0,0 3-144 31,-4 0-240-31,-4 3-288 16,-12 10-49-16,-5 3 97 0,-10-3 224 16,-1 2-32-16,-4 1 288 15,0 0 96-15,-16-3 56 0,0-1 8 16,0 1 8-16,0-3-8 31,4-4 72-31,0 4-80 0,8-7 0 16,4 3-64-16,0 0-8 0,0 7 64 15,16-3-8 1,0 2 16-16,7 1 0 0,1 0 0 16,-7-4 0-16,-2-2-48 31,-11 2-64-31,-4 1 40 0,0-1 72 15,-8 7 40-15,-16 0 160 0,-4 0 24 16,-4 3-16-16,1-3-112 16,4 0-16-16,2 0-64 0,5-7-16 15,5-3-624 1,6-6-1312 0,5 0-2369-16</inkml:trace>
  <inkml:trace contextRef="#ctx0" brushRef="#br0" timeOffset="67372.64">13872 7845 8905 0,'0'0'1897'15,"0"0"-233"-15,0 0-720 31,92-41-55-31,-68 34-177 16,0 7-136-16,-7 0-424 0,-6 7-152 16,-7 12 64-16,-4 3 16 15,-4 7 152-15,-16-1 0 0,-8 4 48 32,0-6 208-32,-4-1-88 15,4-3-120-15,5-6-112 16,11-3-96-16,8-7-72 0,4 1-8 0,0-2-72 15,20-1 80-15,12-1 8 16,11-3 64-16,13 0-72 0,28 0-208 16,-12-7-1112-1,-13-2-2489 1</inkml:trace>
  <inkml:trace contextRef="#ctx0" brushRef="#br0" timeOffset="68470.33">15303 8972 9538 0,'0'0'2416'0,"0"0"-728"16,0 0-319-16,0 0 319 16,0 0-536-16,0 0-512 0,8-47-127 15,12 37-193 1,4 1-200-16,8 2-112 15,4 4 0-15,-8 3-8 16,0 0-64-16,-13 3-320 0,-2 13-305 16,-13 0 337-16,0 0 208 15,0 3 144-15,-13 0 0 0,-7-3 56 32,5 3-40-32,-6-3-8 15,10-1 0-15,-1-2-8 0,12 0 0 16,0-4-48-16,0 8-48 15,0-5 96-15,16 1-96 16,0 3-88-16,0 0-112 0,0-4 80 16,-4-2 64-1,-9 2 56 1,-3 1 88-16,0 0 8 0,-3 6 8 16,-22 0 80-16,-3 0 224 15,-3 0-112-15,-1-3 400 0,-8 0-88 16,8-6-256-16,8-1-256 15,4-6-200 1,20-3-712-16,0-10-1200 16,0-9-5010-16</inkml:trace>
  <inkml:trace contextRef="#ctx0" brushRef="#br0" timeOffset="68945.87">15773 8944 11450 0,'0'0'2264'0,"0"0"-583"0,0 0-665 16,0 0-368-16,0 0-288 16,0 0-256-16,104-41-8 31,-77 41-24-31,-2 6-72 0,-5 10 0 0,-9 6-32 15,-11 3 32 1,0 4 104 0,-15-1-32-16,-13 1 48 0,-8-1 56 0,4-2-16 15,1-7 0 1,10-3-88-16,5-3-64 16,16-4-8-16,0-6-72 0,16 0 32 0,16-3 40 15,16 0 72-15,20 0-72 16,3-9-488-16,25-17-808 0,-16 7-1689 15,-29 1-6865-15</inkml:trace>
  <inkml:trace contextRef="#ctx0" brushRef="#br0" timeOffset="77473.67">6586 8106 1744 0,'0'0'552'0,"0"0"1392"0,0 0 73 16,0 2-793-16,0-2-576 16,0 0-152-16,0 0-56 0,0 0-168 31,0 0-79-31,0 0-65 16,0 0-48-16,0 0 16 15,0 4-88-15,4 2 200 0,3 4 8 16,6 2 144-16,2 4-136 15,6 3-64 1,-2 3 8-16,9 4 48 0,0 2-40 16,0 7-24-16,4-3 0 15,-4 6-48-15,0-3 8 16,0 3-40-16,0-6 8 0,0 3 40 16,0 0 8-1,-5-3 32-15,5 2 0 16,0 1-16-16,0 0-16 0,3 1-32 15,5-5-80-15,9 7 160 16,-2-6-32-16,5 3-40 16,-4 0 48-16,0 0-56 0,-4 0-40 15,-9 0-48-15,-3 0 0 16,-3 0 0 0,-6-4-8-16,-3 1 8 15,0-4 8-15,-4 1-16 16,4-4 73-16,0 4-65 0,3-1 112 15,2 4 80-15,3-3-48 32,0 3-24-32,-1-4 24 0,-3-2-8 15,1-1 16-15,-6 1-8 0,1-7-48 16,-4-1-16 0,-4-5-88-16,-5 0 8 0,2-7 72 15,-5-2-72-15,4-4-8 16,-4 0 48-16,0 0 72 0,0 0 32 15,0 0-104 1,0-4-48-16,0-5-1360 16,0-1-2457-16</inkml:trace>
  <inkml:trace contextRef="#ctx0" brushRef="#br0" timeOffset="78486.94">8212 9740 576 0,'0'0'8009'15,"0"0"-6240"-15,0 0-49 32,0 0-616-32,0 0-320 15,0 0 129-15,-37 0-361 0,14 17-312 16,-5 8 72-16,0 4 8 16,0 2-72-16,4 4-72 0,-1 3-72 31,6 0-40-31,-5 1-56 15,4-5 0-15,4 1 0 0,0-3-8 16,8-7-648-16,1-6-592 16,7-6-329-16,0-6-295 0,0-7-1113 15,3 0-1448-15</inkml:trace>
  <inkml:trace contextRef="#ctx0" brushRef="#br0" timeOffset="78808.38">7856 9906 6857 0,'0'0'1144'16,"0"0"513"0,0 0-313-1,0 0 424-15,0 0-976 16,0 0 529-16,0 0-561 0,0 0 88 16,-24-48-440-16,24 48-328 15,4 0-80-15,13 0 0 0,-2 13 8 0,9-1 0 31,0 4 8-31,0 3 40 16,-4 3 0-16,8 1-40 16,-4-4 40-16,-4 3-48 0,4-3-8 15,-8-3 16-15,4 0-16 0,-5-3 0 16,-2-4-96-16,-2 1-800 16,-3-4-248-16,1 0-505 31,-9-6-695-31,0 0-561 0,-5-3-1232 15</inkml:trace>
  <inkml:trace contextRef="#ctx0" brushRef="#br0" timeOffset="79165.87">7856 9826 7281 0,'0'0'2281'16,"0"0"-289"-16,0 0-520 15,0 0-95-15,0 0-497 0,0-12-600 16,0 12-256-16,0 0 40 16,8 9-40-16,9 7 320 0,-2 0 48 15,5 6-72 1,4 4-104-16,1-4-80 15,-2 3-24-15,5 0 0 16,0 1-40-16,-4-1-64 0,4-2 0 16,-4-1 48-16,-1-6-56 15,-7 0-8-15,0-4-312 0,-4-2-816 16,-12 0-224-16,0-8-265 31,-16-2-575-31,-3 0-2969 0</inkml:trace>
  <inkml:trace contextRef="#ctx0" brushRef="#br0" timeOffset="79705.88">7965 9734 4672 0,'0'0'1681'16,"0"0"-97"-16,0 0-23 0,0 0-321 16,0 0-8-16,0 0 0 0,0-25-319 15,0 25-353-15,0 0-560 16,0 3 0-16,0 13-16 15,0 6 16-15,0 3 0 0,0 7 56 32,3 3 8-32,1 0 40 15,4 6 8-15,0 1-96 0,0-1 88 16,0-3-80-16,0 0-16 16,4-6 0-16,-4-4 0 15,4-5-8-15,-5-4-8 0,2-4-224 16,-5 2-264-16,-4 1-425 15,0-5-663 1,-8-3-2417-16</inkml:trace>
  <inkml:trace contextRef="#ctx0" brushRef="#br0" timeOffset="80608.36">8240 9585 6753 0,'0'0'1264'0,"0"0"-112"15,0 0-335-15,0 0 111 16,0 0-280-1,0 0-112-15,0 0-272 0,-88-47-80 16,67 47-16 0,1 0-40-1,-3 0-16-15,-1 0 16 16,0 2 0-16,-4 5 40 0,0-1-40 16,4 1 96-16,-3 5-72 0,-1 1 9 15,0 0-1-15,4 3-40 0,-4-1 80 16,3 2-24-1,2 1-40-15,3 1 32 0,0 4-8 16,1 2-88-16,-2 4 96 0,5-1-88 31,0 10 0-31,5 0 64 16,-2 7-64-16,9-1 0 0,-3-3-64 16,7 4-8-16,0-1 48 15,0-5-48-15,11-1-8 0,10 0 0 31,3-3 0-31,3-4 8 16,1-2-8-16,8-4 0 0,-4-6 8 16,4-6 0-16,0-3-8 15,-1-4 8-15,5-6 0 16,-3 0 0-16,6-6 8 0,-4-7-8 31,2-3 40-31,-1-3-48 16,-1-6-104-16,-3-1-72 0,-4-9-16 15,-1 1 120-15,-6-11 72 0,-5 1-8 16,-5-7 8-16,-6-3 0 16,-9 0 8-16,0 0 0 0,-5 0 0 15,-14 3 0 1,-5 3 56 0,-8 4 64-16,-4 2 120 15,-8 8 136-15,4 5-176 0,-7 10-88 0,3 7-48 16,4 8-72-16,1 4-40 15,6 10-376 1,13 15-904-16,8 29-329 16,8-3-1071-16,0-4-2977 15</inkml:trace>
  <inkml:trace contextRef="#ctx0" brushRef="#br0" timeOffset="81178.69">8406 10046 7329 0,'0'0'2000'0,"0"0"-1263"0,0 0-649 16,0 0-80-1,0 0-8-15,49 12 8 16,-26 1 96-16,1-1-32 16,8 4 8-16,0-3 0 15,7 3-32-15,6 0 48 0,7-3 56 16,7-1 160-16,0 1 8 0,10-3 136 16,-2 2-72-16,1-2-56 31,-12 2-152-31,-4 1-64 15,-9 0-8-15,-7-4-88 0,-8 1 96 16,0 0-8-16,-8-1 40 16,0 1-8-16,0-4 16 0,-5 0-48 31,2 0 8-31,-2 1-104 16,-2-1 8-16,-6 0-8 15,5 1-8-15,-12-1-152 0,0-3-488 16,0 4-536-16,-12-7-1713 0</inkml:trace>
  <inkml:trace contextRef="#ctx0" brushRef="#br0" timeOffset="84455.83">11757 11106 6313 0,'0'0'1392'0,"0"0"-976"0,0 0-232 32,0 0 0-32,0 0 304 15,0 0 33-15,0 0-241 16,0 0-112-16,0 0 0 0,0 0 96 15,0 0 168-15,0 0 216 16,12 0-8-16,1 0-168 0,6 0 0 31,9 0 40-31,0 0-224 16,11 0-144-16,-3 0 9 16,5 0 23-16,6 0 128 0,-3 0-72 15,4 0 0-15,0 0-80 16,-5 0-8-1,5 3 144-15,0-3 32 0,4 0-64 16,11 0 64-16,1 0-64 16,9 0 24-16,-2 0-112 15,-4 3 8-15,1 0-160 0,-4 4 120 16,-1 2 0 0,-3-3-48-1,9 1 24-15,2 3 72 0,4-7 56 0,-2 0-8 16,2 0-95-16,-4-3-137 15,-7 3 48-15,-8 3-48 16,-15-2 0-16,-10-1 0 0,-15 0 0 16,-4 0-8-16,-12-3 8 15,4 0 0 1,-4 0 8-16,0 4 8 16,0-4-16-16,0 0-56 15,0 0-433-15,0 0-479 0,0 0-848 16,-4 3 440-16,-8-3-369 31,-4 0-1039-31,0 0-4962 0</inkml:trace>
  <inkml:trace contextRef="#ctx0" brushRef="#br0" timeOffset="84815.31">13335 11036 9634 0,'0'0'1944'16,"0"0"-368"-16,0 0-271 0,0 0-169 15,0 0-296-15,0 0-400 16,0-6-312 0,8 6-128-16,8 6 0 15,8 7 0-15,3 6 16 0,10 0-16 16,-5 0 24-16,0 3-24 15,-1 0 0-15,-11 0-24 16,0-2 16-16,-4 5 8 0,-12-3-16 31,-4 0 16-31,0 7 24 0,-12 0-8 16,-11 6 32-16,-10 0 64 16,-7 2-104-16,1 2 120 0,-6-1-128 15,-10 9-552-15,11-12-1784 31,12-9-6890-31</inkml:trace>
  <inkml:trace contextRef="#ctx0" brushRef="#br0" timeOffset="85925.49">14770 10715 1792 0,'0'0'5273'0,"0"0"-3225"16,0 0-1143-16,0 0 183 0,0 0 224 16,0 0-392-16,7-38 321 31,-7 38 15-31,4 0-392 16,-4 0-416-16,0 0-296 0,0 0-152 15,0 10-96-15,0 9 96 0,0 10 0 16,0 8 144-16,0 15-40 15,0 11 16-15,4 22 88 0,4 21 104 16,1 8-56 0,-2 0-8-1,5 10-63-15,-3-7-57 0,2 7-32 16,1-6-40-16,0-11-8 16,4-8-48-16,-4-7 8 0,0-6-8 15,-4-16 8 1,-5-13-8-16,1-13 8 15,-4-2-8-15,0 5 0 16,0 7-8-16,0 3 0 0,-4-3 8 16,1-6-64-16,-5-7 56 15,8-6-104-15,-4-6-16 0,4-4-169 16,0-9-79-16,0 0-288 31,0-7-376-31,0-9-784 0,8 0-825 16,3-6-3256-16</inkml:trace>
  <inkml:trace contextRef="#ctx0" brushRef="#br0" timeOffset="86802.83">14905 10601 7737 0,'0'0'1793'16,"0"0"-1273"-16,0 0-392 0,0 0-120 16,0 0 40-16,0 0 160 15,0 0 384-15,43 0 384 16,-11 0-400-16,9 3-200 16,6 4-176-16,9-1-72 15,15-3-48-15,21 1 24 16,24-2 24-16,11 1 24 0,0-3-80 15,-3 0 40-15,-8 0 89 16,3 0 79-16,1 0 296 16,0-5 32-16,-9-2-88 0,1 4-184 31,-9-7-128-31,-23 7-40 0,-16 0 32 16,-16-1-56-16,-5 2-32 15,5-2-24-15,12 1-8 16,8 0 48-16,-4 0 48 0,-9 0 16 31,-3-1-16-31,-8 1-112 16,-8 3-56-16,-12 0 40 0,-1 0-48 15,-7 0 0-15,5 0 0 16,-2 0-56-16,-3 0-376 16,0 7-368-16,0-1-1048 0,-8 4-201 15,-4-4-887-15,0 0-2153 0</inkml:trace>
  <inkml:trace contextRef="#ctx0" brushRef="#br0" timeOffset="87958.42">17463 10592 9209 0,'0'0'2361'0,"0"0"-1017"0,0 0-856 16,0 0-408-16,0 0-80 15,0 0 0-15,0 28 112 16,0 1 272 0,-4 2-15-16,-4 7 71 15,3 7-48-15,-2-1 24 16,-1 7-32-16,0 0 80 0,-4 0-40 16,4 3-136-16,-4-3-88 15,0-1 32-15,0 1 56 0,4-3-80 31,0-1-40-31,0 4-48 16,0-3-24-16,1 9-48 0,3-3-48 16,-5 10 8-16,1-4 48 15,1 3-56-15,-2-2 8 16,-3-4 0-16,5-10-8 0,-6 1 8 16,5-4 0-16,1-5 0 15,-1-4-8 1,-1-1 0-1,2-2 16-15,3-3-16 0,0 6 0 0,-4-4 8 16,8 1 0-16,0 3 40 16,0-3-32-16,0 3-7 15,12 0 47 1,-1 3-56-16,6-4 0 16,-10 5 0-16,1-4-8 0,-3 0 0 15,-1-3 0-15,-4-4 0 0,0-6 8 16,0 0 0-16,0-3 0 15,0-6-8 1,-4 3 8-16,-1-3 0 16,1 0 0-16,4-1-8 15,-7 1-57-15,7-1 17 16,-4-2 40-16,-4 6 0 0,4-6-272 16,4-1 152-16,-5 0-88 0,5-2 160 31,-4-1 40-31,4-2-64 15,0-1-96-15,-3 0 0 16,-1 0 80-16,-4 0 96 0,-8 0 48 16,0-3-40-16,-12 0 120 15,-4 0-32-15,-3-3 24 0,-6-3 8 32,-2-4-8-32,-6-3-40 15,-2 7 80-15,-1-3-8 0,-4 2-72 16,4 1-32-16,1-1 32 0,3 5-64 15,4 2-8-15,0 0 65 16,4 0-25-16,1 0-40 0,3 2 40 16,-4 5-48-1,-4 3 8 1,1-1 0-16,-2 0-8 0,-2-2 56 16,-5-1-48-16,4-2-8 15,0-1 16-15,0 0-16 0,-3-3 48 16,7 3-32-1,0-3-8-15,-4 0 64 16,8 3 0-16,1-3-64 16,-2 3 64-16,2-3-56 15,3 3 32-15,-4 4 48 0,0-1-8 16,0-2-8-16,-4 2-64 0,5-3-8 16,-5 3 64-16,4 1-72 31,-8-1 56-31,4 0 80 15,1 1 16-15,-1-1 16 0,-4-3-96 16,4 4 56-16,0-5 16 16,4 5 24-16,1-4-16 0,7 0 48 15,4 4-184-15,4-4 56 32,4 0-24-32,4 0-40 15,9-3 104-15,2 0-64 0,1 0 8 0,4 0-40 16,0-6-16-16,12-19-1096 15,8 2-1401-15,4-2-5416 0</inkml:trace>
  <inkml:trace contextRef="#ctx0" brushRef="#br0" timeOffset="88962.94">16132 9947 7217 0,'0'0'1272'0,"0"0"-728"16,0 0 337 0,0 0 55-16,0 0 392 15,0 0-560-15,0 0-408 0,-88-19 64 16,64 31 113-16,0 8-33 15,1 2 56-15,3 3 0 0,-1 4-88 16,6 3-48-16,2-4-216 16,6 1-64-16,3-1-8 15,4-2-64 1,0-4-8-16,8 0-64 16,8-3 8-16,12 0 96 15,8-6-48-15,7-4-8 0,5 1 0 16,8-7-48-16,-1-3-744 15,10 0-1344-15,-18-13-1081 0,-15 1-4785 16</inkml:trace>
  <inkml:trace contextRef="#ctx0" brushRef="#br0" timeOffset="89285.55">16435 10103 6753 0,'0'0'2777'0,"0"0"-361"16,0 0-808-16,0 0-151 0,0 0-17 16,0 0-528-16,19-42-480 15,-10 42-168-15,-1 0-264 16,7 0-40-16,2 7 40 16,-2 8-80-16,2 5 72 15,-10 2-56-15,-7 3 56 16,0 4 8-16,-15 3 8 0,-9-4-8 15,-8 1 144-15,0-7-64 32,8-3-32-32,4-6 8 15,12-7-48-15,4-3-16 0,4-3 8 16,40 0 0-16,40-13 48 0,43-9-48 0,16-3-368 16,-23 6-2064-1,-32 0-2849-15</inkml:trace>
  <inkml:trace contextRef="#ctx0" brushRef="#br0" timeOffset="94599.33">14108 12306 6873 0,'0'0'2745'0,"0"0"-1737"0,0 0 824 16,0 0-360-16,-4-19-559 15,4 16 367-15,0-7-520 0,0 1 88 32,0-1-248-32,4-2-304 15,12-5-31-15,4-1-121 16,8 1-88-16,3-1-8 0,9 2-32 0,4 3-16 15,4 7 64-15,-12 3-64 16,-4 3-96-16,-9 0-72 0,-10 9-201 16,-5 7 73-1,-8 3 96 1,0 3 88-16,-16 3 112 0,-8 1 0 16,-4 2 0-16,0-5 24 15,0-4-24-15,13-3 8 0,2 0-8 16,5-7-64-16,8 4-72 0,0-3-168 31,21 2 104-31,2 4 80 16,5 0 64-16,-4 0-120 15,0 0-344-15,-5 2-256 0,-10 2 392 16,-5-1 184-16,-4 3 72 0,0-6 128 31,-8 3 0-31,-12 0 64 16,-8 0 112-16,0-3-16 15,-8 0 240-15,-3 0-32 0,-2-7-336 16,5-2-32-16,5-7-704 16,6-10-889-16,10-9-3504 0</inkml:trace>
  <inkml:trace contextRef="#ctx0" brushRef="#br0" timeOffset="95020.37">14534 12195 2560 0,'0'0'9522'31,"0"0"-7786"-31,0 0-575 32,0 0-481-32,0 0 112 15,0 0-456-15,0 0-104 0,84-19-232 16,-72 34 0-16,-4 2 0 0,-5 5 56 16,-3 0-8-16,0 4 16 15,-3-1-56-15,-17 0 136 16,-4 1 184-16,-4-4 136 0,4-3-64 15,5-6 17-15,10-4-289 16,5-3-128-16,4-2-80 0,17-4-8 31,14 0 88-31,17 0 144 16,12 0-144-16,27-23-345 16,-10 5-1863-16,-22-5-4777 0</inkml:trace>
  <inkml:trace contextRef="#ctx0" brushRef="#br0" timeOffset="95970.99">15801 13166 11978 0,'0'0'2585'15,"0"0"-689"-15,0 0-656 16,0 0-920-16,0 0 128 16,4-25-103-16,-4 25-145 15,4 0-200 1,5 0-8-16,-6 0 8 16,5 0 8-16,0 0 0 0,1 0-8 15,-2 3 8-15,5 4 0 16,4-1-8-16,0 0 16 15,4 0-8-15,-1 1 64 0,2 3-72 32,-5-4 0-32,-8 3-184 15,-8 1-385-15,0 2 169 0,-12 1 400 16,-12 6 120-16,-8-3 56 16,0 3-72-16,4-6-32 15,8 0 0 1,8-4-72-16,4 0-16 0,8-2-104 15,5-1 24-15,14 1-176 16,13 3 144-16,3-1 128 0,2 4-248 16,-5-1-432-16,-9-2-8 15,-6-1 104-15,-14 4-8 16,-3 0 192-16,-3-4 400 16,-22 7 248-1,-3 0 696-15,-7 0 64 0,-5 0-200 16,-8-3-280-16,8-4-328 0,5-3-200 15,7-6-104-15,7 0-1440 16,18-10-2625-16</inkml:trace>
  <inkml:trace contextRef="#ctx0" brushRef="#br0" timeOffset="96276.82">16398 13125 12698 0,'0'0'2337'0,"0"0"-1297"15,0 0-432-15,0 0-560 16,0 0-48-16,0 0-224 31,0 0 216-31,33 38-112 0,-29-6-96 16,-4 3-176-16,-4 0 232 0,-8 0 144 15,-9-3 16-15,6-10 392 0,3-7 96 16,8-5 16-16,4-7-160 16,8-3 24-16,40 0 360 15,28-9-15-15,35-13-713 16,8-17-152 0,-27 5-1649-16,-24 2-4560 0</inkml:trace>
  <inkml:trace contextRef="#ctx0" brushRef="#br0" timeOffset="114590.84">12646 6982 4080 0,'0'0'1641'15,"0"0"-529"-15,0 0-336 16,0 0-72-16,0 0-72 0,0 0-119 16,0 0-249-16,0 0-192 15,0 0-16-15,0 0 64 0,0 0-16 16,0 0 928-16,0 0-304 31,0 0-240-31,0 0-64 16,0 0-104-16,0 0-48 0,0-7-176 15,0 1 8-15,4-7-56 16,4-3-40-16,-4 0 72 0,3-2 96 16,6-5 49-16,-6-2 103 15,1-1-24 1,5-2-48-16,-6-1 40 15,1 0 296-15,0 1-192 0,4 3-16 16,-4-4-240-16,0 4-24 16,1-1 56-16,-2 4-24 15,5-4 48 1,0 1-96-16,0 0-32 16,0-1 0-16,0 1-56 0,4-4 64 15,0-2-72-15,-1-1-8 0,2 0 56 16,-2-3-48-16,5 0-8 15,-8 0 40-15,4 0-32 0,-4-2-8 32,4 2 48-32,0-1-48 15,4 5 48-15,0-1-32 0,0 0-16 16,4-2 0-16,4 2 8 16,0 0 56-16,0 0-64 0,0 4 0 15,0 2 0-15,-5 4 0 31,1-1 8-31,-4 1-8 16,-4-3 0-16,4 3 8 0,-5 3 56 16,-2 0-64-16,-1 3 0 15,0 3 0-15,-4 4 0 0,3 2 0 32,-7 1-8-32,5-1-40 15,-5 4 40-15,-4 1 8 0,8 2-64 16,-8 0-208-16,0 0-352 0,0 0-632 15,0 0-240-15,0 0-489 16,0 0-351-16,0 0-1745 0,-8 0 840 16</inkml:trace>
  <inkml:trace contextRef="#ctx0" brushRef="#br0" timeOffset="115077.52">13211 5620 8145 0,'0'0'2249'0,"0"0"-889"31,0 0-256-31,0 0-152 16,0 0 65-16,0 0-193 15,0 0-368-15,0 0-168 0,0 0-176 16,0 0-104-16,4 0 48 16,13 0-48-16,15-7-8 0,3 1 8 15,9-3 0-15,8-4-8 32,0 0-8-32,-5 0 0 15,1 4 8-15,-16 2-16 0,-4 1-32 0,-16 3 48 16,-4 3 0-16,-8 0 0 15,0 0 0-15,0 0-48 0,0 0-24 16,0 0-72 0,0 3 48-1,0 10 88-15,0 5 8 16,0 5 96-16,-4 6-16 0,-4-1 88 0,4 10-32 16,0-3-88-16,0 3-40 15,0 0-8 1,0 4-416-16,0 11-1112 15,4-11-1241-15,0-13-5177 16</inkml:trace>
  <inkml:trace contextRef="#ctx0" brushRef="#br0" timeOffset="116128.06">13977 4610 10018 0,'0'0'2168'0,"0"0"-1072"15,0 0-127-15,0 0 815 32,0 0-544-32,0 0-560 0,0-16-424 15,0 16-200-15,0 0-56 16,0 0-88-16,0 0-56 0,3 9 16 16,5 11 120-16,-4 5-40 15,9 10 48-15,-6 3 0 0,5 7 0 0,0 5 0 16,-4 1 0-1,0 3 0 1,1-7-8-16,-2-2 0 16,-3-7-240-16,-4-6-72 0,4-10 48 15,-4-3 16-15,0-9-160 16,0-7 136-16,0-3 40 0,0 0 112 16,0 0 120-1,0-10 8-15,0-6-560 16,4-9 112-16,-4-7 208 15,8-2-185-15,-4-5 249 0,4 4 96 16,4 7 72-16,4 2 0 31,0 4 0-31,0 9 8 0,8 1 0 16,-5 5 160-16,9 1 153 16,0 3-41-16,0 3 88 0,8 0 8 15,-8 0-144-15,0 0-64 16,-8 9-88-16,-8 4-72 31,-4 0-16-31,-5 3 16 0,-3 3 72 16,0 0 40-16,-3 3 48 15,-5 0-8-15,-4 1 56 0,-4-1 56 16,-1 0-56-16,-2-3-56 16,3-3 0-16,-4-1-56 15,0 2-16-15,-4-8 8 0,0 0-32 16,1-2 24-1,-1-1-32-15,0-6-48 16,-1 0-72-16,10 0-200 0,-1 0-304 16,8-3-944-16,4-7-1 15,4 5-3840-15</inkml:trace>
  <inkml:trace contextRef="#ctx0" brushRef="#br0" timeOffset="116619.6">14606 4677 8065 0,'0'0'2401'0,"0"0"-489"15,0 0-408-15,0 0 65 0,0 0-505 16,0-7-624-16,0 7-336 16,0 0-104-16,0 10-88 15,4 2 88-15,-4 7 104 16,4 4 168-16,0 2 64 16,4 4-128-16,0-1-32 15,-1 4 8-15,2 3-96 0,-1-4-40 16,0-2 8-16,4 0-56 31,-8-7 0-31,0-3 0 16,4-3-152-16,-8-3-544 0,0-13-1272 15,0 0-1177-15,-8-4-5617 0</inkml:trace>
  <inkml:trace contextRef="#ctx0" brushRef="#br0" timeOffset="119978.78">12407 5057 8241 0,'0'0'2441'0,"0"0"-649"16,0 0-504-16,0 0-135 0,0 0 55 15,0-9-464-15,0 9-320 16,0 0-200-16,0 0-168 15,0 0-56 1,0 6-120-16,4 7 112 16,3 6 0-16,6 6 8 0,2 1 0 15,2 9 48-15,-2 0 32 16,2 3 24-16,-2 6-40 16,5-2-64-16,-8 2 16 0,8-3 0 15,-4 0-8 1,0-6 0-16,-1 0-8 15,-2-9-72-15,-5-4-248 0,-1-6-696 16,-7-4-472-16,0-12-657 16,-7 0-583-16,-9 0-2946 15</inkml:trace>
  <inkml:trace contextRef="#ctx0" brushRef="#br0" timeOffset="120576.5">12418 4908 7585 0,'0'0'936'0,"0"0"-7"16,-19-76-241-16,14 47-160 0,5 4-64 15,0 6 152-15,5 3-256 16,7 4-216-1,8 2-72-15,8 3-64 16,-1-2 0-16,5 9-8 0,4 0 0 16,-4 0 0-1,4 6-8 1,-4 10-56-16,-8 13 56 0,-5 3-8 16,-2 5 16-16,-6 5-8 0,-11 2 8 15,0 4 8-15,0-4-8 16,-4 1 8-16,-11-4 88 0,-5-6 8 15,-4-9 48-15,3-8 160 16,2-5 152-16,6-3-144 16,6-7-32-1,3-3 137-15,4 0 239 16,0 0 192-16,0-9-736 0,0-4-120 16,4-3-96-16,3 6 88 15,2 1-64-15,-1 6-16 16,3 3-104-16,2 0-32 0,2 3 96 15,2 6 48-15,2 11 24 32,5 2 56-32,-4 3 0 0,5 0 8 15,-6 4-8-15,1 3 16 16,0-4-16-16,-4-2 8 16,0-1-8-16,-4-12-64 0,-1-1-512 15,2-5-137 1,2-7-535-16,-2-7-1288 15,-2-8-7138-15</inkml:trace>
  <inkml:trace contextRef="#ctx0" brushRef="#br0" timeOffset="120899.16">12957 5178 7481 0,'0'0'3057'0,"0"0"-2089"0,0 0-728 16,0 0-120-16,0 0 176 15,0 0 216-15,4 0-104 16,-1 0-192-16,1 0-80 0,4 0-16 31,5-6-16-31,-2-4-56 16,-7 1-48-16,5-4 56 0,-9 0-56 16,0-5-136-16,-9 1-112 15,-10 2 208-15,-5 8 40 0,-1 7 96 31,5 0 8-31,1 7 56 16,6 8-88-16,2 7-72 31,3 4 0-31,8 0 8 0,0-1-8 16,19 0 0-16,2-3-88 16,22 1-392-16,-2-7-752 0,-6-10-2641 0</inkml:trace>
  <inkml:trace contextRef="#ctx0" brushRef="#br0" timeOffset="121287.68">13156 5194 6129 0,'0'0'1912'16,"0"0"-1392"-16,0 0-200 16,0 0 433-16,0 0-321 15,0 0-8-15,0 0-264 0,0 0-160 16,52-95-184-16,-45 53-256 15,-7-5 232 1,0-7-80-16,0-10-153 16,-15 1 1-16,-9-7 248 15,0 3 192-15,-8 4 1393 0,4 2-825 16,0 14 896-16,9 12-232 16,6 16-31-16,5 7 319 0,4 8-592 15,1 4-928-15,3 9-80 31,0 17-88-31,0 6 160 16,3 12 0-16,9 7 0 0,8 3 8 16,8 3 0-16,4 16-8 15,0-9 8-15,4 2-120 0,-5-2-1320 16,-3-17 151-16,8 1-887 31,-4-13-417-31,-12-19-3656 0</inkml:trace>
  <inkml:trace contextRef="#ctx0" brushRef="#br0" timeOffset="121671.47">13347 4855 6585 0,'0'0'1360'16,"0"0"529"-16,0 0 103 0,0 0-456 0,0 0-799 15,0 0-673-15,0-26-64 16,3 52-8-16,2 2 8 0,3 7 0 31,0-4 0-31,4-2 0 16,-4-7 0-16,4-6 0 0,-5-6 0 15,2-10 0-15,3 0 8 16,-5-23 72-16,-3-5-32 0,1-10-48 16,-5-7 0-16,0 4-8 31,0 3 8-31,-5 6 16 15,1 10 248-15,0 6 840 0,1 13-72 16,3 3-776-16,0 0-256 16,0 6-208-16,11 14 160 0,5 5 40 31,1 4 8-31,2 2-8 16,1 4 8-16,5 3-8 15,-6 0-480-15,13 7-864 0,-8-10-433 0,-4-13-2640 16</inkml:trace>
  <inkml:trace contextRef="#ctx0" brushRef="#br0" timeOffset="122203.37">13709 4159 8193 0,'0'0'1649'16,"0"0"-177"-16,0 0-808 0,0 0-344 0,0 0-72 15,-56 3-96-15,49 16-80 16,-1 7 96-1,4 5 208 1,4 11-104-16,0 5-8 0,0 7 73 16,0 20 143-16,4 20 24 15,11 17-152-15,6 10-128 0,3-10-120 16,4-12-88-16,-5-26 56 16,5-16-64-1,0-16-8-15,0-6 16 16,11 3-16-16,6 6 0 0,11 1-256 15,23 3-472-15,-12-10-617 16,-11-16-2992-16</inkml:trace>
  <inkml:trace contextRef="#ctx0" brushRef="#br0" timeOffset="126179.96">14040 4677 8369 0,'0'0'1321'16,"0"0"-993"-16,-63 82-328 0,14 1 0 31,-14 37 0-31,-9 17 288 16,5 2 200-16,-2 1 72 0,14-19 32 15,-1-7-200-15,0-6-184 16,4-13 16-16,5-12 104 16,11-14-200-16,12-15 56 0,4-12-88 15,4-10-88-15,0 3 0 32,4-3-8-32,-4-4-360 0,16-19-488 15,4-9-744-15,16-3-449 0</inkml:trace>
  <inkml:trace contextRef="#ctx0" brushRef="#br0" timeOffset="126456.09">14586 4835 9450 0,'0'0'1296'16,"0"0"-864"-16,-91 79-168 0,31-18 72 16,-16 21 256-16,-28 29 24 15,-4 10-288-15,1-7-24 0,-1-6-144 16,13-21-40-16,-5-8-112 31,1-13 48-31,11-15-48 0,24-13 0 16,20-16-8-16,12-9-256 15,-7-13-632-15,11 0-1160 16,4-6-3353-16</inkml:trace>
  <inkml:trace contextRef="#ctx0" brushRef="#br0" timeOffset="126717.95">13754 4581 9297 0,'0'0'1113'0,"0"0"-737"0,-92 22-112 15,32 23 40-15,-12 34 40 0,-24 45 88 16,-11 16 128-16,8 6-336 16,7-10 120-16,28-31-192 0,16-13-104 31,16-6-32-31,16-19-8 15,12-16-8-15,4-20-576 0,13-12-472 16,6-6-1144-16,13-10-2249 16</inkml:trace>
  <inkml:trace contextRef="#ctx0" brushRef="#br0" timeOffset="126951.19">14016 4756 11546 0,'0'0'920'0,"-88"99"-760"15,9-1-152-15,-12 19 0 0,3 7 152 16,20-7 48-16,12-8 144 16,4-2-176-16,13-5-168 0,7-20-8 15,12-21-624-15,8-23-720 0,12-13 160 16,15-9-1049-1,6-10-1071 1</inkml:trace>
  <inkml:trace contextRef="#ctx0" brushRef="#br0" timeOffset="127152.41">14048 5188 8665 0,'-88'63'1745'15,"-11"17"-1033"-15,-17 18-328 16,9 4 0-16,3-10 144 16,12-4-32-1,13-14-184-15,19-17-184 16,24-19-128-16,20-7-184 0,12 1-776 16,4-7-840-16,0-8-2561 0</inkml:trace>
  <inkml:trace contextRef="#ctx0" brushRef="#br0" timeOffset="127356.68">13900 5181 9602 0,'0'0'1224'0,"0"0"-848"15,-127 76-224-15,56-19 24 16,-17 26 48-1,-8 22 16-15,1 3-64 0,19-7-120 16,24-12-56-16,24-15-504 16,8-27-1640-16,12-15-5666 15</inkml:trace>
  <inkml:trace contextRef="#ctx0" brushRef="#br0" timeOffset="132985.64">15629 6842 3392 0,'0'0'6890'0,"0"0"-4826"0,0 0-720 16,0-10 137-16,0 10 71 31,0 0-472-31,0 0-352 16,0 0-303-16,0 0-185 0,0 0-112 15,0 0-72-15,0 0-56 16,0 0-40-16,0 7-56 16,-11 6 96-16,-5 5-8 0,0 8-8 31,1 2 0-31,-6 1 8 16,1 3 0-16,5 0 0 0,-2-4 0 15,6 1 0-15,3-10-88 0,-1 0-136 16,5-7-201-16,1-2-143 15,3-7-392-15,0 3-496 16,-4-6-281 0,-4 0-215-16,-1 0-1041 15,5 0-3216-15</inkml:trace>
  <inkml:trace contextRef="#ctx0" brushRef="#br0" timeOffset="133272.74">15442 6893 5753 0,'0'0'1904'0,"0"0"529"16,0 0-801-16,0 0-400 15,0 0-39-15,0 0-313 0,-7-19-448 32,7 19-432-32,0 0-80 15,0 3-16-15,12 9 96 0,0 5 208 16,3 1 112-16,2 5-96 15,3-1-120-15,-5 0 8 16,2 0-96-16,-2-6-8 0,-2 3 0 31,-2-6-8-31,-3-3-64 16,0-1-360-16,-4-6-552 0,0-3-729 16,-4 0-583-16,0 0-1713 0</inkml:trace>
  <inkml:trace contextRef="#ctx0" brushRef="#br0" timeOffset="134371.29">15657 6645 3688 0,'0'0'2633'0,"0"0"-793"15,0 0-455-15,0 0-201 16,0 0 456-16,0 0-888 15,-15-28-168-15,11 24-7 0,-5 1-209 32,2 0-48-32,-5 0-160 15,4-1-40-15,-4 4 104 0,0 0-80 16,5 0-8-16,-10 0-32 16,6 0-40-16,-2 0-64 0,-6 0 144 15,-1 10-136-15,-5 0 0 0,6-1-8 16,3 1 8-1,-5 3 0 1,2-1-8-16,7 4 0 0,-4 0-16 16,0 3-32-16,0 0 48 15,4 3-56-15,0 4 48 16,4-1 0-16,-4-3 0 0,8 1 0 16,0-1 8-1,0-3-8 1,4 3 0-16,0-3 0 0,0 0 0 0,0 3 0 15,0-3 0-15,0 0 0 16,4-3 0-16,4 0-80 16,1 3 88-1,-6-3-8-15,5-3 8 16,0 3 0-16,1-4 0 0,-2 4-8 16,1-3-8-16,4 0 8 15,4-1 0-15,-1-2 0 16,2 2-56-16,-1-2 8 0,-4 0 8 15,3-4-176-15,-2 0 64 32,2 0-160-32,2-2 168 0,-2-1 64 15,1-3-8-15,0 0 40 16,0 0 48-16,0 0-88 16,0-7-8-16,0 1 0 0,0-3 104 31,-4-1-88-31,0-3 88 0,-4-2-81 15,3 2 81-15,-2-6 73 0,-1 0 7 16,3 0-24-16,2 0-56 16,-1-3 56-16,-1 3-40 15,2-1 112-15,-6 5-120 16,-3-5 272-16,0 5 16 16,1 2 336-16,-5-3-64 15,0 0-32-15,4 0-328 16,-4 1-32-16,0-2-112 0,0-2-56 15,0 1 120-15,0-5-112 16,0 4-8-16,0 0 112 0,0 0 56 31,-4 0-48-31,-1 6 56 16,-3-3-8-16,1 1 80 0,-6 2-64 16,5-3-64-16,-3 3-7 15,-6-2-73-15,6-2 8 0,-6 2-48 31,-2-1 88-31,-1 0-32 16,0 6-64-16,-7 4-80 16,-5 3-184-16,-5 3-177 0,-14 6-1023 15,7 10-984-15,8 0-2177 0</inkml:trace>
  <inkml:trace contextRef="#ctx0" brushRef="#br0" timeOffset="143994.57">15773 6842 3208 0,'0'0'864'0,"0"0"2273"16,0 0-1761-16,0 0-640 0,0 0-191 15,4 0 175-15,-4 0 32 16,0 0-136-16,4 0-8 0,-4 0-16 16,0 0-128-16,5 0-184 15,-5 0 73-15,4 0 23 0,-1 0 224 31,1-7-288-31,4 1-144 0,0-3-72 16,8-1-40 0,4-3-48-16,4-6 0 0,4 0 56 15,7-6-64-15,10-10 64 32,2-3 248-32,13-13-88 0,12-16-48 15,0 7 0-15,-1-6-72 0,5 2 144 16,-8 7 48-16,3-4-24 15,-2 1-128-15,2 0 88 0,-3 6 56 16,3 0-7 0,-3 6-129-1,4 4-80-15,-1 6-24 0,-3 0-48 0,0-1 8 16,-8 2-8-16,-9 5 0 16,-2 3 0-16,-18 4 0 15,-7 5 0-15,-12 11 8 0,-4 3-8 31,-8 3 48-31,4-1-48 16,-4 4-128-16,0 0-505 0,0 0-1159 16,-8 7 16-16,-11 12 615 15,-2-3-1007-15,5-4-1729 0</inkml:trace>
  <inkml:trace contextRef="#ctx0" brushRef="#br0" timeOffset="144471.6">17081 5623 7921 0,'0'0'2153'0,"0"0"-1353"0,0 0-536 16,0 0 48-16,0 0-32 0,0 0-128 15,0 0-24 1,0 0-8 0,0 0-16-16,0 0 8 0,11 0 64 15,13 0 432-15,4 0-280 16,4 0-192-16,8 0-16 0,8 0-112 16,-5-3-8-16,6-1 96 0,-10-2-96 31,1-1 8-31,-12 2 96 15,-8 1 89-15,-5 1 375 0,-11 0 408 16,0 3-312-16,-4 0-112 16,0 0-240-16,0 0-152 0,0 0-72 15,0 0-80-15,0 0-8 32,0 0-80-32,0 10 8 0,-4 8 72 15,-3 8 16-15,-9 2 88 16,4 11 0-16,-9-2-40 15,10 5-64-15,-5 5 0 0,4 1-72 16,-12 6-1384-16,8-13-1481 16,-4-12-8441-16</inkml:trace>
  <inkml:trace contextRef="#ctx0" brushRef="#br0" timeOffset="149920.13">20762 5111 11026 0,'0'0'3873'0,"0"0"-1097"16,0 0-1367-16,0 0-641 0,0-12-360 15,0 12-208-15,0 12-200 16,0 14 0-1,0 12 72-15,0 10 112 16,0 8-104-16,0 5-32 0,0 6-40 16,0-4 8-16,-8 1-16 15,-5-7-96 1,2-6-232 0,-5-10-288-16,4-9-585 0,4-10-895 0,-8-22-657 15,4 0-1567-15,1-10-4578 16</inkml:trace>
  <inkml:trace contextRef="#ctx0" brushRef="#br0" timeOffset="150326.85">20646 4873 8345 0,'0'0'1617'0,"0"0"591"0,20-98-744 16,0 66-615-16,16 10 47 15,16 3 40-15,23 13-288 31,6 6-296-31,-6 0-112 0,-8 18-168 16,-22 11-24-16,-6 25-48 16,-18 22-72-16,-21 4 8 0,-5-7 56 15,-35-7 8-15,-7-18 40 16,-13 3-24-16,-12 3 104 31,0-10 16-31,9-6-24 0,7-12 16 0,16-4-8 16,12-12-8-16,12-4-48 15,12-3-64-15,4 0 0 0,0 3-8 16,12 7-168-16,11 9 168 16,9 7 8-1,9 9 0 1,2 0 0-16,6-3 8 0,-6 3 0 0,1-6-8 16,-4-3 8-16,-1-1 0 15,1-9-8-15,-3 0-256 16,10-6-880-16,-8-6-1224 0,-11-7-2802 15</inkml:trace>
  <inkml:trace contextRef="#ctx0" brushRef="#br0" timeOffset="150687.46">21295 5489 6753 0,'0'0'4913'15,"0"0"-4401"-15,0 0-368 16,0 0-16-16,0 0 1024 16,73 7 593-16,-42-14-561 0,9-5-704 15,-1-8-328-15,-2-2-152 16,-10-6-376-16,-7-4-408 0,-12-3-344 16,-8 0 456-1,-4 3 672-15,-20 10 88 16,-8 9 800-16,-3 13-24 15,-5 4 208-15,1 18-248 0,7 16-152 16,4 3-159-16,4 4-105 16,12 5-184-16,12-5-72 15,0-1-24-15,12-3-112 16,19-9 56-16,13-6 8 16,12-10-80-16,7-13-440 0,29-19-1049 15,-16-15-3112-15,-12-11-7089 16</inkml:trace>
  <inkml:trace contextRef="#ctx0" brushRef="#br0" timeOffset="151039.26">21817 5302 9554 0,'0'0'1264'0,"0"0"-928"16,0 0-144-16,0 0 240 0,0 0 184 31,0 0 144-31,0 0 209 15,0 0 655-15,88 57-760 16,-47-79-528-16,2-10-176 0,0-9-160 16,-2-23-24-16,-5-34-136 15,-12-32-352-15,-9-17 24 0,-11 5 488 32,-4 25 168-32,-15 34 816 0,-2 29-288 15,6 25 569-15,-2 13 31 16,5 10-320-16,-3 6-464 0,-17 16-512 15,-8 47-16 1,-12 36 16 0,8 25 8-16,8 12 0 0,21-3-8 15,11-18-8-15,8-4 8 16,7-29 0-16,9-18-232 0,-4-23-184 16,4-9-536-16,31 0-1137 0,-6-10-1111 15,-2-16-2842-15</inkml:trace>
  <inkml:trace contextRef="#ctx0" brushRef="#br0" timeOffset="151385.39">22412 4981 15347 0,'0'0'3000'32,"0"0"-2135"-32,0 0-689 0,-53 76-128 15,42-34-48-15,11-4 0 16,0 0 0-16,0 0 0 15,15-6 0-15,9-10-48 0,4-3-104 16,4-16-168-16,4-3-81 31,3-19-191-31,-3-19-192 0,5-22 184 16,-9-3 352-16,-13-8 248 16,-3 8 400-16,-12 22 1032 15,-4-1 105-15,0 23-369 0,0 10-128 0,0 9-640 16,0 6-400-1,0 20-96 1,0 24 88-16,-4 4 8 0,4 10 8 16,0 6 0-16,0-13-8 15,4 6-200-15,9-3-664 16,6 4-536-16,-3-13-2633 0,0-23-3561 0</inkml:trace>
  <inkml:trace contextRef="#ctx0" brushRef="#br0" timeOffset="151767.28">23359 4305 14267 0,'0'0'2968'0,"0"0"-1063"16,0 0-905-16,0 0-360 16,0 0-320-16,-91 70 40 0,27 6-16 15,0 32-104-15,13 16-96 16,23 13-24-1,28-1-120-15,15-9 0 16,34-3 16-16,14-10-16 0,9-9 0 16,8-16-8-16,-5-19-56 0,-15-26-360 15,7-12-528-15,-22-16-1313 0,-6-16-4904 16</inkml:trace>
  <inkml:trace contextRef="#ctx0" brushRef="#br0" timeOffset="153949.84">23678 4740 11042 0,'0'0'1896'0,"0"0"345"15,0 0-537-15,0 0-408 0,0 0-527 16,0 0-513-16,-59-9-208 16,27 34-48-16,0 16-16 0,8 4 0 31,0 9 0-31,12-1 16 16,8 1 0-16,4-6-56 0,0-10-136 15,16-9-145-15,12-13 105 16,3-10 56-16,1-6 64 15,4-9 112-15,-8-23 16 0,-4-10 56 32,-11-8 280-32,-9-8 257 15,-4 1-113-15,-9 3 0 0,-14 10 64 0,-1 9-152 16,-4 10-48 0,0 12-232-16,0 13-128 15,7 0-488-15,6 19-640 0,11 9-369 0,12 20-951 16,20-7-633-1,4-6-2000 1</inkml:trace>
  <inkml:trace contextRef="#ctx0" brushRef="#br0" timeOffset="154239.88">23869 4775 9794 0,'0'0'4257'0,"0"0"-1753"15,0 0-1240-15,0 0-944 16,0 0-320-16,0 0-120 0,0 67 104 15,0-20 0-15,12 4 16 16,12-3-344-16,4-7-376 16,4-13-24-1,4-8 176-15,-8-20 344 16,3-7 224-16,-10-21 0 0,-6-17 576 16,-10-6 352-16,-5-3-24 15,-9-6-360-15,-10 9-63 16,-1 4 215-16,0 12 152 0,4 13-472 15,8 9-376-15,0 13-344 32,0 0-1593-32,0 13-583 0,8 2-185 15,0 1-1200-15,12-6-1576 0</inkml:trace>
  <inkml:trace contextRef="#ctx0" brushRef="#br0" timeOffset="154423.4">24144 4448 7089 0,'0'0'4257'0,"0"0"-1320"15,0-80 135-15,0 65-591 16,0 15-1297-16,0 9-1112 0,0 32-72 16,-7 33-8-16,7 21 8 15,0 13 0-15,19-4 8 16,5-21-8 0,0-26-320-16,-12-15-408 15,4-11-512-15,4-5-441 0,-4-4-1319 16,-1-10-2506-16</inkml:trace>
  <inkml:trace contextRef="#ctx0" brushRef="#br0" timeOffset="154598.47">23941 4664 9450 0,'0'0'1976'15,"0"0"-1472"-15,100 0-344 0,-40 0-40 31,8 0-112-31,3 3 40 16,17-3-48-16,-21-3-1056 16,-15-6-5762-16</inkml:trace>
  <inkml:trace contextRef="#ctx0" brushRef="#br0" timeOffset="154766.89">24463 4578 10354 0,'0'0'2840'0,"0"0"-2240"0,0 0-544 16,0 0 169-1,-4 105 111-15,4-57 160 0,8 5 8 16,8 8-192-16,8 15-64 16,-4-12-104-16,0 2-144 15,-4-6-224-15,-16-5-728 16,0-11-857-16,0-12-2432 16</inkml:trace>
  <inkml:trace contextRef="#ctx0" brushRef="#br0" timeOffset="154978.57">24491 4477 9009 0,'0'0'1329'0,"0"0"-537"16,0 0-168-16,84-10 216 15,-64 39-16 1,-5 15-448-16,-15 19-200 15,0-2-39-15,-24 9-41 16,-11-1-96-16,-5-11-273 0,-16 15-495 16,13-22-1520-16,6-13-2121 0</inkml:trace>
  <inkml:trace contextRef="#ctx0" brushRef="#br0" timeOffset="155345.98">24766 4603 13218 0,'0'0'2817'16,"0"0"-2697"-1,0 0-120-15,0 0 0 0,-4 99 0 16,4-74 0-16,8 1 8 16,8-7 0-16,0-7 56 0,0-8 16 15,3-4 40-15,1-20 32 16,1-11-152-16,-6-10-8 0,-2-7 8 31,-2 0 0-31,-3 7 352 16,-4 6 176-16,-4 13 336 0,5 12-55 15,-5 10-809-15,4 4-64 16,-1 18-16-16,5 9 64 0,5 4 16 31,2 6 0-31,13-2 8 16,0-4-8-16,8-3 0 15,3-7-88-15,-3-13-409 0,-8-12-655 16,4-19-928-16,-16-9-969 16,-4-13-5017-16</inkml:trace>
  <inkml:trace contextRef="#ctx0" brushRef="#br0" timeOffset="155509.76">25200 4181 10850 0,'0'0'4849'0,"0"0"-2921"0,0 0-423 16,0 0-1249-16,0 0-256 15,0 0-120-15,-15 70 112 16,15 13 8 0,3 21 8-16,13 7-8 15,8-22 0-15,-4-25-593 0,0-10-967 16,-8-16-1472-16,0-16-2202 0</inkml:trace>
  <inkml:trace contextRef="#ctx0" brushRef="#br0" timeOffset="155683.34">25041 4400 12218 0,'0'0'1865'0,"0"0"-577"0,0 0-784 32,0 0-352-32,116-19-144 15,-45 19 64-15,25 0-72 16,4 0-56-16,-13 0-1576 0,-31 0-4002 15</inkml:trace>
  <inkml:trace contextRef="#ctx0" brushRef="#br0" timeOffset="157617.63">25758 4645 10818 0,'0'0'2624'0,"0"0"-647"16,0 0-513-16,0 0-208 0,0 0-295 16,0-3-201-16,0 3-168 15,8-4-248-15,8 1-128 0,16-3-136 16,7 2-72-16,9-2 56 31,8 0-64-31,8 0-8 0,0-1 8 16,-4 4 0-16,-13-3 0 15,-14 3-344-15,-18-1-216 16,-11 1-96-16,-4 0-641 0,-43-3-2487 16,-2 0-1682-16,2-1-1823 0</inkml:trace>
  <inkml:trace contextRef="#ctx0" brushRef="#br0" timeOffset="157857.72">25898 4388 11226 0,'0'0'2632'16,"0"0"-231"-16,0 0-465 0,0 0-79 15,0 0-521-15,0 0-664 16,0 0-472-16,0-35-200 0,0 50-104 16,0 11 56-16,0 15 48 0,3 10 0 31,9 9 8-31,8 13 40 15,4 16-48-15,4-9 8 0,0-11-8 16,-4-12-48-16,-4-9-312 16,8 13-920-16,-8-11-1129 0,-5-14-4408 15</inkml:trace>
  <inkml:trace contextRef="#ctx0" brushRef="#br0" timeOffset="158397.87">26595 3914 14091 0,'0'0'2008'0,"0"0"-280"0,0 0-807 16,0 0-705-1,0 0-216 1,0 0-176-16,0 0 87 0,0 0 81 16,23 128 8-16,-10-46 8 15,-5 23 65-15,-5-7-57 0,-3-22-16 16,0-19-8-16,0-25-265 0,0 0-95 31,0 0-112-31,0-10-104 16,-3-9 152-16,3-13 48 0,0 0 384 15,0-16 48-15,0-13-48 16,7-9-224-16,14-10 72 0,7-2 96 16,11-4-312-16,9 6 32 31,4 4 112-31,0 15 224 0,-9 13 200 16,-2 13 400-16,-2 3 112 15,1 22-136-15,-5 13 64 16,-3 6-120-16,-8 7-168 0,-3 0-79 15,-18 2-153-15,-3-5-112 16,-15-4 72-16,-22-9 88 31,-10-7 96-31,-9-3-16 0,-11-9-128 16,-1-9-120-16,4-4-624 16,5-7-929-16,14-9-2320 0,21-3-1688 0</inkml:trace>
  <inkml:trace contextRef="#ctx0" brushRef="#br0" timeOffset="158652.63">27232 4410 7985 0,'0'0'6434'0,"0"0"-3930"15,0 0-695-15,0 0-409 16,0 0-632-16,9-16-504 0,-9 22-264 15,0 17-144-15,0 5 144 16,0 10 8-16,0 7 0 0,0 2 56 31,7-3-64-31,9 1 0 16,0-7 0-16,0-3-632 0,4-6-904 16,-8-7-2369-16,-4-16-2865 0</inkml:trace>
  <inkml:trace contextRef="#ctx0" brushRef="#br0" timeOffset="158987.84">27428 3791 12426 0,'0'0'3793'16,"0"0"-2873"-16,0 0-640 16,0 0-280-16,0 0 0 0,87 63 392 15,-35-12-16 1,4 9-88 0,15 13-88-16,9 19-31 0,4 20 79 15,-12 5-152-15,-29-6 8 0,-34-6-56 16,-18-20-48-16,-34 4 16 15,-25-3-8-15,-16 3 0 0,-19-3-8 32,-13-10-400-32,24-19-1945 15,9-19-4712-15</inkml:trace>
  <inkml:trace contextRef="#ctx0" brushRef="#br0" timeOffset="162352.96">13020 9722 9722 0,'0'0'2384'0,"0"0"-648"15,0 0-215-15,0 0-201 16,0 0-648-16,0-19-552 0,4 28-120 16,0 19 0-16,4 11 152 31,4 21 144-31,0 23-32 15,4 15-56-15,-4 4-136 0,-4-17 0 16,-4-24-72-16,-1-20 0 16,-3-13 0-16,0-5-16 0,0 2-176 31,0-9-104-31,0-6-16 16,0-10 224-16,0 0 88 0,5-23 144 15,3-8-136-15,4-11-8 0,0-9 8 16,7 1-8-16,6-4-8 15,-5 9 0-15,4 7 0 16,-1 10-8 0,-7 8 16-16,-4 17 0 15,-8 3 0-15,5 3-112 0,-2 20 104 16,1 6 8-16,-4 2 8 0,0 4 64 16,-4 0 0-16,0 3 0 15,0 0 80 1,-12 0-32-16,-8 1-64 15,-3-2 16-15,-5-2-16 16,-4-3-56-16,4-6-600 0,0-14-1224 16,12-2-705-16,8-10-2456 0</inkml:trace>
  <inkml:trace contextRef="#ctx0" brushRef="#br0" timeOffset="162699.74">13574 10135 9818 0,'0'0'2480'31,"0"0"-1216"-31,0 0-15 0,0 0 7 16,0 0-328-16,0 0-616 16,79-32-192-16,-66 47 104 0,-1 4-128 0,-9 10 56 15,-3 3-8-15,0 6-64 16,-3-3 96-16,-18 3 56 15,2-6 177-15,3-1-65 16,0-11-88 0,4-5-48-16,8-5-88 15,4-10-112-15,0 0 0 0,20 0 40 0,20-19 144 16,23-10-40-16,10 1-144 31,-2-4 40-31,0 4-48 16,-22 8-232-16,-6 8-824 0,-23 5-1129 15,-16 7-2544-15,-4 0-6217 16</inkml:trace>
  <inkml:trace contextRef="#ctx0" brushRef="#br0" timeOffset="168080.6">12805 13440 11882 0,'0'0'4681'15,"0"0"-4153"-15,0 0-512 16,-28 50-8 0,24-18-8-16,-8 10 152 15,8 8-64-15,0 4 8 16,0 7-8-16,0-4-80 0,1 0 40 16,-6-6-40-16,1-4-8 15,0-9-56-15,-3-6-792 0,-2-10-536 31,-2-12-377-31,2-4-927 16,2-6-2337-16</inkml:trace>
  <inkml:trace contextRef="#ctx0" brushRef="#br0" timeOffset="168454.7">12618 13382 5457 0,'0'0'2288'0,"16"-73"-351"16,0 39-41-16,-1-1-472 15,13 12-351-15,4 10-257 0,9 7-568 16,6 6-152-16,5 16-48 16,-8 19 0-16,-9 13-48 15,-11 6-120 1,-12 9-40-16,-12-2 32 0,0 2 40 16,-23-6 88-16,-18 0 48 15,-2-9 448-15,-9-1 392 0,-3-12 192 16,-1-3-72-16,15-10-263 15,2-3-153 1,15-6-376-16,12-4-128 16,4 1-88-16,8 3-72 15,8 3-16-15,20 3 8 0,8 6 72 16,7 4 0-16,9 3-32 16,0-1 40-16,-1 4 0 0,-2-3-8 31,-1 0-216-31,-1-4-1601 15,17-15 617-15,-16-7-1729 16,-4-6-4584-16</inkml:trace>
  <inkml:trace contextRef="#ctx0" brushRef="#br0" timeOffset="168786.35">13219 13964 8185 0,'0'0'8586'0,"0"0"-7442"0,0 0-1144 15,0 0-40 1,0 0-56-16,0 0 96 16,0 0 224-1,52 0-8-15,-20-4-216 0,-4-9-360 16,4-2-80-16,-4-11-560 16,0-5-344-16,-13-1 215 0,-7-3-247 15,-8 6 1376-15,-15 14 400 16,-17 8 745-1,-4 7 103-15,-8 9 312 16,4 14-224-16,4 5-519 16,12 4-225-16,9 6-408 0,15 4-144 15,0-1-40-15,32-3-376 32,11-6-521-32,29-7-1495 0,-9-6-1497 15,-11-13-5553-15</inkml:trace>
  <inkml:trace contextRef="#ctx0" brushRef="#br0" timeOffset="169136.75">13542 14065 13618 0,'0'0'1641'0,"0"0"-1641"32,0 0-120-32,0 0 120 0,0 0 592 15,0 0-184-15,108-51-320 0,-73 16-88 16,6-22-464-16,-2-29-48 15,-3-31-288-15,-8-13-417 16,-16-1-343 0,-12 17-296-16,0 35 1856 15,-16 22 800-15,5 25 1272 16,2 16-143-16,1 3 15 0,4 13-144 0,-8 0-1335 16,-4 35-465-16,-4 35-8 15,1 35-40-15,2 15 48 0,6 4 96 31,11-13-96-31,0-15 0 16,11-27 8-16,2-17-8 0,2-21-417 16,9-12-695-16,20-9-968 15,0-10-265-15,-4 0-2392 0</inkml:trace>
  <inkml:trace contextRef="#ctx0" brushRef="#br0" timeOffset="169423.53">14144 13576 12018 0,'0'0'5169'0,"0"0"-4697"16,0 0-104-16,-16 114 152 31,16-57-231-31,0 1-177 0,0-5-24 16,8-5-88-16,8-16-168 16,4-10-425-16,0-12-95 0,4-10 232 0,8-19 360 15,7-32-48-15,5-28 144 16,-4-1 0-16,-12 10 40 15,-12 16 8-15,-9 29 736 16,-3 6 513 0,-4 6-257-16,0 13-456 15,0 16-576-15,0 19-8 0,0 12 8 16,0 14 8-16,0 2-16 0,0 1-72 31,9 12-912-31,-5-12-1281 16,-4-17-3544-16</inkml:trace>
  <inkml:trace contextRef="#ctx0" brushRef="#br0" timeOffset="170261.52">12738 13868 6673 0,'0'0'2873'15,"0"0"-1625"1,0 0-760-16,0 0 32 0,0 0 8 15,0 0-272-15,0 0-144 0,0 13-8 16,0 6 168-16,0 10 112 16,0 6 16-16,-5 12-39 0,-7 4 479 31,1 6-216-31,-2 3-88 16,-6 1-192-16,-1-7-88 0,-1-4-112 15,2-8-16-15,-5-10-56 16,8-10 0-16,-4-10 16 0,4-9 32 15,-3-3 80-15,-6 0-48 32,1-15-8-32,-4-5-136 0,0 5-8 15,4-1-48-15,5 10-360 16,11 6-848-16,3 0-2553 0,5 0-3400 0</inkml:trace>
  <inkml:trace contextRef="#ctx0" brushRef="#br1" timeOffset="183998.68">17610 7524 7817 0,'0'0'1793'16,"0"0"-137"-16,0 0-88 0,0 0-600 15,0 0-31-15,12 0 71 16,0-6-448-16,-4 3-312 0,4 0-24 16,8-1 0-16,-5 2 32 15,6-2 88 1,3 4-72-16,8 0-24 16,0 0-32-16,15 0-88 0,21 0 40 15,28 0-71-15,39 0-1 16,13-3 40-16,3 3-120 0,-3-3 40 15,-21-4-48-15,0 4 0 16,1-6 80-16,-1 3-80 0,0-1 112 31,1-3 24-31,-9 4 0 16,-3-3 40-16,-8 2-24 0,-4 4-88 16,-5-3 32-16,-4 6-32 15,6-3 56-15,-6 3-8 31,5 0-48-31,-21 0-64 0,-15 0 40 16,-16 0-48-16,-13 0 8 16,10 0 0-16,2 3-8 0,1 0 8 15,-4 0-8-15,-5 0 8 16,-2 1-8-16,-9 2-8 16,-1-3 8-1,-3 4-80-15,0-5-96 0,0 2 40 16,1-1-8-16,-2 0-88 15,1 0-152-15,-8-3-160 16,-4 4-353-16,-5-4-239 0,-3 0-456 16,-4 0 223-1,-4 0-815-15,-3 0-1761 16</inkml:trace>
  <inkml:trace contextRef="#ctx0" brushRef="#br1" timeOffset="184371.22">20666 7200 6833 0,'0'0'2216'0,"0"0"17"15,0 0-513-15,0 0 145 16,0 0-249-16,0-12-704 0,4 12-504 15,0 3-224-15,8 10 264 16,8 3 97-16,8 6-145 16,3 0-64-16,5 3-160 0,5 1 40 15,2-4-88-15,2 4-64 16,-6-7-56 0,-3 3-8-16,-8-3 8 0,-8 3 48 15,-8-3-56-15,-9 3 0 16,-3 0 0-16,-28 1 8 15,-23 6 192-15,-29 6 16 0,-32 2-104 16,-11 5 0 0,8-1-112-1,11-6-232-15,32-13-1480 0,24-12-4194 16</inkml:trace>
  <inkml:trace contextRef="#ctx0" brushRef="#br1" timeOffset="188974.17">18367 8004 6969 0,'0'0'6305'16,"0"0"-4864"-16,0 0-57 15,0 0-800-15,0 0-184 0,44-35-168 16,-16 29-96 0,12 3-80-16,-1 3 24 15,6 0-80-15,-6 3 48 16,-3 9-32-16,-12 4-16 0,-16 3 0 15,-8 7 8-15,-8 2-8 16,-24 4 128-16,-11 0 256 16,-5 0-80-1,-1-4 65-15,14-2-145 0,7-8-112 16,16-5-104 0,8-3 0-16,4-1-8 0,12-2 0 0,16-1 0 15,16-6 288-15,11 0-80 16,5 0-120-16,0 0-64 0,-4-3-24 31,7-10-752-31,-14 3-1505 16,-14-5-2376-16</inkml:trace>
  <inkml:trace contextRef="#ctx0" brushRef="#br1" timeOffset="189184.84">19085 8013 10866 0,'0'0'2680'0,"0"0"81"16,0 0-969-16,0 0-687 16,0 0-409-16,0 0-456 0,0 0-240 31,-4 16 0-31,-13 16 0 0,-3 6 48 16,-3 3-48-1,-5 7 0-15,0 0-56 0,0-1-760 0,-4 8-1041 16,8-14-1135-16,0-16-1417 15</inkml:trace>
  <inkml:trace contextRef="#ctx0" brushRef="#br1" timeOffset="189402.28">18793 8061 11858 0,'0'0'4049'0,"0"0"-1897"31,0 0-1063-31,0 0-617 15,0 0-288-15,0 0-184 0,0 0 48 16,0 0 8-16,77 82 168 0,-38-40-160 16,1 5-8-16,4-2-56 15,-8-4-144-15,-4-3-352 32,3-3-1385-32,-7-9-943 0,-8-14-2009 15</inkml:trace>
  <inkml:trace contextRef="#ctx0" brushRef="#br1" timeOffset="189709.07">19196 8051 11826 0,'0'0'3225'0,"0"0"-881"0,0 0-1264 15,0 0-463-15,0 0-409 16,91-15-48-1,-59 18-56 1,0 16-104-16,-12 6 0 0,-8 4-48 16,-12 6 40-16,-4 3 8 15,-20 3 0-15,-12-6 48 0,0 0-40 0,5-10 48 16,6-3-8-16,10-9-48 16,11-3-64-16,4-7-88 15,40-3 152 1,35 0 0-16,37-9 24 15,19-11-24-15,-7-8-1041 16,-40 2-1775-16,-32-2-7962 0</inkml:trace>
  <inkml:trace contextRef="#ctx0" brushRef="#br1" timeOffset="192394.98">22387 6159 3488 0,'0'0'5609'0,"0"0"-4792"0,0 0-113 31,0 0 152-31,0 0 64 16,-103-54-200-16,66 54-312 0,-6 0-8 15,0 0-191-15,-2 10 39 16,6 6 160-16,7-1 96 0,4 5-120 16,0-1-112-16,8 0-56 31,0 3-24-31,4-3-120 16,4 3-64-16,0-3 0 0,8 0-8 15,4 0 16-15,0 0-16 16,0 1 48-16,13-2-48 0,10-2 0 15,9 7 8-15,8-8 56 32,7 4-64-32,9-3 176 15,4 0 24-15,0-3 104 0,-4 3-24 16,-4 3-144-16,-5-3-32 0,-11-1-24 16,-12 1-80-16,-7 0 0 0,-6 0 0 15,-11 0 8 1,0 3 48-1,0 0-56-15,-24 0 80 16,0 4 32-16,-12-4-40 0,-3-7 64 16,-10 1 8-16,2-3 48 0,-9-4-47 15,4-6-33-15,1 0 0 0,6 0 40 32,6-10-32-32,3-6 272 15,12 4-24-15,4-4-48 16,4 6 16-16,4 4 64 0,8 0-64 31,0 2-48-31,4 4-216 0,0 0 8 16,0 0-80-16,0 0-72 15,0 0-168-15,0 0-664 16,0 7-864-16,8 8 7 0,12 2-2480 16,-3-11-3768-16</inkml:trace>
  <inkml:trace contextRef="#ctx0" brushRef="#br1" timeOffset="192777.06">22790 6435 10786 0,'0'0'2784'0,"0"0"-583"16,0 0-737-16,0 0 97 15,0 0-265-15,0 0-688 0,24-41-408 16,-24 41-200-16,0 6-120 15,0 14 120-15,0 5 8 0,0 10 88 32,0 3 104-32,0 0-136 15,0 3 8-15,4-3 16 0,3 4-80 16,6-4-8-16,-5 0 0 16,3 13-464-16,-3-10-1432 0,-3-9-3426 15</inkml:trace>
  <inkml:trace contextRef="#ctx0" brushRef="#br1" timeOffset="193713.9">21738 7235 9938 0,'0'0'2720'0,"0"0"-127"16,0 0-953-16,0 0-640 0,0 0-560 15,0 0-296-15,0 0-144 16,0 0-160-16,4 39 160 0,0-1 112 31,0 3 88-31,-1 10 169 16,6-1-49-16,-1 8 0 0,-4 15-32 15,7 19-104-15,-2 16-24 16,-1 6 16-16,-4-3-104 16,-1-3 80-16,-3-12-152 0,0-4 16 31,-7-19 32-31,-1-16-48 0,-1-19 16 16,5-6 32-16,-3-4-40 0,-1 4-16 15,4-1-56-15,-5-8-248 0,9-7-200 16,-3-10-616-1,-1-6-417-15,0-10-335 16,-4-8-713 0</inkml:trace>
  <inkml:trace contextRef="#ctx0" brushRef="#br1" timeOffset="194434.27">21865 7156 7521 0,'0'0'2545'0,"0"0"-561"0,0 0-656 16,0 0-439-16,0 0-441 16,0 0 256-1,53-22-16-15,-34 22-336 16,1 0-144-16,4 0-40 15,-1 0 32-15,10 0 168 0,7 0-16 16,7 3-80-16,5-3-80 16,12 3 8-16,16-3-40 0,23 0 25 31,24 0-105-31,6-3 96 16,-6-3-40-16,-16-4 16 0,-12 4-24 15,-2 0 24-15,-18-1-40 16,-11 1-48-16,-20 3-56 15,-9-1 64-15,10-2-72 0,7 3-8 32,7-3 8-32,-8 3 0 15,-3-4 0-15,-7 4 0 0,-6 3 0 0,-15 0 0 16,-8 0-568-16,-4 0-473 16,-8 0-599-16,-4 3-224 15,0 7-393-15,0-1-375 16,0-3-1905-1</inkml:trace>
  <inkml:trace contextRef="#ctx0" brushRef="#br1" timeOffset="195254.73">23785 7083 7097 0,'0'0'2497'16,"0"0"-697"0,0 0-464-16,0 0-400 15,0 0-415-15,0 0-393 16,0 0-128-16,0 0 0 0,0 26 0 15,0-4 88-15,0 3 96 16,0 7 192-16,0 3 136 0,-3 3-216 16,3 3-144-16,-4 4 248 31,0-1-224-31,0 1 8 0,4 5-32 16,0 1 16-16,-4 3 24 15,4 3 56-15,0 3 88 16,-4 1-88-16,4-1-40 0,0-3-80 31,0-9-32-31,0 3-16 16,0-7 0-16,0 1-72 15,0-1 0-15,0-2 56 0,0-1-56 16,0-6-16-16,0 3 16 16,0-6-8-16,0 2 8 0,4-5-8 15,0-3 0 1,0-4 0-16,-4-3 0 15,4-4-120-15,-4-2-104 16,0-3-32-16,0-4 40 0,0-3-40 16,0 0 176-16,0-3 80 0,-12 0 88 15,-8 0 24 1,-4 0-16-16,-12 0-32 16,0-3 48-16,-7 0 8 15,-5 0 80-15,-4-3 40 16,1 6-87-16,-2-7 47 0,1 4-56 15,1 0-48-15,-1 3 8 16,0-3-96 0,-4 3-8-16,5 0 48 15,-5 0-48-15,-4-4 0 16,-4 2 0-16,5 2 0 0,-1-4 0 16,0 4 8-16,4 0-8 15,0 0 16-15,5 0-8 0,-1 0 40 31,0 0-40-31,4 4 0 16,4-2 40-16,1 2-32 16,7-1-16-16,0 0 56 0,1 0-48 15,2-3 8-15,1 3 48 16,0-3-56-16,0 0 64 0,0 4-64 16,0-4 0-1,4 0 136-15,-3 3 80 16,3 0-128-16,-4 0-8 15,5 3-80-15,-1-2 56 0,-4 2-64 16,4 1-40-16,4-2 40 16,7 2 0-16,2-1-264 15,2 4-592-15,6-3-1417 16,7-7-2680-16</inkml:trace>
  <inkml:trace contextRef="#ctx0" brushRef="#br1" timeOffset="197306.32">21156 7982 3064 0,'0'0'6474'0,"0"0"-4442"16,0 0-440-16,0 0-503 15,0-19 527 1,0 16-384-16,0 3-368 16,0 0-296-16,0 0-143 0,0 0-129 15,0 0-168-15,0 3-112 16,0 9-16-16,0 8 0 0,-11 8 168 15,2 7-32-15,-6 6-48 32,2 0 16-32,-2 1-96 0,2 2 0 15,1-3 32-15,5 0-40 16,-1-2-112-16,-5-7-408 0,6-10-537 16,3-3-351-16,0-10-848 15,4-9-617-15,0 0-2808 0</inkml:trace>
  <inkml:trace contextRef="#ctx0" brushRef="#br1" timeOffset="197796.48">21347 7934 7217 0,'0'0'2329'0,"0"0"-1025"0,0 0-520 0,0 0-32 16,0 0-192-16,0 0-120 15,-15 22 184-15,-2 0-207 0,2 4 167 16,-1 6-88-16,4-1 136 31,-4 8-80-31,8-2-280 0,0 5-144 16,8-4 0-16,0-3-72 15,0 0-40-15,4-10-8 16,11-3 0-16,6-9 0 0,-1-6 56 31,-1-7 112-31,5 0-8 16,-3-10 16-16,-6-9-32 0,-2 0 32 15,-6-3 88-15,-7-4 233 16,0 7 47-16,0 0-80 16,-7 10 48-16,-14-1-264 0,5 10-256 15,-7 0 0-15,-1 7-8 16,0 8-184 0,8 7-288-16,4 7-624 0,12 12-961 15,0-6-783-15,20-6-3394 16</inkml:trace>
  <inkml:trace contextRef="#ctx0" brushRef="#br1" timeOffset="198400.16">22399 8744 12466 0,'0'0'3945'15,"0"0"-3489"-15,0 0-216 0,0 0 360 16,0 0-80-16,0 0-232 15,-4 44 401-15,0-22-121 0,-3 4-288 16,-1 2-16-16,-1 1-120 16,5 3-96-16,-7-1 24 0,3 1-72 15,-1 0-360-15,2 9-888 32,-1-9-1473-32,4-7-1896 0</inkml:trace>
  <inkml:trace contextRef="#ctx0" brushRef="#br1" timeOffset="198814.58">22778 8690 9738 0,'0'0'2888'15,"0"0"-1239"1,0 0-553-16,0 0-192 0,0 0-528 16,0 0-232-16,0 0 736 0,0 0 0 15,-36 98-359-15,16-60-81 16,4 0-112-16,0 4-128 0,4-8-136 31,8 1 0-31,0-6-64 16,4-4-16-16,0-9-64 0,17 0-240 15,6-6 208-15,1-4-136 16,4-6-144-16,-4 0 160 16,-4 0 232-16,-8-6 128 0,-8-4 640 31,-4-2 112-31,0-1-40 16,-4 0-296-16,-17 0-280 0,-3 4-112 15,-3 5-152-15,-1 4 0 16,0 0-152-16,8 17-856 0,5-2-1513 15,10-2-4344-15</inkml:trace>
  <inkml:trace contextRef="#ctx0" brushRef="#br1" timeOffset="211556.06">17571 11817 8433 0,'0'0'2761'0,"0"0"-761"16,0 0-879-16,0 0-17 0,0 0-88 16,0 0-240-16,0 0-288 15,0 0-208-15,0 0-160 16,0 0-16-16,0 0 16 0,0 0-40 31,4 0 136-31,-4 0-71 0,7 0-9 16,5 0 48-16,8 0 184 15,4 0 208-15,8 0-112 16,8 0-176-16,3 0 48 0,9 0-160 16,4-3-32-16,4 3 24 31,4 0-96-31,-1 0 32 0,5 0-16 15,-1-3-80-15,2 3 144 16,18-3-144-16,13-1 40 16,15 1 24-16,8 3-56 0,-7 0 40 15,-8 0-56-15,-16 0 16 32,0-3 8-32,-17 3-8 0,-19 0-16 0,-13 0 72 15,-2 0-64-15,2 0 40 16,5 0-48-16,4 0 0 15,0 0 40-15,0 0-40 0,-1 0-8 16,1 0 8 0,-4 0 0-16,0 0-8 0,-4 0 8 15,-1-3 0-15,-3 0-8 16,-4 3 16-16,0 0-8 16,0 0 0-16,-4 0 8 15,4 0-16-15,-1 0 8 0,-3 0 0 31,4 0-8-31,-8 0-24 0,0 0-104 16,-8 0 8-16,-5 0-40 16,-2 0 48-16,-5 0-128 15,-1 0-88-15,-3 0 112 16,-4 0-264-16,4 0-96 0,-4 0-280 31,0 0-465-31,0 0-519 0,-4 0 56 16,-3 3-529-16,-9-3-816 0</inkml:trace>
  <inkml:trace contextRef="#ctx0" brushRef="#br1" timeOffset="212021.41">19886 11522 11978 0,'0'0'4297'15,"0"0"-2409"-15,0 0-511 16,0 0-129-16,0 0-400 16,0 0-416-16,0-13-248 0,0 13-176 31,3 0 16-31,5 0-24 15,4 10-8-15,8 8-8 0,12 8 16 16,3 6 40-16,10-4-32 16,-2 4-8-16,2-3 48 0,-6-1-48 0,-7-5 0 15,-4-4-8 17,-9-4 8-32,-2-5 16 0,-10 0-16 15,-3-7-48-15,0 0 48 16,-4 3-40-16,0 1 40 15,-4-1 48-15,-7 10-40 0,-13 3 64 16,-8 6-72-16,-8 1 16 31,-8 9 80-31,-7-1-96 0,-5 5 0 16,0 2-128-16,-24 13-704 0,13-10-1592 16,11-9-4394-16</inkml:trace>
  <inkml:trace contextRef="#ctx0" brushRef="#br1" timeOffset="212735.56">18180 12471 9882 0,'0'0'2384'16,"0"0"-816"-16,0 0-423 0,0 0-129 15,0 0 272-15,84-50-152 0,-49 43-175 32,5 1-265-32,0 6-344 15,-8 0-144-15,0 3-160 16,-13 13-48-16,-2 6 8 0,-10 0 0 15,-7 7 40-15,-3 6 192 0,-18-1-16 16,-6 1 80-16,-5-3-32 31,4 0-128-31,4-7 8 16,8-6-144-16,4-6-8 0,12-6 0 16,0-1-8-16,12-6-8 15,16 0 16-15,16 0 0 0,16 0 112 16,4-10-112-16,3-3-48 31,-7 1 40-31,-13 2-472 16,-15 7-680-16,-15 3-865 0,-10 0-1983 15,-7 0-1770-15</inkml:trace>
  <inkml:trace contextRef="#ctx0" brushRef="#br1" timeOffset="213033.55">19136 12411 8601 0,'0'0'4361'15,"0"0"-2808"1,0 0 463-16,0 0-112 16,0 0-399-16,0 0-753 15,0 0-472-15,0 0-232 0,12-13 24 16,-32 45 64-16,-4 6 152 15,-4 9-184-15,-4 7-48 0,0 0-48 32,0 1-8-32,9-1 0 15,-5-7-56-15,4-5-592 16,4-8-536 0,1-14-1033-16,6-8-799 15,5-12-2057-15</inkml:trace>
  <inkml:trace contextRef="#ctx0" brushRef="#br1" timeOffset="213260.09">18849 12446 11618 0,'0'0'3937'0,"0"0"-2353"0,0 0-248 16,0 0-47 0,0 0-417-1,0 0-424-15,0 0-360 16,32 16 232-16,-8 6 72 0,0 9-176 15,-1 11-96-15,2 2-48 16,-5 10-72-16,-9 0 0 0,2 3 0 16,-5-2-584-1,-1 4-760-15,1-7-1761 16,1-21-4024-16</inkml:trace>
  <inkml:trace contextRef="#ctx0" brushRef="#br1" timeOffset="213776.56">19467 12576 10234 0,'0'0'5273'15,"0"0"-3745"-15,0 0-608 16,0 0-248-16,0 0-455 16,80-7 303-1,-44 11-80 1,-1 12-24-16,-3 6-168 16,-12 6-232-16,-4 11 112 0,-16 2-64 15,-8 3 104-15,-24 1 248 16,-3-7 56-16,-6-4-48 15,5-5-168-15,8-6-72 0,13-11 32 16,7-2-168-16,8-7-40 0,8-3-8 16,35 0 0-16,45 0 144 15,43-19-144-15,21-10-24 16,-5-12-312-16,-43 3-632 0,-36 6-2809 16</inkml:trace>
  <inkml:trace contextRef="#ctx0" brushRef="#br1" timeOffset="-213821.77">21403 10947 7177 0,'0'0'1992'15,"0"0"105"-15,0 0-81 0,0 0 473 16,0 0-537-16,0 0-599 16,-4-16-537-16,4 16-496 15,0 10-224-15,-3 12-32 16,3 26 40-16,-4 28 168 16,4 26 48-16,0 21-56 15,7 11 0-15,5 5-192 0,4-2 104 16,0-4-8-16,-7-3-104 0,-2-9 8 31,-3-13-72-31,-4-10 8 16,0-19 104-16,0-21-112 15,0-17-8-15,0-6-8 0,0-3-96 16,0-3 0-16,0-7-272 16,0-9-496-16,8-17-368 0,-1-18-225 31,2-13-1615-31</inkml:trace>
  <inkml:trace contextRef="#ctx0" brushRef="#br1" timeOffset="-213237.07">21435 11007 9674 0,'0'0'2384'0,"0"0"-880"0,0 0 217 15,0 0-313-15,0 0-312 16,0 0-176-16,0 0-303 0,-15-6-401 31,15 6-112-31,4 0-32 16,11 0-24-16,9 0 216 15,16 0 32-15,8 0-72 0,27 0-8 16,29 0-144-16,35 0 120 16,20 0-72-16,13 0-48 0,-5 0 80 31,-8 0-80-31,-2-6 32 0,-11 0 64 16,-6-1-152-16,-20 1 40 15,-25-4 8-15,-27 7-64 0,-16 0 40 16,-12-3-40-16,3 2 0 15,5-2-8 1,8-1 8 0,-9 1-120-16,-6-3-96 0,-5 5-200 0,-8-2-24 15,-5 3-424-15,1 3-1153 16,-8 0-1047-16,-8 0-2153 0</inkml:trace>
  <inkml:trace contextRef="#ctx0" brushRef="#br1" timeOffset="-212509.72">23699 10944 10538 0,'0'0'1816'16,"0"0"-1320"-16,0 0-352 15,0 0 64-15,0 0 1065 32,0 0 543-32,-24 86-520 0,15-45-528 15,1 3-175-15,4 7-1 16,0 16-184-16,1 19-16 0,3 12 8 15,0 7-256-15,0-4 0 16,0-24-16-16,-4-27-32 31,0-8 120-31,-1-4-120 0,1 6-40 16,0 7 104-16,-3 13-160 16,3-4 8-16,0-3 88 0,0 3-80 0,4-5 56 15,0-5-72 1,0-6 0-16,0 1 32 15,0-10-32 1,0 6-8-16,0-9 0 0,0 3-8 16,0-3-104-16,0-7 48 15,-9-3-48-15,9-6 40 0,-4 0-312 0,1-7 184 16,-1 1-24-16,0-4-104 31,0 4 96-31,-5-7 40 16,-2 3 96-16,-6-2 96 0,-6-1 8 15,-9-3 0-15,-4 0 48 16,0 0-40-16,-7-7 104 0,-2-2-112 16,-6 3 8-16,-1-1 88 31,-8-2-96-31,-7 5 64 0,-1-2 104 16,-4 6-40-16,0-3 40 15,-3 3-96-15,-1 0 8 0,8 0 120 16,-3 3-56-16,2 1 24 15,6 2-56-15,-1 3-64 32,-4-2 88-32,9-1-64 0,-5-3-72 0,-4 3 96 0,5-2-88 31,-1-1 72-31,0-3-32 0,1 0-40 16,-1 0 80-16,4 3-32 0,-3-3-56 15,-2 0 64 1,6 0 8-16,3 0 64 15,0 0-120-15,13 0 32 16,6 0-40-16,5 0-8 16,13 0-80-16,-1-13-336 0,8-3-864 15,3-2-2881-15</inkml:trace>
  <inkml:trace contextRef="#ctx0" brushRef="#br1" timeOffset="-211602.4">22857 10115 9842 0,'0'0'2280'0,"0"0"-712"0,0 0-535 16,0 0 175-16,0 0-120 16,0 0-424-16,0 0-184 15,-91-44-240-15,51 44 113 0,1 6-161 16,-6 10 48-16,-2 0 80 16,6 6-168-1,6 4-32-15,3-4-120 0,13 3 8 16,2 4-8-16,17-4 0 15,0 0-16-15,4 4 16 16,20-4-24-16,12-2 24 16,7-1 16-1,2-3-16-15,-6-3 96 0,2-7-96 16,-14 4-8-16,-3 0 8 0,-8-4-16 16,-8 1 16-16,0 2-8 15,-1-2-16-15,-7 3 8 16,0 3 16-16,0 3 0 0,-7-3 48 31,-17 6 32-31,-8-7 112 0,-8 5 0 16,-7-5-64-16,-1-2 16 15,4 0-144-15,4-10-320 16,4 4-464-16,16-7-889 0,8-4-1463 16,12-5-3082-16</inkml:trace>
  <inkml:trace contextRef="#ctx0" brushRef="#br1" timeOffset="-211220.79">22913 10417 8065 0,'0'0'4969'0,"0"0"-3480"15,0 0-313-15,0 0-640 0,0 0 168 16,92-35-184 0,-68 35 24-16,-5 0-152 15,-2 10-264-15,-6 5-72 16,-11 4-48-16,0 4 88 0,-15 2-15 16,-9 1 287-16,-8-1 128 0,-4 0-264 15,4-3 16-15,8-2-72 31,8-11-104-31,4 4-32 16,12-7-40-16,0-2-200 0,21-2 200 16,30-2 56-16,29 0 32 15,32 0-88-15,11-19-280 0,-16-6-760 16,-27 0-2937-16,-40-1-6914 0</inkml:trace>
  <inkml:trace contextRef="#ctx0" brushRef="#br1" timeOffset="-209906.24">21048 11712 12122 0,'0'0'1792'16,"0"0"417"-16,0 0-1225 0,0 0-192 15,0 0-40-15,0-16-247 16,0 20-401-16,-4 8-48 0,-3 13-32 16,-5 5 24-1,-4 4-32-15,-4 8 64 16,0-1-72-16,-8 3 40 15,4 4-48-15,-4-4-320 0,-4 10-873 16,8-9-1591-16,9-17-2281 16</inkml:trace>
  <inkml:trace contextRef="#ctx0" brushRef="#br1" timeOffset="-209532.01">21244 11623 12098 0,'0'0'2329'0,"0"0"-641"15,0 0-760-15,0 0-488 0,0 0-400 16,0 0 24-16,0 0-56 16,-16 80 232-16,0-33-56 0,-4 4-88 31,0 3-16-31,4-3-80 15,5 0 0-15,-2-7 56 16,9-2-56-16,4-7-96 0,4-10-248 16,13-13-168-16,6-8 64 15,8-4 360-15,-3-7 88 0,-7-15 104 16,-10 0 192-16,-6-3 576 16,-5-1-39-1,-20 4-113-15,-12 6-176 16,-12 10-224-16,0 6-232 0,-4 6-88 15,5 16-192-15,11 7-784 16,16 28-849-16,11-9-2512 0,5-7-6113 16</inkml:trace>
  <inkml:trace contextRef="#ctx0" brushRef="#br1" timeOffset="-208988.72">22331 12957 12514 0,'0'0'4593'16,"0"0"-3033"-16,0 0-287 0,0 0-97 16,0 0-480-16,0 0-448 15,0 0-184-15,0-10-64 16,-3 32 0-1,-9 13 72-15,-1 7 0 16,-2 5 24-16,-5 7-96 0,-4-3 8 16,4 3 64-16,0-3-72 15,0 0-368-15,8 6-872 16,1-16-1681-16,6-6-3032 0</inkml:trace>
  <inkml:trace contextRef="#ctx0" brushRef="#br1" timeOffset="-208595.07">22818 12938 12458 0,'0'0'3153'16,"0"0"-2145"-16,0 0-832 15,0 0 40-15,0 0 256 16,-103 92 160-16,66-44-64 16,1 8-159-16,0 8-17 15,5 0-120-15,10-4-176 0,6-6 0 16,15 0-96-16,0-13-48 16,15-9-88-16,13-6-72 15,4-14-96 1,0-6-48-16,0-6 352 15,-4 0 48-15,-12-15 328 16,-8-5 376-16,-8-2 224 0,0-3-72 16,-15 3-440-16,-10 2-200 31,-3 8-168-31,-3 9-96 0,-9 6-224 16,12 16-1128-16,8-3-3705 0</inkml:trace>
  <inkml:trace contextRef="#ctx0" brushRef="#br1" timeOffset="-202971.05">23941 7782 656 0,'0'0'5425'16,"0"0"-4017"-16,0 0-808 16,0 0 8-16,0 0-232 0,0 0-168 15,0 0-103 1,0 0-89-1,0 0 72-15,0 0-40 0,0 0-32 0,0 0 248 16,0 0 376 0,0 0-48-16,0 0-168 0,0 0-96 15,0 0 160-15,0 0 72 0,0 0-152 32,0 0-72-32,0 0-112 15,0 0-40-15,0 0 1 16,0 0-17-16,0 0 56 0,5 0 16 15,6 0 128-15,1 0-32 0,8 0-8 16,4 0-112-16,4-4-48 31,0 1-72-31,-1 0 32 16,1 0 8-16,0 3-120 0,4 0 152 16,0-3-64-16,0 3 96 15,0-3-112-15,4 0 88 0,-4-1 24 16,8 1-80-16,-1 3-8 31,1-6-16-31,4 2 56 16,-4 1-32-16,-1 0-32 0,-2 3 24 15,-5-3 48-15,-4 3-104 0,-5-3 72 16,1 3 97-16,-4-3-137 0,4 3 8 16,-8-3-48-1,8-1-48 1,0 1 144-16,-1 3-96 15,1 0-40-15,0-3 40 0,1 3-48 16,-10 0 8-16,1 0-8 16,-8 0 8-16,0 0 48 0,-4 0-56 0,4 0-8 31,0 0 8-31,0 0 0 16,0 0 0-1,4 0 0-15,0 0 16 0,4 0 16 0,-4 0-32 16,-5 0-8-16,2-3 8 15,-5 3 0-15,0 0 0 0,-4 0 0 32,0 0 8-32,0 0-56 15,0 0-24-15,0 0-320 0,4 0-161 16,3 0-431-16,2 0 168 16,-5 6-832-16,7-3-489 0,-11 4-1808 15</inkml:trace>
  <inkml:trace contextRef="#ctx0" brushRef="#br1" timeOffset="-202175.84">24997 7550 176 0,'0'0'6049'0,"0"0"-4825"0,0 0-352 16,0 0 809-16,0 0 279 15,-3-42-832-15,-2 40 249 0,5-2 687 16,0 4-616-16,0 0-679 15,0 0-337-15,0 0-224 16,0 0-184-16,0 0-24 16,0 0-128-1,0 10-8-15,8 2 136 0,8 7 0 16,4 3 0-16,12 4 64 0,0 0-56 16,7-1 56-16,-3-6 24 15,-4 0-80-15,0-3 64 0,-12-4-72 31,-4 1 0-31,-4-6-8 16,-8-1 0-16,-4 0-48 0,0-3 8 16,0 7 48-16,-8 0 72 15,-8 2-16-15,-7 4-40 16,-9 3 120-16,-5 0-16 0,-3 4 40 31,-7 2-24-31,-5 6-120 16,0-2-16-16,0 9-152 0,-12 10-688 15,17-7-1057-15,7-9-2960 0</inkml:trace>
  <inkml:trace contextRef="#ctx0" brushRef="#br1" timeOffset="-197510.79">25993 6343 5009 0,'0'0'1464'15,"0"0"-328"-15,0 0-8 16,0 0 217-16,0 0-377 0,0 0-240 16,-8-34-112-16,8 34-104 15,0 0-56-15,0 0 48 16,0 0-71-16,0 0 23 0,0 0-152 31,0 0-120-31,-3 0-56 0,3 2-112 16,0 11-16-16,-4 3 72 15,-1 3-72-15,5 7 88 16,0 2 80-16,0 4-56 0,0 6 112 16,0-3-128-16,0 0-88 31,-4 0 176-31,4 3-32 0,0 3-8 15,0 1 8-15,0-1 24 16,0 3-48-16,0 1-32 16,9-1-88-16,-2 1 88 0,5 2-96 15,1 1 72-15,-2 0 8 16,1 2-72 0,-4-2 56-16,-4 0-64 0,0-4 8 15,-4 1 16-15,0-8-16 16,0-5-8-16,0-3 16 15,0 3-8-15,0-4 112 0,0 1-64 16,0 2-48 0,0 1 120-16,0 0-80 15,0 0 48-15,8 2-88 0,-8-2 56 16,0 0-8-16,0 3-56 16,0 3 0-16,0 0 72 15,-4 4-72-15,0-1 8 0,4 0-8 31,-4 1 0-31,0 2 0 16,0 0 0-16,4 4 0 0,-8-1 48 16,8 4-48-16,-8-3 8 15,4 0 56-15,0-4-56 0,1 1 0 16,-6-1-8-16,1-6 8 31,8 0 104-31,-4 0-104 0,4-3-8 16,0 0 8-16,0 0 0 15,0 0 56-15,0 0 0 16,0 0-56-16,0-3 105 0,0-1-113 16,0 1 48-16,4-6 0 31,-4 2-48-31,0-6 56 0,0 0-56 16,0 0 0-16,0-2 0 0,0-1 0 15,4 0 0-15,-4 0-8 16,0 0 8-16,0-3 0 0,0 0 0 15,0-3-56 1,0-1-40 0,-8-2-449-16,-8-7-743 0,4-3-864 0,5 0-1993 15</inkml:trace>
  <inkml:trace contextRef="#ctx0" brushRef="#br1" timeOffset="-196384.93">26037 6337 5025 0,'0'0'1904'0,"0"0"-704"0,0 0 16 16,0 0-231-16,0 0-137 31,0 0-80-31,0 0-152 16,0-3-104-16,0 3-200 0,0 0-184 16,0 0 16-16,0 0-144 15,0 0 8-15,0 0 56 0,0 0-64 16,8 0 56-16,12 0-48 31,11 0 96-31,6 0 16 16,6 0-112-16,6 0 9 0,-2 0-9 15,-4 0-8-15,-10 0 16 16,-6 0 24-16,-14 0-32 0,-6 0 32 0,-3 0-40 16,0 0 0-1,-4 0 0 1,4 0 8-16,1 0-8 15,3 0 0-15,-1 0-80 16,-3 0-225 0,5 0-551-16,-1 3-368 0,-5 0-856 15,1-3-2129-15</inkml:trace>
  <inkml:trace contextRef="#ctx0" brushRef="#br1" timeOffset="-194588.73">26499 6343 3792 0,'0'0'2057'0,"0"0"191"15,0 0-775-15,0 0-649 0,0 0-392 16,0-3-88-16,0 3-184 16,0 0-96-16,0 0-56 0,0 0-8 15,0 0 8-15,0 6 8 31,0 4-16-31,0 0 48 16,0 2 0-16,0-2 80 0,0 2 48 16,0 1-120-16,0 3 88 15,0-3 96-15,0 3 16 0,0-4-8 16,5 4-168 0,-5-3 56-16,0-1-72 15,0 5 0-15,0-5-48 16,0 4 88-16,0-3-56 0,0-1 40 15,0 4-72-15,0-3 160 16,0 3-40-16,0 3-128 0,0 0 88 0,0 0-16 31,0 0-24-31,0 0 16 16,0 3-72-16,0-2 8 16,0-1 73-16,0-1-81 0,0-1 0 15,0-2 0-15,0-2 8 16,0 3 24-16,0 0-32 0,0 0 0 31,0 2 0-31,0 2 8 16,0-1 40-16,0 0-48 0,0 0 0 15,0 3-8-15,0-3 8 16,0 6 0-16,-5-2 48 31,5 2-48-31,0 1 48 0,0 2-40 16,-4-2-8-16,0 2 8 31,4 4 0-31,-4-3 0 0,-4-1 48 16,5 1-48-16,-6-1 64 15,5-2-64-15,-4-1-8 16,4-3 96-16,4 1-96 0,-3 2 64 0,3 0-8 16,0 4-48-16,0 3 72 15,0-7 0-15,0 4 16 0,0-1 232 16,3-6 0-16,-3 4 0 15,4-7-48-15,-4 3-24 16,0-6 112-16,0 3-200 16,0-3-104-16,0 0 48 15,-4 0-112-15,1-1 8 16,-5 5 40-16,3-1-48 0,1 3 0 16,0-3 0-16,4 0 0 15,0-3 0-15,-4 3 0 16,4-3 0-1,0-3 16-15,0 2-16 16,0 1 72-16,0 0-72 0,0 3 0 31,0-3 0-31,0 3 8 16,0 0-8-16,0 3 48 16,0 1-48-16,0-5 56 0,0 5-56 15,0 2 8-15,4 0 40 16,0 1-48-16,0-1 8 0,1-2 8 15,-1-1-16-15,0-3 8 16,-4-3 8-16,0-1-8 16,0-2 40-16,0 0-48 0,0 0 0 31,0 0 8-31,0-1-8 0,0 4 56 16,0-3-56-16,0 3-8 0,0-1 8 15,0 2 0-15,0-2 8 16,0 1 0-16,0-3-8 15,0 0 56-15,3 2-56 16,-3 1 8 0,4 0 24-16,-4 0-24 0,4 0-8 15,-4 0 8 1,0 0-8-16,4-1 40 16,-4 2-40-16,0-2 0 15,0 4 0-15,0-3 0 0,0-3 0 16,4 3 0-16,-4-4 0 15,5 1 8-15,-1-4-8 0,-1 4 0 16,-3-3-8-16,4-4 8 16,-4 0 0-16,4 4-8 15,-4-3 8-15,0 2 8 0,0-3-8 32,4 4 0-32,-4 2 0 15,4 1 0-15,0-3 0 0,-4 2-8 16,5 1 0-16,-5 0 8 15,0 0-8-15,0-1 0 16,3 1 8-16,-3-1 0 0,0-2 0 31,0 3 0-31,0-4 0 16,0 1 0-16,4-4 0 0,-4 4-8 0,0-4 8 16,0 0 0-16,0 1 0 15,0 3 0-15,0-4 0 16,0 0 0-16,0-3 0 15,0 7-8 1,0-4 8-16,0-3 0 0,0 4 0 16,0-4 0-16,0 3 8 0,0 0-16 15,0-3 8-15,0 4 0 32,-4-1 0-32,1 1 0 15,-10-1 8-15,1 0-8 0,0 4 0 16,-4-4 48-16,0 0-48 15,1 1-8-15,-6-4 0 0,2 0 8 16,-1 1 0-16,-4-4 8 16,0 0-8-16,0 0 88 0,0 0-88 31,0 0 0-31,-4 0 56 16,4 0 24-16,1 0 56 0,-1 0 16 15,3 0-152-15,1 0 112 16,1 0-112-16,-1 0 0 15,0 3 56-15,0-3-48 0,0 3-8 32,1-3 80-32,-2 3-80 15,5-3 120-15,0 0-112 0,5 0 57 0,2 0 7 16,5 0-64-16,4 0-8 16,0 0-56-16,0 0-809 15,4 0-2999-15</inkml:trace>
  <inkml:trace contextRef="#ctx0" brushRef="#br1" timeOffset="-192794.16">23284 11722 1872 0,'0'0'7001'0,"0"0"-5424"16,0 0-665-16,0 0-192 0,0 0-104 31,0 0-32-31,0 0-48 16,0-10-151-16,4 10-41 15,-4 0 16-15,0 0-136 0,0 0-16 16,0 0-144-16,0 3-56 16,0 7 144-16,3 0 48 0,1 5-72 31,5-2-120-31,-1 3-8 15,-1 0 88-15,10 0-88 16,-2-4 0-16,2 1 8 0,2-3 0 16,1-4 88-16,1 3-88 15,2-5 40-15,-3-1 104 0,8-3-24 16,-4 0 24 0,8 0 16-16,0 0-88 15,3 0 24-15,1-3-96 16,0-7 0-16,4 1 80 0,0-1-88 15,-1-3 8-15,2-2 56 16,-5-4-56-16,3-1 72 16,-3-2-72-16,0-3 0 15,-4-4 72-15,-1 1-80 16,-3-1 0-16,-4 1 0 16,-3 2 8-16,-6-2 16 0,-2 2-24 15,-2-2 0-15,1 2 56 16,-7 0-56-1,6-2 16-15,-7 3 32 16,4-4-48-16,4 0 64 16,0-2-64-16,-4 3 0 0,4-4 0 15,0 0 0-15,-1 0 0 32,2-3 0-32,2 0-72 0,-6 1 16 15,3-2-64-15,-1-2 64 16,2 3 48-16,-6 1 16 15,1-1-8-15,1 6 0 0,-5-3 0 16,3 0 32-16,1 4-32 16,-4-1 0-16,5 4 0 31,-2 0 16-31,-3 2 64 0,0 1-24 0,4 3-8 16,-3 0 0-16,2-4-48 15,5-2 0-15,1 3-8 0,2-3 8 16,-2-1 0-16,-2 1-8 15,1 3 16 1,4-3 0 0,-4 2-8-16,4-2 0 0,-1 2 0 15,2 7 16-15,-6 1-16 0,6 5 0 16,2-2 8-16,1 5-8 0,5-3 0 16,-2 8-8-16,10-5-8 31,-6 1 8-31,4 2 8 0,-7 1 0 15,1 0 0-15,-9 3 8 16,-8 0-8-16,-1 0 0 0,-3 0 0 16,0 0 0-16,-4 0 0 15,4 0-40-15,5 0 40 32,2 0 0-32,-3 0 0 0,1 0 0 15,-2 0 0-15,1 0-104 16,-4 0-264-16,-4 0-336 0,0 0-512 15,-4 0-73-15,-7 0-1215 16,-2 0-6794-16</inkml:trace>
  <inkml:trace contextRef="#ctx0" brushRef="#br1" timeOffset="-192369.12">24726 10137 5641 0,'0'0'1824'0,"0"0"-376"0,0 0 185 16,0 0-97-16,-7-28-24 15,7 28-191-15,0 0-185 0,0 0-416 16,0 0-296-16,0 0-192 31,0 0-184-31,0 0-48 16,0 0-112-16,0 9 112 0,3 8 80 15,13-2-80-15,8 4 72 0,8 0 8 16,7 0 32-16,2 0-32 16,6 1-72-16,-6-5 0 31,-2-5 88-31,-7 2-96 0,-13-5 0 16,-2-4 8-16,-13 0-8 15,-4 1 8-15,0-1 40 0,0 3 24 16,-12 3 80-16,-8 4 216 31,-4 6-55-31,-8 7-137 16,0 2-120-16,0 7-40 0,0 3-16 15,-7 7-88-15,-9 15-705 16,12-9-1295-16,4-13-2353 0</inkml:trace>
  <inkml:trace contextRef="#ctx0" brushRef="#br1" timeOffset="-189350.87">26037 9528 3320 0,'0'0'1777'0,"0"0"-1121"31,0 0 128-31,0 0 176 16,0 0-56-16,0 0-16 15,0 0-47-15,0 0 175 0,0 0 40 16,0 0 8-16,0 0-191 0,0 0-33 31,0 0-144-31,0 0-192 16,0 0-200-16,0 0-8 15,0 0-136-15,0 0-64 0,12 0 56 16,16 0-72-16,8 0-16 16,7 0-56-16,13-3-8 0,0 0 96 15,4-4-96-15,-8 4 0 31,-5 3 40-31,-7-3-40 16,-12 0 0-16,-8 3 0 0,-8 0 8 16,-8 0-24-16,0 0-40 15,-4 0-688-15,0 0-1096 0,0 6 263 16,-4 4-591 0,-8-4-3609-16</inkml:trace>
  <inkml:trace contextRef="#ctx0" brushRef="#br1" timeOffset="-186696.88">26013 9592 5705 0,'0'0'1184'0,"0"0"128"16,0 0-71-16,0 0-161 16,0 0-280-16,0 0-264 15,0 0-280-15,0 0-64 0,0 0-176 16,0 0-16 0,0 2 72-16,0 5-56 15,0 6 184-15,0-4 56 0,0 7-88 16,0 0 88-16,0 0-64 0,0 3-80 15,0 0 120 1,0 0-80-16,0 3-23 16,0 0 31-16,0 4 8 15,0-1 96-15,0 1 8 16,0 2-144-16,0 4 64 0,0-1-112 16,0-2 56-16,0 6-48 31,0-3-80-31,0 0 168 15,0-1-96-15,0-2 96 0,4 0 32 16,0-1-136-16,4-2 88 0,-4-1-88 16,0 3 24-16,4 1 104 15,-4 0-96-15,0 2 72 16,0 1 72-16,0 3-184 0,0 3-8 31,-1 4 64-31,2-1 16 16,-5-3 0-16,0 0-128 0,0-3 0 15,0-4 152-15,0 1-64 16,0 0-8-16,0-3-80 16,-5-1 0-16,5-6 88 0,0 1-96 31,0-1 0-31,0 0 8 0,0-3-8 16,0 4 8-16,5-1 48 0,-5 3-48 15,0 0 32-15,0 1-40 16,0 2 0-16,0-2 24 15,0-1-16-15,0-2-8 16,0 2 0 0,0 0 8-16,0-3-24 0,0 1 16 15,0-7 0-15,0-1 0 0,4 2 0 16,-4-5 0-16,0 1-8 16,0-1 8-16,0 4 40 15,-9 0-40 1,2 3 0-16,-1 0 0 15,4 0 0-15,0 0 8 0,4 4 8 16,0-1-16-16,0 3 104 16,0 4-96-16,0-1-8 15,0 4 73-15,0 0-73 0,0 0 72 32,0-4-16-32,-4 1-48 15,0 0 120-15,-4-4-128 0,0 3-8 16,-3-2 8-16,2-4 16 15,1-3-8-15,4 0 0 16,0 0-8-16,1-3 48 0,-6 0-48 31,5 3 0-31,0-6-8 16,0 6 16-16,0-1-8 0,-3 2 0 0,-2-1 8 16,5 0 32-16,0 0-40 15,0-3 0-15,4 3-8 16,0 0 8-16,0 0 0 15,0 0 0-15,0 3 0 16,0-3 40-16,0-3-40 16,0-3 0-16,0 0-8 0,0-7 8 15,0-3 0-15,0 0 0 16,0-3 0-16,0 0 64 16,0 0-64-1,0 0 56-15,0 0 40 16,0 0 40-16,0 0 48 15,0 0-112-15,0 0-72 0,0 0 96 16,8 0-96-16,9 0 8 31,2 0 96-31,13 0-88 16,0 0 72-16,4-3-40 0,0-3-32 16,0 3 72-16,-5-4-80 0,5 1-8 15,-4 2 0-15,0-1 8 16,0 1-8-16,-4-2 0 15,0 3 8-15,-4 3 32 0,0-4-40 32,-5 4 0-32,5-3-48 15,-3 3 48-15,-2 0 0 0,-3 0-8 0,-4 0-336 16,-4 0 256-16,-4 0 32 16,0 0 56-16,-4 0 32 15,0 0-32-15,0 0 168 16,0 0-16-1,0 0-96-15,0 0 40 16,0 0-80-16,0-3-16 0,0 0 88 16,0-3-88-16,0-1-8 0,0 1 0 15,0-4 8-15,0 1 8 16,-4 2-8 0,0-2 0-16,0-4-16 15,-4 0 24-15,8-2-8 16,-4-1 0-16,4-3 16 15,-4-3-24-15,4-1 8 0,-4 1-8 16,1-3 8-16,-2-1-8 0,1-2 8 31,-4 2 0-31,4-2 0 16,-3 2 8-16,3-2-8 16,-1-1-8-16,1 1 8 0,4-4 0 15,0-6-8-15,0 3 8 16,0 0 0-16,0 3 40 0,0 0-32 31,0 1 0-31,0-1 64 16,0 0-64-16,0-3-8 15,0 0 0-15,0 0 8 0,0 0-40 0,0 0 32 16,0 7 0 0,0-4 56-1,0 7-8-15,0-1-8 0,0 4-40 16,0 0 8-16,-4 0 112 0,0-1-104 15,4 1-8 1,0 0 96-16,0 0-96 0,0-3-8 0,0 2 0 16,0-2 8-16,0 2 56 15,0 1-64 1,0 3 0-16,0 0 0 16,0 3 0-16,0-2 0 15,4 1 0-15,0-1 0 16,0-2 8-16,1 1-8 0,2 4-8 15,-3-5 0-15,4-2-24 0,0 6 24 32,0-3 8-32,-8 3 0 15,4 0 0-15,0 1 0 16,-4-2 0-16,0 2 0 0,0-4 0 16,0 0 8-16,4-4-8 15,0 1 8-15,0 0-24 0,0 0 24 31,-4 3-16-31,4 0 8 16,0-3 0-16,0 2 0 16,0 1 0-16,0 1 0 0,0-5 8 15,0 1-8-15,4 0-8 16,-4 0 0-16,0-1-40 0,4 4 48 16,-1 0-48-1,-2 0 0-15,-1 0 48 16,0 3-152-16,4 3 8 15,-8-2 136-15,4 2-72 0,-1 0 72 16,-3-3 8-16,0 1 0 0,0-2 0 16,0-1 0-1,0 1 0-15,0-2 0 16,0-3 8-16,0 3 16 16,0-3-24-16,0 3-24 15,0-3-32-15,0 6 40 0,0 0 16 31,0 0 0-31,0 4 64 0,0-1-48 16,0 0-16-16,0-3 0 16,0 0-64-16,0 3 80 15,0-5-16-15,0-1 0 0,0 3 8 16,0 0 32-16,0 0-40 16,0 3 0-16,-3-3 0 0,-1 4 0 31,-4 2-8-31,0 0 8 15,0 1 0-15,4 3 0 16,0-1 0-16,4-2 0 0,0 3-64 16,0-7 64-16,0 3 0 15,0 1 0-15,0 2 0 0,0 1 8 16,0 3-8 0,0 3-72-16,-4 0-680 15,-16 0-1257-15,4 6-1135 16,-4 4-5098-16</inkml:trace>
  <inkml:trace contextRef="#ctx0" brushRef="#br1" timeOffset="-183771.08">25763 6169 1584 0,'0'0'808'0,"0"0"1224"15,0 0-1375-15,0 0-425 0,0 3 992 16,0-3 304-16,0 0-63 15,3 0-209-15,-3 0-72 32,0 0-208-32,4 0-520 0,-4 0-272 0,0 0-88 15,0 0-96-15,0 0 0 16,0 0 0-16,0 0 0 0,0 0 8 16,0 0-8-1,-4 0 0 1,-8 0 72-16,-7 6-56 15,-2-3 80-15,-3 4-40 0,0-4-48 16,5 3 48-16,-2 1-56 0,1 2-8 16,5-2 8-16,3 2-8 0,0 1 8 15,4-4-8 1,4 6-64 0,0-5 56-16,0 3 16 15,4-1-8-15,-4 1 8 0,4-4-8 16,0 0 8-16,0 4 0 15,0-4 0-15,0 1 8 0,0-1 0 16,0 6-8-16,0-2 144 31,0 3-63-31,0-1 119 0,0 4-72 16,0 0-128-16,0 3 176 16,0 1-104-16,0-2 8 0,0 5 64 15,0-1-40-15,0 0 120 16,8 6-136-16,-4 1-24 31,0-1 112-31,4 2-72 0,-4 4 24 16,-4-2 24-16,0 0 16 15,0 0 40-15,0-1-96 0,0 1-112 0,0 0 112 16,0-3-112-16,0 2 0 16,0 1 0-1,0 3 8 1,0-4 24-16,0 8-32 0,0 2 0 15,0 3-8-15,-4 1 16 16,0 3 40-16,-4-1 104 16,0-6-32-16,0-3-24 15,0 1-96-15,4-2 56 16,0 2 8-16,4-4-64 16,0 2 0-16,0-1 8 0,-4-5-8 15,4 4 48-15,-3-3-32 16,-2 3-16-16,-3-3 168 15,0-1-168-15,1 1 8 0,-2-3 48 32,1-4-48-32,0 0-8 0,1 4 0 15,2 0 0-15,1 0 40 16,-4-1-40-16,8 0-40 16,-4 4 32-16,1 0 16 0,3 3-8 15,0 3 0-15,0-3 8 31,0 3 16-31,0 0-24 0,0 1 0 16,0-2 0-16,3-5 0 16,1 3 64-16,0-6-64 15,0 6 0-15,0-7 8 0,-4 7-8 0,0-3 0 16,0-1-8 0,0 1 16-1,0-3-8-15,0-1 0 0,-4 4 8 16,0-3 24-16,4-1-32 15,0 4 0-15,0 0 0 16,0 0 8-16,0 0 48 0,0-1-56 16,4 1 0-1,0-4 24-15,1 4-16 16,-1-3-8-16,-1-1 0 0,1 4 8 16,0-3 40-16,0-1-48 15,4 1 0-15,0 3 24 16,-4 3-24-16,4 0 0 0,-4 2-8 31,-4 5 16-31,0-1-8 0,0 0 0 16,0-2 0-16,-4-2 24 15,-4 2-24-15,1-2-8 16,-2 2 8-16,1-4-8 0,4 3 8 16,0 0 0-16,4 3 0 31,0-6 32-31,0 3-32 0,0-6 0 15,0 3-8-15,0-3 16 16,0 0 16-16,0-1-24 16,4 1 0-16,-4-1 0 0,4 5 0 15,-4-1 0-15,4 0 8 16,-4 0-8 0,0-1 48-16,0 1-48 0,0 3 0 15,0 3 24-15,0-2-24 16,4 2 0-16,0-3 0 15,4 0 0-15,-4-3 0 0,0 0 0 16,0-3 0 0,0-4 48-16,0 1-40 15,-4-4-8-15,0 0 56 0,0 1-48 16,0 0 72-16,0-1-24 16,0 4-40-16,0-4 104 15,0 4-112 1,0 2-8-16,5 1 48 15,-2 0-48-15,1 2 80 16,0 2-80-16,0-1 0 0,-4-4 48 16,0 1-48-16,0-3 0 15,0-1-8-15,0-2 8 0,0 2 0 16,0 1 0-16,0 3 0 31,0-4-8-31,0 7 8 0,0 0 0 16,0 3-8-16,0 4 8 15,0-1 32-15,0 0-32 16,0-3 0-16,0 0-8 0,0 0 0 16,4 0 8-16,0-3-8 31,4-3-88-31,0 3 80 0,0-3-64 0,0-1 40 16,-5-2 32-16,2-4 8 15,-5 4-8-15,0-4 8 16,0 1-16-16,0-1 8 15,-5 0 8 1,2-2-48-16,-5-1 48 16,8-3-16-16,-4 0 16 0,4 0-8 0,0 0 0 15,0 0-56-15,0 0 56 16,0 4-40-16,0 2 48 16,-4 4 0-16,0-7 0 0,0 6 0 46,0-9-40-46,-4 0 32 0,8 0 8 16,-4-3-80-16,4 0 72 16,-4 0 8-16,4-3 0 15,0 2 0-15,0 2 0 0,0-2-8 16,0-2 8-16,0 0-8 16,4-1 8-16,8 1 8 0,4 0 240 15,12-4 32-15,4 1-96 16,11-4 17-16,2 4-145 15,6-4-56-15,1-3-225 0,15-3-943 16,-11 0-1728-16,-16-3-5362 0</inkml:trace>
  <inkml:trace contextRef="#ctx0" brushRef="#br1" timeOffset="-181423.26">26723 6096 3040 0,'0'0'2081'16,"0"0"-513"-16,0 0-888 0,0 0-272 15,0 0 56-15,28 0 184 32,-17 0-143-32,1 0-385 15,8 0 16-15,-4 0-120 0,8 0-16 16,0 0 160-16,-4 3-56 16,-1 0 8-16,1 0 16 0,1 7-24 15,-6-4 48-15,2 4-24 31,-2 5-48-31,1 2 152 16,4 1-80-16,0 1 80 0,-4 3 24 16,0 4 32-16,-5 0-32 15,2-1-56-15,-9 4-80 0,0-1 144 0,-4 4-80 16,0 2-8 0,0 2-8-1,0 5-64-15,0-6 32 16,0 6 8-16,0-6 8 0,-8 3 136 15,4 0-191-15,0 0 7 16,-1 1 56-16,2 2-64 0,-1 3 128 0,0 4-152 31,0 6-8-31,-4 3 136 16,0 7-184-16,0 5 120 16,0-2 112-16,0 0-104 0,0-7-16 15,0-6-40-15,4 0-80 16,-4-7 112-16,5 1-112 0,-6-3 8 31,5-4 112-31,4 0-48 16,-4 1 208-16,4 2-120 0,0 1-48 15,0-4 40-15,0 6-88 16,0-5-24-16,0 5 24 16,4-6-64-16,4 4-8 0,0-1 0 31,4 1 0-31,4-1 104 15,0 4-104-15,0 3 0 0,0-1 8 16,-4 5 40-16,-4-5 48 16,0 4-96-16,-1-3 0 15,-3 0 56-15,1-3-56 0,-1-1 0 16,0-3-8 0,4 1 16-16,-5-1 0 15,6 1-8-15,3-1 0 0,-5 1 80 16,6 2-80-16,-2-6 0 15,-3 7 64 1,5-3-56-16,-6 3 72 16,5 2-80-16,1-2 8 0,-6 0 80 15,5-4-88-15,0 0 72 16,-4-6 0-16,4 1-64 0,-8-8 96 16,4 4-104-16,-8-3 0 15,4 3 64-15,-4 0-64 16,0 3 0-1,0 0 16-15,0 3-16 16,0 4 64-16,0-1-64 0,0 4 0 16,0-4 48-16,0-2-48 15,-4-7 0-15,0 2 0 16,0 5 0-16,-4-4 0 0,4 3-16 31,0 4-16-31,4-1 32 16,-4 0 0-16,4 4 8 0,0 0-8 0,0-4 0 15,0 4 8 1,0-1-8-16,0 1 0 31,0-3 0-31,0-1 0 0,-4 0 8 0,-4-3-8 16,0-2 0-16,4-4 16 16,-4-3-16-16,5-4 0 0,-1-2 32 15,-1-1-32-15,-3 3-8 16,4 1 8-16,0 6 0 15,1 0-8-15,-1 0 8 16,-1 3 0 0,5-3-8-16,0 3 8 0,0-7 0 15,0 5-16-15,0-5-32 0,0 1 48 16,0 3 8-16,-4 0-8 16,0 0 8-16,0 3-8 15,0 4 56 1,1-5-48-16,-5 5 0 15,3-4 48-15,5 3-56 0,0-6 0 16,0 3 56-16,0 0-40 16,0-3 80-16,0 0-48 15,0 0-40-15,0-7 160 0,0 1-160 32,0-7 56-32,-4 1-15 15,0-5-49-15,0 1 64 0,1 1-56 16,-1-1-8-16,0 3 48 15,4 3-48-15,-4 0 0 16,-1 5 8-16,1-5-8 0,1 7 16 31,-5-4-16-31,4 1 0 0,-5 2 0 16,5-6 0-16,-3 1 0 0,-1-4 40 16,-5-3-40-16,6-6 0 15,-9 3 8-15,0-3-8 16,-31 6-281-16,2-3-1007 15,-2-7-3969 1</inkml:trace>
  <inkml:trace contextRef="#ctx0" brushRef="#br1" timeOffset="-180192.21">24865 13512 11122 0,'0'0'2280'16,"0"0"-543"-16,0 0 935 15,0 0-967-15,0 0-1265 0,20-66 48 16,-3 60-176-16,10-1-160 31,13 7-24-31,4 0-128 16,0 0 0-16,-4 10 0 0,-5 9-128 15,-14 6-288-15,-14 4 0 16,-7 6 280-16,-11 6 136 0,-21 7 0 16,-9-1 120-1,-6 1 80-15,-1 3-104 16,8-7 48-16,9-3-136 15,10-9 40-15,10-3-96 0,11-7 40 16,7-6-80-16,21-4 88 0,16-5 80 16,8-1 16-1,8-6-96-15,-4 0 0 16,-5 0-104-16,-7-3-408 16,-12-3-464-16,-8-1-489 15,-8 1-495-15,0-13-9 0,-8 3-1271 16,0 0-2578-16</inkml:trace>
  <inkml:trace contextRef="#ctx0" brushRef="#br1" timeOffset="-179947.55">25658 13617 6009 0,'0'0'6569'31,"0"0"-5313"-31,0 0 905 15,0 0-929-15,0 0-848 16,0 0-280-16,0 0-96 0,0 0 40 16,-87 67 184-16,51-26-120 15,4 7 8-15,0 2 16 0,0 2-128 16,8-2-8 0,5-5 0-16,-1-7-840 15,3-3-1216-15,9-10-385 16,1-12-1840-16</inkml:trace>
  <inkml:trace contextRef="#ctx0" brushRef="#br1" timeOffset="-179737.83">25344 13694 10386 0,'0'0'2840'16,"0"0"-199"-16,0 0-569 0,0 0-1191 15,0 0-537-15,0 0-136 16,0 0-112-1,60 22 48-15,-25 3 32 16,5 10-80-16,4 3 0 16,-12 6-96-16,0 1-56 0,-4-1 48 15,-5 4-424-15,-7 6-729 16,-4-6-1327-16,-7-16-2889 0</inkml:trace>
  <inkml:trace contextRef="#ctx0" brushRef="#br1" timeOffset="-179080.08">25989 13471 11026 0,'0'0'2480'0,"0"0"241"16,0 0-289-16,0 0-935 0,0 0-721 15,0 0-432 1,0-16-344-1,0 29-128-15,0 9 128 16,0 17 56-16,0 5 40 0,0 13-24 16,0 3-72-16,0 1 48 0,0 2-48 15,0-6-56-15,0-3-96 0,0-9-632 16,0-7-528-16,4-6-665 31,4-10-1031-31,1-13-1882 16</inkml:trace>
  <inkml:trace contextRef="#ctx0" brushRef="#br1" timeOffset="-178701.5">26403 13401 9818 0,'0'0'2496'16,"0"0"-968"-16,0 0 953 15,0 0-1185-15,0 0-800 0,0 0-432 16,0 0-56-16,-4 29 80 15,-7 9 216-15,-2 13-87 32,-6 3-65-32,-1 3 104 0,-1 3-128 15,6 1-120-15,7-1 136 0,4-3-144 16,4-6 0-16,0-10-8 0,8-3-264 16,11-13-128-16,6-2-265 0,-1-14-151 31,0-2 24-16,-9-7 424-15,2 0 368 0,-17-7 416 16,0-5 808-16,-8-4-263 0,-16 0-401 16,-8-3 32-16,-9 6-152 0,2 0-152 15,3 4-24-15,4 3-240 32,12 2-24-32,8 4-680 15,12-6-1257-15,12 3-2536 16,12-6-2944-16</inkml:trace>
  <inkml:trace contextRef="#ctx0" brushRef="#br1" timeOffset="-178146.22">26504 13046 10442 0,'0'0'2568'16,"0"0"-495"-16,0 0-745 0,0 0-408 15,0 0-208-15,0 0-88 16,0 0-167-16,31-3-177 0,-7 6-56 15,-4 6-224-15,0 4-8 32,-8 0-72-32,-5 6 80 0,-7-3-16 15,0 6 16-15,-11 0 0 16,-6-3 120-16,2 0-8 16,2-3-104-16,6-7 80 0,3-2-88 31,4-1-8-31,0-6 0 15,16 0-72-15,28 0 80 0,36-3 8 16,19-9-8-16,4-8-624 16,-23 8-1569-16,-32-1-3088 0</inkml:trace>
  <inkml:trace contextRef="#ctx0" brushRef="#br1" timeOffset="-176992.71">24618 13233 11602 0,'0'0'1840'0,"0"0"-7"0,0 0-193 15,0 0-608-15,0 0-672 32,0 0-240-32,-103 89 353 0,71-6-129 15,0 28-112-15,8 9-8 16,5 4-152-16,10-13-24 15,9-9-48-15,4-7 8 0,24-9-16 16,20 3 8-16,20-7-248 31,20-2-528-31,19-10-513 16,-20-23-1295-16,-10-9-2353 0</inkml:trace>
  <inkml:trace contextRef="#ctx0" brushRef="#br1" timeOffset="-176277.43">26882 12973 11778 0,'0'0'2329'0,"0"0"-753"15,0 0-304-15,0 0-744 16,79 0-504-16,-35 22 176 0,4 13-32 15,8 6 8-15,3 10 0 0,5 19-48 16,0 13 16-16,-8 15-96 31,-17 6-40-31,-26-5-8 16,-13-7 0-16,-13-13-8 0,-10 4 8 16,-5-4 0-16,-4 1 0 15,0-7 0-15,1-10 0 0,6-9 0 16,1-9-336-16,0-7-368 31,-19 16-952-31,3-6-345 16,0-11-2816-16</inkml:trace>
  <inkml:trace contextRef="#ctx0" brushRef="#br1" timeOffset="-175970.53">27767 13694 7705 0,'0'0'2385'16,"0"0"-761"-16,0 0 64 0,0 0-783 15,0 0-9-15,0 0-40 32,-108 70 40-32,72-29-144 15,0 3-408-15,4 4-224 0,0-1-120 16,4-2-64-16,0-7-776 16,-3 3-1096-16,10-12-433 0,-3-10-2144 0</inkml:trace>
  <inkml:trace contextRef="#ctx0" brushRef="#br1" timeOffset="-175714.99">27499 13732 1800 0,'0'0'10258'0,"0"0"-8153"15,0 0 855-15,0 0-1255 16,0 0-993-16,0 0-424 0,24-29-216 15,-12 45-16-15,12 9-56 16,0 10 8-16,-1 9 56 0,-2 4-64 16,-1 3-8-1,-5 0-56-15,-2-1-536 32,2 14-513-32,-2-13-1439 15,-5-13-2025-15</inkml:trace>
  <inkml:trace contextRef="#ctx0" brushRef="#br1" timeOffset="-175452.06">28121 13490 14323 0,'0'0'2792'15,"0"0"-767"-15,0 0-1153 0,0 0-568 16,0 0-152-16,0 0-104 16,0 0 272-16,52 133-56 15,-37-50-160-15,-2 0 16 0,-9-10-120 16,-4-3-8 0,0-16-208-16,-8 9-984 15,-16 29-545-15,0-22-2856 0,0-16-3896 16</inkml:trace>
  <inkml:trace contextRef="#ctx0" brushRef="#br1" timeOffset="-163317.53">29185 7934 6601 0,'0'0'888'0,"0"0"1217"16,0 0-921-16,0 0-24 15,0 0-80-15,-4-13-624 16,-1 10-128-16,1 0-47 0,1 0 119 16,-1-1-208-16,-4 4 80 15,-1 0 136 1,2-2-168-16,-5 2-32 0,-4 0-56 16,-4 0 0-16,-4 0 104 15,-4 0-88-15,4 9-40 16,-4-3-24-16,5 7-104 0,-1 3 72 15,0 6-72 1,3-3 0-16,2 7 24 16,3 2-24-16,0 1-16 0,4 5 8 15,8-2 8-15,0 3 8 16,4 4 0-16,0-2 0 16,8-2 88-16,8-3-96 0,3 0 0 31,6-3 32-31,-1-4-24 15,8-3 56-15,-1-3-64 0,1-6 64 16,0-4 72-16,4-2-120 16,-4-4 32-16,-1-3 56 0,6 0 88 15,-1 0-16-15,-4-6-104 32,7-10-64-32,-3-3 32 0,0-7-32 15,-1-2 152-15,-2-4-152 16,-6-3-8-16,-3 3 72 15,-7 0 80-15,-2 4 40 0,-2 0 57 16,-6 2-57-16,1 4 48 31,0-4 56-31,-3 4-192 0,-2-3 48 16,1 2-80-16,0-2-64 0,-4 3 88 16,0 0-96-16,0 0 120 15,0 2 48-15,0 1 48 0,-11 4-16 16,-2-5-200-1,-2-2 8 1,-6 3 96-16,-3 0-32 0,-4 0-64 16,-7 0 0-16,-5 3-8 0,0 0 16 15,-4 3-16-15,8 4-40 16,4 6 32-16,1 3-392 0,7 12-744 31,-4 46-1033-31,8-7-1776 16,4-1-6689-16</inkml:trace>
  <inkml:trace contextRef="#ctx0" brushRef="#br1" timeOffset="-162142.66">29340 9134 5537 0,'0'0'2648'0,"0"0"-1167"0,0 0-193 16,0 0 80-16,0 0-24 15,0 0 33 1,4-9-345-16,-4 5-496 16,0 4-112-1,0-3-264-15,-4 0 248 0,-8 0 40 0,-8 0-376 16,-4 0-24-16,-8 3-40 15,4 0 0-15,-7 0 80 0,7 6-88 32,-4 3 0-32,4 4 112 15,0 6-112-15,0 3 8 0,8 7 0 16,-3 6-8-16,2 3 72 16,6 6-72-16,2 4 0 0,10 0-8 15,3-4 16-15,0 1-8 31,7-7 0-31,13-3-8 16,8-7 8-16,0-6 40 0,8 0-32 16,4-5 0-16,4-8 80 15,3 1-80-15,2-7 185 0,2-3-65 16,-3 0 32-16,-1 0-24 16,2-13 72-1,-6 0 48-15,1-5-88 16,-4-5 0-16,-4-6-96 0,-8-2-72 15,0-4 88-15,-8-3-88 16,-1-7 0-16,-6 1 40 0,-6-4-40 16,-3 4 72-1,-4 3 80-15,0 2-80 16,-15 4 64-16,-5 4-56 16,-5 6 32-16,-6-1 40 0,-9 7-152 15,-3 6 8-15,-10 4-8 16,5 6 8-16,-3 3-88 15,3 3 80 1,4 19-200-16,-15 32-696 16,14-4-1145-16,10-2-3144 0</inkml:trace>
  <inkml:trace contextRef="#ctx0" brushRef="#br1" timeOffset="-160881.45">29543 10357 6905 0,'0'0'2128'0,"0"0"-335"31,0 0-257-31,0 0-144 0,0 0 25 16,0 0-449-16,0 0-208 15,-19-54 160-15,2 47-176 0,2 1-183 16,-6 3-161-16,-3 3-208 15,0 0 48-15,-8 0-128 16,1 9-104-16,-1 7 168 0,-4 13-168 16,4 2 48-1,0 8-56-15,4 2 0 16,9 3 0-16,7 4 0 0,4 0 8 0,8-4-56 16,0-3 48-1,8-6-8-15,8 0 8 16,7-6-56-16,9-4 8 15,0-2-120 1,4-5 48-16,0 1 112 0,8-6-176 16,-4-4 176-16,3-2 8 0,1-1 16 15,4-6 56-15,-8 0-32 16,0 0-32-16,0 0 88 16,-8 0-8-1,-4-9 24-15,0-4-16 16,0-6-88-16,-5-3 144 0,1-10-152 15,0-3 8-15,-9-6 64 16,6-7-56-16,-10 0 16 16,-6-2 56-16,-1-4 184 0,-4 6-48 31,0 4-16-31,-16 3-104 16,-4 2 120-16,-8 1-208 0,0 6 56 15,-7 1-8-15,-2 2-56 16,-3 7 40-16,1 6-48 15,-1 7 0-15,-4 5-48 0,-3 4-24 32,-6 13-272-32,-27 38-728 15,13-6-1289-15,3-1-2816 0</inkml:trace>
  <inkml:trace contextRef="#ctx0" brushRef="#br1" timeOffset="-159965.02">29555 11395 7281 0,'0'0'2545'16,"0"0"-433"-16,0 0-328 15,0 0 337 1,16-80-489-16,-12 71-392 16,-4-1-287-16,0 7-217 15,0 3-224-15,0 0-176 0,-8 0-112 16,-7 0-224-16,-13 0 16 15,-4 0-8-15,-9 16 0 16,2 3 112 0,-5 10-112-16,0 6-8 15,4 9 8-15,5 4 0 16,3 5-8-16,4 5 48 0,11 2-48 16,14-6 0-16,3-6-56 15,3-4-144-15,22-2-56 0,10-7-144 31,10-4-64-31,18-8 24 16,20-8 272-16,-3-8 152 16,-4-7 16-16,-12 0 24 0,-20 0 296 0,-1-13 32 15,1 0-80-15,-12-3-104 16,-8-6 8-16,-4-3 208 16,-4-10-264-1,-8-3 32-15,-4-10-32 16,0-6-120-16,-4-3 8 15,0-4 56-15,-4 8-64 0,-12 2 88 16,-4 6-88-16,-12 7 0 0,-20 3 32 0,-4 7-32 31,-8 12-8-31,-3 3 0 16,3 13-160-16,4 7-160 16,-11 34-760-16,15 3-1737 15,16-3-4672-15</inkml:trace>
  <inkml:trace contextRef="#ctx0" brushRef="#br1" timeOffset="-159021.5">29707 12668 10418 0,'0'0'3064'0,"0"0"-1567"0,0 0-113 16,0 0-72-16,0 0-223 15,0 0-105-15,-32-35-144 0,20 35-408 16,-8 0-240-16,-4 0 8 16,-4 3-24-16,0 10-80 15,-8 6 112 1,5 10-160-16,-1-1 0 0,4 10 16 16,0 0-56-16,8 4 32 15,0-5-40-15,8 5 0 0,4-1 48 16,8-3-48-16,0 4-8 15,4-4-48 1,12-3-136-16,7 0-96 16,5-7 112-16,4-6-104 0,9 0 224 15,2-9-216-15,9-3 192 16,-1-7 72-16,2-3 16 0,-5 0-8 16,-1 0 0-16,1-9 8 31,-4-4 64-31,0-6-72 15,-4 0 0-15,-1-10 48 0,-3-3-40 16,1-6 80-16,-6-3 0 0,-7 0-16 16,0-1 104-16,-8 4 40 15,-8 0 120-15,-8 6-48 32,0-3-104-32,-8 1 48 0,-12-1 16 15,-8 0-88-15,-16 6 24 16,-8 1-184-16,-4 5 0 0,-11 7 0 15,-5 10-144-15,-28 6-488 16,21 16-1392-16,11 0-5082 0</inkml:trace>
  <inkml:trace contextRef="#ctx0" brushRef="#br1" timeOffset="-156561.71">26483 6597 5841 0,'0'0'4017'0,"0"0"-2393"15,0 0-1184-15,0 0-120 32,0 0 432-32,0 0 64 15,0 0 217-15,0 0-321 0,0 0-472 16,0 0-208-16,4 0-32 15,0 3-200-15,9 4 48 0,2 6 152 16,17 2 80-16,7 11-32 31,10 2 32-31,22 11 104 0,21 15 8 16,23 12 24-16,17 7-144 0,-9 3-56 16,1 1 72-16,-5-4-32 15,1 3-48-15,0-3 64 0,-5-6-72 16,-4-4 176-1,-6-6-72 1,-10-3-40-16,-3-6-56 0,-17-7 0 16,-11-13-8-16,-20-5 64 0,0-1-64 15,4 0-8-15,-1 0-8 16,9 4-88-16,-16-4 88 0,-4-3-216 31,-16-6-320-31,-4-4-280 16,-16 1-176-16,0-7-1121 0,-13-3-471 15</inkml:trace>
  <inkml:trace contextRef="#ctx0" brushRef="#br1" timeOffset="-156101.9">26232 7404 9009 0,'0'0'1921'0,"0"0"-937"0,0 0-88 32,83-19 216-32,-46 9 537 15,6 7-369-15,13 0-288 0,20-1-344 16,24 4-207-16,35 0-49 15,17 0-280-15,-1 13-104 0,-3 4 112 16,-21 1-120-16,-3 5 0 31,-29 2-16-31,-27-6-568 16,-20 0-761-16,-1 6-1191 0,-11-6 79 16,-8-2-1592-16</inkml:trace>
  <inkml:trace contextRef="#ctx0" brushRef="#br1" timeOffset="-155743.2">26300 8315 4120 0,'0'0'1449'0,"0"0"335"0,0 0-704 31,0 0 1481-31,103 13 63 16,1-26-303-16,59-22-945 15,36-6-336-15,33-7-351 0,7 0-241 16,-12 1-160-16,-12 9-88 15,-56 9-200-15,-51 17-176 0,-52 8-488 32,-33 4-201-32,-14 10-1719 15,-9 9 535-15,-56 22 1001 0,-4-3-312 16,-11 1-2521-16</inkml:trace>
  <inkml:trace contextRef="#ctx0" brushRef="#br1" timeOffset="-155495.49">26476 8985 9129 0,'0'0'2457'15,"0"0"-1073"-15,119-25-648 16,9-14-271-16,35-8 375 0,28-13 264 15,0-4-632-15,-16 0-136 0,-12 7-336 16,-43 16-360-16,-40 16-920 16,-36 25-417-1,-28 0-583 1,-12 12-4538-16</inkml:trace>
  <inkml:trace contextRef="#ctx0" brushRef="#br1" timeOffset="-155262.48">26746 9538 9281 0,'136'-67'1345'15,"35"-22"-993"-15,4 0-296 0,12-3-56 16,-19 19-32-16,-44 25 24 16,-53 29-536-16,-43 19-929 0,-28 3-6816 15</inkml:trace>
  <inkml:trace contextRef="#ctx0" brushRef="#br1" timeOffset="-155007.75">26427 10439 13114 0,'0'0'2665'0,"156"-98"-1625"15,3 9-480-15,52-26-288 16,12-5-48-1,-8 9 0-15,-71 34-176 16,-45 27-48-16,-47 31-456 0,-40 19-800 16,-27 9-3089-16,-17 7-440 15,-13 6 2641-15</inkml:trace>
  <inkml:trace contextRef="#ctx0" brushRef="#br1" timeOffset="-154551.93">26204 10735 6889 0,'0'0'2440'15,"0"0"-1599"1,0 0 1527-16,136 2-119 16,-17-24-1009-16,29-6-760 0,11-10-304 15,-15-7-176-15,-37 17-112 16,-35 2-128-16,-36 20 32 15,-24 6-920-15,-12 9-2849 16,-40 20 72-16,-40 9 2185 16,-51 19 855-16,-21 3 865 15,5-3 313-15,32-9 703 0,46-10 0 16,30-12 48-16,15-7-464 16,12 0 1569-16,4-6-1081 15,8-4-208 1,40-9 1249-16,51-19 239 15,61-32-1056-15,35-28-647 0,24-26-273 16,-4-22-72-16,-24-6 240 16,-11-13-32-16,-21 3-392 15,-31 19-136-15,-37 32-1032 0,-35 35-72 32,-31 25 759-32,-17 16 273 15,0 0 0-15,0 1-400 0,0-2-400 16,0 8-400-16,0 3-16 15,7 2-1209-15,5 1-4848 0</inkml:trace>
  <inkml:trace contextRef="#ctx0" brushRef="#br1" timeOffset="-152618.41">29610 14398 13474 0,'0'0'4017'16,"0"0"-2504"-16,0 0-361 0,0 0-160 16,5-3-496-16,-5 3-256 0,0 0-128 15,0 6-112-15,0 13-8 32,4 13 0-32,0 10 8 15,0 8 64-15,0 1-64 0,3 3-8 16,2-6 8-16,-1 3 0 15,0-10 0-15,-5 0-552 0,6-9-8 16,-1-4 128-16,-8-9-1120 16,4-3-529-16,-4-12-407 15,0-1-321 1,0-3-1928-16</inkml:trace>
  <inkml:trace contextRef="#ctx0" brushRef="#br1" timeOffset="-152398.91">29571 14265 9177 0,'0'0'2545'0,"0"0"-1033"0,0 0-623 31,0 0 199-31,88-67 0 16,-49 58-328-16,6-1-200 0,6 7-40 0,1 3-472 15,-4 0-48 1,-1 0-928-16,9 19-808 0,-12 0-241 16,-11 0-2840-16</inkml:trace>
  <inkml:trace contextRef="#ctx0" brushRef="#br1" timeOffset="-152180.36">29587 14477 7905 0,'0'0'2049'0,"0"0"-1441"16,124 10-416-16,-57-3 272 0,1-1 248 15,20 6 136 1,-29-2-848-1,-3 0-1792-15</inkml:trace>
  <inkml:trace contextRef="#ctx0" brushRef="#br1" timeOffset="-151791.54">30810 14319 6385 0,'0'0'6193'0,"0"0"-4456"0,0 0-649 16,0 0 88-16,0 0-120 15,0 0-488-15,-100-42 385 32,61 42-169-32,-1 20-256 0,4 8-288 15,-4 4-48-15,4 6 104 0,12 3-176 16,5 4 0-16,10-1-112 0,9-3 0 16,13 1-16-16,22-4 8 15,29-9-296 1,28-7-328-1,20-12-24-15,-1-10-128 0,-27-20-2009 16,-32-2-7441-16</inkml:trace>
  <inkml:trace contextRef="#ctx0" brushRef="#br1" timeOffset="-148847.43">29666 8086 7585 0,'0'0'3153'16,"0"0"-1305"-16,0 0-1136 15,0 0-16-15,0 0 257 0,0 0-273 16,0 0-304-16,0 0-88 0,0 0-40 15,0 0 104-15,0 0-24 32,4 0 136-32,9 0 112 15,6 0-63-15,13 0-73 0,24 0 80 16,28 0-280-16,28 0 40 16,-9 0-184-16,-15 0 8 0,-28 0-16 15,-21 0-80-15,6 0 40 31,-10 0-48-31,5 0 72 16,-16 0-72-16,-9 0 0 0,-11-3-8 16,1 3 8-16,-5 0-160 0,0 0-208 15,0 0-368-15,4 0-505 0,-4 0-855 16,0 3-273 0,0 1-1855-1</inkml:trace>
  <inkml:trace contextRef="#ctx0" brushRef="#br1" timeOffset="-148491.03">30276 7852 9794 0,'0'0'2760'31,"0"0"-1007"-31,0 0 71 0,0 0-152 16,0 0-511-16,0 0-465 16,0 0-440-16,0 0-256 0,-4-23-48 15,20 33-96-15,12 9 144 16,12 6 0-16,8 0 72 31,0 10 8-31,-1-3-80 0,-6 3-8 16,-13-3 0-16,-17 0-80 15,-11 0 88-15,0-4-128 0,-32 4-16 16,-12-1 144-16,-11 1-8 0,-9 3-88 16,-4-3-392-1,-15 12-913-15,14-12-1119 0,22-7-4162 0</inkml:trace>
  <inkml:trace contextRef="#ctx0" brushRef="#br1" timeOffset="-147685.25">31153 7654 11690 0,'0'0'3073'0,"0"0"-673"16,0 0-1264-1,0 0-487-15,0 0-585 0,0 0-64 16,0 0-88-16,-20 39 40 16,4-11 48-16,12 4 0 0,-4-3-80 15,8-1 72-15,0-2-65 16,12-4 73-16,12-6 9 15,11-4 63-15,1-9-72 16,1-3-249-16,-5-3-103 16,-4-12 352-16,-5-11-16 15,-7-2 16-15,-8-4 88 0,-4 0 40 16,0 7 265-16,-4 3 79 16,0 9 112-16,0 9-144 15,0 1-384 1,0 3-56-16,0 7-248 0,4 12-16 15,0 12 264-15,8 8 0 16,-1 8 8-16,10 1-16 31,3 3 8-31,-4 3-48 16,-1 3-104-16,-2 3-272 0,-9 1 16 16,-8 2-305-16,-4-6-159 15,-17-3 152-15,-7-9 64 0,-3-10 144 16,-9-13 392-16,0-13 120 15,0-5 696-15,0-4 24 16,5-10 112-16,7-12 216 0,4-10-135 16,8-6-409-1,12-7-64-15,4-6-160 16,16 4-112-16,16-4-168 0,-1 6-72 16,9 8-416-16,-8 8-600 15,1 16-369 1,-14 10-1543-1,-3 3-3514-15</inkml:trace>
  <inkml:trace contextRef="#ctx0" brushRef="#br1" timeOffset="-147388.43">31846 7677 10562 0,'0'0'2568'0,"0"0"-943"16,0 0 47-16,0 0-312 16,0 0-488-16,0 0-583 0,0 0-281 31,-47 16 0-31,19 22 0 16,-4 3 136-16,4 10-144 0,4 0 56 15,11 0-16-15,6-1-40 16,7 1-48-16,3-6-176 31,22-8-497-31,6-5-167 0,5-9-960 16,12-17-137-16,-8-6-519 0,-8-6-2505 15</inkml:trace>
  <inkml:trace contextRef="#ctx0" brushRef="#br1" timeOffset="-147200.8">31973 7886 7033 0,'0'0'2329'0,"0"0"255"16,0 0-944-1,0 0 489-15,0 0-833 16,0 0-888-16,0 0-408 16,0 0 0-16,21 3 0 0,-14 29 208 0,-3 7-88 15,4 2-112-15,-3 7 48 16,3-4-56 0,-1 0-800-16,6 1-1240 15,-2-10-1777-15,1-13-6545 0</inkml:trace>
  <inkml:trace contextRef="#ctx0" brushRef="#br1" timeOffset="-146960.41">32304 7632 10506 0,'0'0'2632'0,"0"0"105"16,0 0-1321-16,0 0-832 0,0 0-584 31,0 0 96-31,0 0-88 16,64 54 240-16,-36-12 0 15,0 8-184-15,-4 8-64 0,-5 14 64 0,-6-2-64 16,-13 3-168-16,-32 23-936 16,-12-26-1488-16,-7-10-4042 0</inkml:trace>
  <inkml:trace contextRef="#ctx0" brushRef="#br1" timeOffset="-146148.71">30025 9458 2984 0,'0'0'6145'0,"0"0"-4184"0,0 0-89 16,0 0 241-16,0 0-257 15,0 0-520-15,-7-7-223 16,7 7-505-16,0 0-232 0,0 0-112 16,0 0-184-16,3 0 64 0,13 0-96 15,28 0-40-15,35 0 152 16,41 0-72 0,20 0-80-16,-5 0 104 15,-32 0-112-15,-30 0-192 16,-30 4-200-16,-19-4-488 0,-4 3-104 15,-8-3-57-15,-12 0 97 16,-24-7-488-16,-12-5-3209 16,-3-1-2105-16</inkml:trace>
  <inkml:trace contextRef="#ctx0" brushRef="#br1" timeOffset="-145865.73">30603 9255 7601 0,'0'0'4153'16,"0"0"-2057"-16,0 0 273 16,0 0-441-16,0 0-711 0,0 0-681 15,4-16-176-15,-4 16-360 16,8 3-112-16,3 13-160 31,10 9 272-31,3 10 0 0,4 4 8 16,4 2 0-16,-8 0-16 15,-5-3-40-15,-10-6-328 0,-9-3-32 16,-9-7 200-16,-23 0 144 16,-11-3 8-16,-9 0-585 15,-16 7-855 1,16-4-696-16,13-3-1905 0</inkml:trace>
  <inkml:trace contextRef="#ctx0" brushRef="#br1" timeOffset="-145227.83">31464 9140 11682 0,'0'0'2705'16,"0"0"-433"-16,0 0-1208 15,0 0-776-15,0 0-288 32,0 0-32-32,0 0 32 0,-16 89 0 15,16-50 0-15,0-1-8 16,16-4-16-16,-1-8-112 0,6-7-64 15,-2-10-304-15,-3-9 504 32,5 0 232-32,-2-22-224 15,1-3 184-15,-4-13-112 0,-4 3 112 0,-4 0 288 16,-4 6 33-16,0 7-25 16,-4 6-96-16,3 10 120 0,-3 3-344 15,0 3-168-15,0 9-608 16,0 16 104-1,0 11 352 1,0 8 152-16,0 7-8 0,0 3 8 0,0 0-24 16,0 3 24-16,0-3-8 15,5 0-96-15,-5 0-169 0,0-3-47 16,-20 0-40-16,-4-7 208 31,-12-9 104-31,-3-13-64 16,-10-9 112-16,-3-10 120 0,5-3 200 15,-9-16-48-15,9-6-136 0,-1-10-56 16,16 0 33-16,8 0-113 31,16 4-113-31,8-1-759 16,15 10-2945-16,6 4-3832 0</inkml:trace>
  <inkml:trace contextRef="#ctx0" brushRef="#br1" timeOffset="-144948.2">31966 9194 9458 0,'0'0'3160'15,"0"0"-1423"-15,0 0-1121 0,0 0-496 0,0 0 208 16,0 0 536-16,-84 86-176 16,52-41-232-1,0 12-80-15,4 0-136 16,4 3-200-16,9-6-32 16,11-3-16-16,4-6-296 15,7-7-760-15,42-10-496 0,-2-6-481 16,1-12-1175-16</inkml:trace>
  <inkml:trace contextRef="#ctx0" brushRef="#br1" timeOffset="-144667.12">32054 9334 6649 0,'0'0'2312'31,"0"0"-1271"-31,0 0 175 16,0 0 32-16,0 0-576 0,0 0-168 16,79 23-95-16,-79-8-209 15,0 11 328-15,-8 2-168 0,-12 4-160 0,0 0 32 16,0-4-80-16,5 1-80 16,11-7-16-1,4-3-56 1,8-6 0-16,19 0-96 0,17-7-8 15,40-6-880-15,-13-10-1121 16,-7-12-4192-16</inkml:trace>
  <inkml:trace contextRef="#ctx0" brushRef="#br1" timeOffset="-144429.14">32467 9150 6649 0,'0'0'2985'0,"0"0"-1617"31,0 0-416-31,0 0 72 16,0 0-176-16,0 0-15 0,100 32-249 15,-72-4 24-15,4 7 424 16,-8 10-264-16,-4 9-400 16,-12 3-144-16,-8 6-72 0,-28 17-152 15,-36 22-80-15,-43 12-888 31,11-16-2128-31,9-25-6202 0</inkml:trace>
  <inkml:trace contextRef="#ctx0" brushRef="#br1" timeOffset="-143727.41">30177 10709 9818 0,'0'0'2160'0,"0"0"-1000"15,0 0-376-15,0 0 233 0,0 0-89 16,0 0-48-16,-24-9-384 16,24 9-216-16,0 0-160 15,0 0-120-15,7 3 8 0,10 6 0 31,15 4 480-31,24 3 16 0,3 0-255 16,13-4-89-16,-5 1-160 16,-11-3-240-16,0-4-681 15,-12 0-807-15,-24-6-280 0,-8-6-961 32,-12-3-5721-32</inkml:trace>
  <inkml:trace contextRef="#ctx0" brushRef="#br1" timeOffset="-143473.21">30595 10541 9642 0,'0'0'3216'15,"0"0"-839"1,0 0-841-16,0 0-680 0,0 0-296 16,0 0-352-16,0 0-120 15,0 0 144-15,80 73-71 16,-52-41-145-16,4 5 88 0,-8-2-104 15,-13 4-8 1,-3-4 8-16,-8-1-96 16,-12-2-40-16,-19 0 47 0,-13-4 57 15,-16 1-16-15,4-7-80 16,0 1-488-16,13-4-1088 16,15 0-1321-16,19-13-4392 0</inkml:trace>
  <inkml:trace contextRef="#ctx0" brushRef="#br1" timeOffset="-142903.12">31504 10506 13242 0,'0'0'2777'16,"0"0"-1777"-16,0 0-936 16,0 0-64-1,0 0 0-15,0 0 0 16,-40 88 0-16,31-56-8 0,9-3 56 16,0-7-96-16,21-6-208 15,3-3-48-15,8-13 296 0,-5 0-168 16,1-6 64-1,-4-17 112-15,-8-5 0 16,-4-7 288-16,-12 3 192 16,0 0 136-16,0 10 208 0,0 9 161 15,0 10-377-15,0 3-608 16,0 10-56-16,0 18-320 0,0 10 240 31,0 7 96-31,0 5-8 16,3 4 48-16,10 3-8 0,-1 4-8 15,-5-1-64-15,-7 4 80 16,-4-1-56-16,-19-2 0 0,-13-10 48 16,-8-7 0-16,-12-9 8 31,0-16 0-31,1-6 48 16,-1-13 144-16,12 0 56 0,4-17-56 15,12-11 128-15,17-3-144 16,11-11 0-16,4-2-176 0,24-4-616 31,23-6-689-31,-11 13-1759 16,0 9-2321-16</inkml:trace>
  <inkml:trace contextRef="#ctx0" brushRef="#br1" timeOffset="-142616.84">32085 10550 12938 0,'0'0'2897'0,"0"0"-1257"15,0 0-1032-15,0 0-336 0,0 0-176 32,0 0-24-32,0 0 441 15,-91 86-233-15,55-45 16 16,8 4-16-16,0 5-120 0,12 2-24 15,12-2-136-15,4 4 0 0,20 0 0 16,12-6-224-16,11-4-456 31,26-9-377-31,-14-13-1023 16,-7-12-4649-16</inkml:trace>
  <inkml:trace contextRef="#ctx0" brushRef="#br1" timeOffset="-142206.5">32220 10636 10762 0,'0'0'3200'0,"0"0"-1751"16,0 0-801-1,0 0-288 1,88-10-288-16,-64 10-72 15,0 3 0-15,0 10-128 0,-4 0-280 16,-9 3-96-16,-11-4-24 0,0 5 304 16,0-8 224-16,-11 4 8 0,-5-4 496 31,0-3 224-31,1 4-192 16,2 0-296-16,5-1-136 15,4 7-104-15,4 3-32 0,0 4 32 16,12 2-176-16,4 3-176 0,0-2 0 15,-4-1 40-15,-12-3-8 32,0 0 48-32,-8-2-8 15,-12-5 280-15,-11 2 0 0,-6-8 48 16,-3-3 96-16,5-3-144 16,-9-3-456-16,16-16-1833 0,8-3-4304 15</inkml:trace>
  <inkml:trace contextRef="#ctx0" brushRef="#br1" timeOffset="-142002.73">32718 10512 13242 0,'0'0'2049'15,"0"0"-1641"-15,0 0-112 16,116 89 240-16,-80-48-8 0,-8 10 32 15,-16 16-336-15,-17 19-128 0,-46 22-96 16,-36-1-256-16,-37-8-376 16,21-29-1456-1,11-29-3778-15</inkml:trace>
  <inkml:trace contextRef="#ctx0" brushRef="#br1" timeOffset="-141328.5">30081 11785 9522 0,'0'0'2392'31,"0"0"-728"-31,0 0 409 16,0 0-361-16,0 0-560 0,0 0-479 15,0 0-313-15,0 0-152 16,51-9-200-16,5 9 0 16,32 0 40-1,15 0-40-15,2 0 56 0,-21 0-64 16,-29 0-96-16,-20 0-520 16,6 0-777-16,-5 0-743 0,-5 0 39 0,-10 0-695 15,-14 0-2137 1</inkml:trace>
  <inkml:trace contextRef="#ctx0" brushRef="#br1" timeOffset="-140301.77">31479 11541 9690 0,'0'0'3128'0,"0"0"-927"15,0 0-337-15,0 0-696 0,0 0-504 32,0 0-431-32,0 0-225 0,-15 31 80 0,11 1-80 15,-1 3 40 1,5 0-40-16,0 0-8 0,13-9-288 16,6-7-585-16,5-10 17 15,8-3 432-15,0-6 288 16,-4-6 64-1,0-13 8-15,-8-3 64 16,-8-7 192-16,-5 1 752 0,-3 6 88 16,-4 5-279-16,0 5 23 0,0 9-24 15,0 3-552-15,0 0-200 16,0 19-416 0,9 12 96-16,-1 14 224 15,8 3 80-15,0 6-40 16,0 3-64-16,-1 3-328 0,-7 0-40 15,-8 1-417-15,0-7-607 16,-8-4 1128-16,-20-9 320 0,0-9 64 31,-11-9 8-31,-9-7 488 16,0-10 408-16,-4-6 112 16,1-6-455-16,7-13-121 0,8-7-72 15,12-9-296-15,16-9-72 16,28-29-888-16,20 9-1585 0,7 4-5689 0</inkml:trace>
  <inkml:trace contextRef="#ctx0" brushRef="#br1" timeOffset="-140044.89">32248 11515 11058 0,'0'0'2880'0,"0"0"-1415"0,0 0-585 16,0 0-304-16,-84 4 120 0,53 24-200 16,-5 14-128-16,8 5-192 0,0 10-56 31,9 0-120-31,2 4 9 16,13-7-9-16,4-4-41 15,12-5-487-15,16-7-336 16,24-10-1072-16,-4-11 167 0,-4-11-6104 0</inkml:trace>
  <inkml:trace contextRef="#ctx0" brushRef="#br1" timeOffset="-139438.09">32348 11703 11898 0,'0'0'4609'16,"0"0"-3889"-16,0 0-720 16,0 0-56-16,0 0 56 15,0 0 152-15,-40 70-72 0,33-42 24 16,3-3-96-16,4-2-8 31,0-7-152-31,4-3-496 0,15-11 272 16,1-2 144-16,12 0-208 15,-4-15-280-15,0-4 248 16,-4-7 472-16,-12 7 296 0,-5 3 1088 16,-3 7 280-16,-4 2-311 15,0 7-865-15,0 4-488 0,-8 12-88 16,1 12 88 0,-1 4 0-16,4 9-112 15,4 1-40-15,0-5-657 16,0 2-1487-16,12-11-2153 0,-1-12-5049 0</inkml:trace>
  <inkml:trace contextRef="#ctx0" brushRef="#br1" timeOffset="-139209.84">32690 11636 9722 0,'0'0'5369'0,"0"0"-4393"15,0 0-968-15,0 0 0 0,0 0 408 16,52 89-40-16,-35-47 168 16,2 5-120-16,-15 4-288 0,-4 3-128 15,-12 3-8-15,-23 0-328 16,-57 19-416-16,4-16-1168 31,-3-8-3081-31</inkml:trace>
  <inkml:trace contextRef="#ctx0" brushRef="#br1" timeOffset="-138642.46">30276 12741 8305 0,'0'0'1921'0,"0"0"-1385"31,0 0-48-31,0 0 1312 0,0 0 337 0,0 0 71 16,103 13-751-16,-50-10-225 16,18-3-216-16,25 0-352 0,15 0-304 15,-6 3-96-15,-26 0-208 16,-27 0-56-1,-28 4 0-15,-1-1-728 16,-3 1-536-16,4-4-841 16,-12-3-2552-16,-4 0-4545 0</inkml:trace>
  <inkml:trace contextRef="#ctx0" brushRef="#br1" timeOffset="-138011.46">31423 12493 11986 0,'0'0'3969'0,"0"0"-3417"0,0 0-552 16,0 0-144-1,0 0 144 1,0 0 504-16,0 105-224 15,0-67-160-15,0 4-48 0,4-8-72 16,13-8-112-16,3-10-184 0,12-7 96 16,4-9 120-16,-1-3 24 0,1-19-64 15,-4-10 120-15,-8 0 64 32,-9-3 248-32,-2 7 448 15,-9 6 481-15,-4 9 63 0,0 6-256 16,0 7-664-16,0 0-384 15,0 10-56-15,0 12-328 0,0 10 336 16,0 13-16-16,0 2 16 31,4 4 40-31,-1-4-312 0,6 1-88 16,-5 0 152-16,-4-1-48 16,0-5-368-16,-9-1-121 0,-6-6 273 15,-9-7 520-15,-4-6 312 16,-8-2 32-16,-4-5-56 31,-8-5 57-31,9 0-49 0,-6-10-296 16,13 0-384-16,13-13-1985 15,11-6-4817-15</inkml:trace>
  <inkml:trace contextRef="#ctx0" brushRef="#br1" timeOffset="-137749.75">31922 12712 13898 0,'0'0'4137'0,"0"0"-3625"0,0 0-376 0,0 0-95 47,0 0-33-47,0 0 88 15,76 80 8-15,-48-42-56 0,0 7 8 16,-9-4-48-16,1 0-16 15,-12-3-96-15,-4-10-104 0,-4 1-17 16,-8-3-87-16,-11-7 216 16,-9-4 88-16,-9-5 8 0,-22-7-8 15,11-3-2112-15,4 0-2225 0</inkml:trace>
  <inkml:trace contextRef="#ctx0" brushRef="#br1" timeOffset="-137556.33">32013 12633 10082 0,'0'0'3136'0,"0"0"-1695"16,116-25 311 0,-60 18-384-1,-8 1-608-15,-5 6-455 0,-7 0-305 16,-16 9-1385-16,-12 4-2688 15,-8 0-2816-15</inkml:trace>
  <inkml:trace contextRef="#ctx0" brushRef="#br1" timeOffset="-137060.8">32001 12465 10458 0,'0'0'2776'0,"0"0"-1823"16,0 0-737-16,0 0-32 15,0 0 704-15,0 0 496 0,-91 70-528 16,63-32-304 0,0 12-304-16,5 5-23 0,2 1-25 15,10 5 8-15,6-4-72 16,5 0-120-16,5-6 64 16,18 0-80-16,5-7-320 15,20 1-337-15,-8-11-1775 0,-1-11-3449 0</inkml:trace>
  <inkml:trace contextRef="#ctx0" brushRef="#br1" timeOffset="-136811.95">32591 12611 10242 0,'0'0'4809'0,"0"0"-4497"0,0 0-312 16,0 0 0-16,64 79 280 15,-40-35 400 1,-4 4 216-16,-1 3-184 0,-10 3-328 16,-9-3-240-16,0-3-8 0,-32-1-136 15,-20-2-56 1,-43-4-248-16,7-13-1496 0,4-9-3185 0</inkml:trace>
  <inkml:trace contextRef="#ctx0" brushRef="#br1" timeOffset="-135703.37">31141 7400 9450 0,'0'0'3272'0,"0"0"-1935"15,0 0-689-15,0 0-320 16,0 0 24-16,0 4-120 0,0-4-152 15,0 0-72-15,0 0-8 0,0 0 8 32,0 0 384-32,0 0 288 15,0 0 24-15,0 0 16 16,0 0-7-16,0-7 71 0,0-8-520 16,4-8-256-16,4-2 24 0,4-10-32 0,3 0 0 15,2-3-16 1,-6 7 16-16,2 8 56 31,-5 10 56-31,-5 7-112 0,5 6 0 16,5 10-400-16,-2 18 320 0,9 7 80 15,5 10-16-15,6 2 8 16,9 4 8-16,0 3-8 0,12 19-392 16,-9-13-1945-1,-15-12-3464 1</inkml:trace>
  <inkml:trace contextRef="#ctx0" brushRef="#br1" timeOffset="-134847.21">31312 8992 11722 0,'0'0'2561'0,"0"0"-1601"15,0 0-40-15,0 0-304 0,0 0-240 16,0 0-112-16,0 0-88 16,4 0 32-16,-4 0 112 0,0 0 417 15,0 0 311-15,8-7-264 16,0-9-592 0,0-9-96-16,8-4-88 15,0-6 24-15,7-6-32 0,2-1 0 16,-5 8 48-16,-5 2-40 15,2 9 32 1,-6 8 248-16,-7 8-112 16,5 7-24-16,-1 0-152 0,7 4-232 15,5 12 168-15,4 12 64 16,0 7 0-16,8 35-656 0,-12-10-1176 16,0-3-2585-16</inkml:trace>
  <inkml:trace contextRef="#ctx0" brushRef="#br1" timeOffset="-133902.36">31340 10503 11882 0,'0'0'2345'15,"0"0"-1433"1,0 0-8-16,0 0 72 0,0 0-152 16,0 0-272-16,0 0-143 0,0 0-129 15,0 0-32-15,0 0-64 32,0 0-8-32,0 0 112 15,0 0 8-15,0 0 176 0,0 0 88 16,0 0-80-16,0-7-8 0,0-2-48 15,4-13-88-15,12-7-224 16,4-6-112-16,0-6-8 16,3-4-8-16,-2 7-32 0,-5 3 40 31,-4 10 8-31,-1 6-8 16,-7 9 8-16,1 7-8 15,-1 3-112-15,-4 0-64 0,4 3-88 16,3 16-24-16,5 10 112 15,1 12-648-15,2 32-608 0,-3-3-1521 32,0-13-4320-32</inkml:trace>
  <inkml:trace contextRef="#ctx0" brushRef="#br1" timeOffset="-133011.74">31324 11455 9658 0,'0'0'2784'0,"0"0"-2080"16,0 0-168-16,0 0 257 0,0 0 47 16,0 0-88-16,0 0-248 15,0 0 64-15,0 0 200 0,0 0-48 31,0 0 1-31,0 0-33 16,0 0-88-16,8-3-104 16,4-6-312-16,8-8-136 0,4-2 8 0,0-6-48 0,4 0 40 15,0-4-48 1,-4 7 0-16,-9-1 48 16,2 14-48-1,-13 3-48-15,0 3 40 16,-4 3-304-16,0 3-216 15,0 9-432-15,0 14 448 0,0 3 39 0,0 18-815 32,7-6-992-32,10-6-3129 15</inkml:trace>
  <inkml:trace contextRef="#ctx0" brushRef="#br1" timeOffset="-131997.59">31264 12589 11498 0,'0'0'2609'15,"0"0"-1929"-15,0 0-312 16,0 0 224-16,0 0 224 0,0 0-88 16,0 0-360-16,0 0-80 31,0 0 112-31,0 0 89 0,0 0 207 15,0 0 16-15,0 0-112 16,0-7 16-16,13-9-392 0,2-6-216 16,5-7-16-16,5-2 8 15,-6 5-96-15,-3 7-8 32,-4 7 104-32,-4 6 0 0,-8 6 0 15,3 0 8-15,-3 0 24 16,9 0-32-16,-1 0-64 0,7 0 56 15,2 2-48-15,7 8 56 32,4 3-8-32,-5 3-280 0,5 2-408 15,0 11-816-15,-4-3-1673 0,-4-11-4169 16</inkml:trace>
  <inkml:trace contextRef="#ctx0" brushRef="#br1" timeOffset="-123711.95">13754 15332 4584 0,'4'-10'5122'0,"-1"1"-3146"0,-3-4-560 31,4 7 33-31,-4-1 271 15,4 4-376-15,-4 3-312 16,0 0-239-16,0 0-353 0,0 0-176 16,0 3-192-16,-4 13-72 0,-12 13 16 15,-3 22-8-15,-6 25-8 16,-2 22 88-16,-1 10-80 0,12-6-8 0,0-4 0 16,4-9-56-1,-4-3 48-15,0-4 8 31,0-15 0-31,-3-13-8 0,2-6 8 16,2-7 0-16,-6 7 40 16,-7 5-40-16,1 5 8 0,2-8 0 15,-3-5-8-15,5-4 0 0,-5-9-136 16,0-4 88 0,0-9 48-1,0-3 0-15,0-6-8 0,-3-4 8 16,3-6 0-16,0 0 32 15,-4-9-32-15,4-14 0 0,5-5-8 16,-2-10-200-16,5-7-176 0,9-2 8 31,7-1 32-31,4 4 175 16,4 6-55-16,11 6 136 0,9 7 88 16,4 2-40-16,8 11 32 15,0-1 0-15,4 6-64 0,3 7 64 16,-3 0-48-16,1 0 48 31,-2 7-40-31,-3 9-16 0,3 6 64 16,2 0 0-16,2 3 0 15,-3 7 136-15,4 0 16 16,4 0-8-16,-4 6 80 0,-1-3-79 31,-7 6 23-31,0-6-48 16,-3 6-8-16,-6-3 32 0,1 1-56 15,-4-5 48-15,0 1-24 16,0-6-112-16,4-10 64 16,-1-6-56-16,6-10 168 0,2-3 168 15,5-10-216 1,3-12-128-16,13-29-576 16,-7 1-1161-16,-18-5-3272 0</inkml:trace>
  <inkml:trace contextRef="#ctx0" brushRef="#br1" timeOffset="-121393.25">15657 16287 11898 0,'0'0'2769'0,"0"0"-1641"16,0 0-720-16,0 0-184 0,0 0 120 15,0 0 192-15,41-3 120 16,-9-6 40 0,7-1-7-16,5-3-273 15,8 1-64-15,0-1-192 0,0 1-64 0,-1 5 16 16,1 1-112-16,-8 2-56 15,-4 4-768-15,-4 0-1233 16,-8 10-2016 0,-9 0-3320-16</inkml:trace>
  <inkml:trace contextRef="#ctx0" brushRef="#br1" timeOffset="-121194.45">15741 16487 12722 0,'0'0'4545'0,"0"0"-3857"0,0 0-296 16,0 0 225-16,0 0 471 15,0 0-88-15,0 0-296 16,148-9-376-16,-21-10-200 0,8 3-24 31,-23 3-104-31,-20 4-616 16,-40 3-1968-16,-20 2-6282 0</inkml:trace>
  <inkml:trace contextRef="#ctx0" brushRef="#br1" timeOffset="-119380.27">18750 15351 11178 0,'0'0'2720'0,"0"0"-927"16,0 0-689-16,0 0 64 15,0 0-119 1,0 0-49-16,15-32-312 16,-50 32-448-16,-41 0-112 15,-47 19-120-15,-25 10-8 0,-11 6 48 16,11 0-48-16,25-7 40 15,20-6-40-15,30-2 0 0,30-8-8 32,15-2 8-32,4 5-8 15,3-2-72-15,10 6 8 16,11 0-24-16,11 1-8 0,42 5-64 0,38 3 160 16,57 1-64 15,19-7 72-31,5-6 8 0,-21-10-8 15,-31 4 0-15,-29 0-8 16,-31-4 8-16,-28 3-48 16,-20-2 48-16,-1 2-296 0,-11 4-168 15,-8 2-56-15,-48 8 520 16,-39 2 16 0,-40 10 96-16,-17 0 80 0,1 0 80 15,24 0 200-15,18-3-8 16,30-4-240-16,23-2 40 15,17-4-56-15,15-6-80 0,3 3 0 16,10 6-128-16,3 1 0 0,8 2 0 16,16-2 8-1,15-1-8-15,33 0 8 16,40-5 8-16,48-11 176 16,22-9-120-16,14 0 0 15,-9-16-24-15,-24 3-48 0,-19 7 40 31,-32 6-40-31,-33 0-224 0,-23 0-336 16,-20 4-744-16,-4 2-969 16,-8 3-919-16,-16 1-761 15,0-1 1112-15,-16 1-1744 0</inkml:trace>
  <inkml:trace contextRef="#ctx0" brushRef="#br1" timeOffset="-118387.31">17116 15450 8809 0,'0'0'2713'16,"0"0"-793"-16,0 0 201 16,0 0-625-1,0 0-632-15,0 0-400 0,0 22-232 16,0 15 505-16,0 8-57 16,0 9-320-16,0 3-8 0,-4 13-104 15,4 15-152-15,0 14-32 16,0-13-56-1,8-16-8-15,4-19-80 16,12-7-1144-16,0-6-1281 0,-5-6-2952 16</inkml:trace>
  <inkml:trace contextRef="#ctx0" brushRef="#br1" timeOffset="-118205.71">16829 16221 2680 0,'0'0'10698'0,"0"0"-8521"0,-83 16-1369 16,66-7-184-16,14 7-232 31,6-3-112-31,42-1 40 16,46-5 0-16,56-7 32 0,36-7-159 16,1-18-121-16,-20 3-72 15,-57 9-441-15,-43 7-2607 0,-36 3-8819 0</inkml:trace>
  <inkml:trace contextRef="#ctx0" brushRef="#br1" timeOffset="-117808.87">16941 16637 328 0,'0'0'12882'16,"0"0"-10881"-16,0 0-1401 0,0 0-8 16,0 0-168-16,88 3 544 15,-29 0-448-15,1 3-336 32,0 7-104-32,-9 0-80 15,-14 9 0-15,-22 0-120 0,-15 10-160 16,-7 3 208-16,-29 6 72 0,-16-3 200 15,-4 1 96-15,5-5 201 16,2-2 15-16,14-3-96 31,14-10-200-31,18-3-64 0,6-7-96 16,50-3 32-16,42-6 80 16,36-15-72-16,17-17-96 15,3-3-192-15,-23-3-664 0,-48 9-665 31,-20 4-4240-31</inkml:trace>
  <inkml:trace contextRef="#ctx0" brushRef="#br1" timeOffset="-116871.28">18284 16859 3328 0,'0'0'11707'0,"0"0"-8931"0,0 0-1103 16,0 0-609-16,0 0-536 15,0 0-304 1,0 0-160-16,-13 3-56 16,2 26 40-16,-1 9 48 0,-4 6 120 15,-5 7 8-15,6-3-64 16,2-4 24-16,6-2-112 15,3-7-56-15,4-4 88 0,4-8-96 0,16-5 0 32,16-5-8-32,3-3-88 15,25-10-480-15,-12-7-1616 0,-9-12-4226 16</inkml:trace>
  <inkml:trace contextRef="#ctx0" brushRef="#br1" timeOffset="-116037.1">18375 16615 7737 0,'0'0'2265'15,"0"0"-777"-15,0 0 72 0,0 0-31 16,0 0 295-16,0-20-656 15,0 20-544-15,0 0-208 0,-8 3-263 32,0 14-41-32,0-2-96 0,1 7-16 15,-2-2 16-15,5-1-16 16,4-4 8-16,0-2-8 0,0-6 0 0,4-1-265 16,5-6 33-1,6 0 80-15,-2 0-56 0,2 0-264 16,-3-3 64-1,-8-10 264-15,-4 1 56 16,0 2 88-16,-4 0 48 16,-8 4 432-16,0 0-88 0,0 6-112 15,4 0 40-15,4 0-120 16,4 0-152-16,0 0-48 0,0 0 0 31,0 0-120-31,0-3-8 16,8 3 8-16,0-4 112 0,-3 1-296 15,-5 3-720-15,0-3-1208 16,-9 3-2969-16</inkml:trace>
  <inkml:trace contextRef="#ctx0" brushRef="#br1" timeOffset="-115692.02">18654 16983 10218 0,'0'0'4625'0,"0"0"-3345"0,0 0-408 16,0 0-176-16,0 0-72 0,0 0-127 16,107-16-57-16,-58 7-200 15,2-1-64 1,-7 3 0-16,-4 4-176 16,-12 3-528-16,-8 0-1033 15,-12 3-1023-15,-16 17-25 0,-16-5-567 16,-8-2-5106-16</inkml:trace>
  <inkml:trace contextRef="#ctx0" brushRef="#br1" timeOffset="-115525.29">18634 17164 6993 0,'0'0'2128'0,"0"0"-423"16,0 0 271-16,0 0-215 15,0 0 407-15,96 6-912 0,-48-6-704 16,3 0-231-16,-3 0-201 31,24-3-120-31,-20-3-1473 0,-4 3-3960 16</inkml:trace>
  <inkml:trace contextRef="#ctx0" brushRef="#br1" timeOffset="-115317.09">19355 16748 15019 0,'0'0'4417'0,"0"0"-3049"16,0 0-536-16,0 0-528 0,0 0-280 31,0 0-24-31,0 73 0 16,0-22-8-16,-4 3 8 0,0 6-568 15,-4 16-1040-15,1-15-2681 16,3-14-4713-16</inkml:trace>
  <inkml:trace contextRef="#ctx0" brushRef="#br1" timeOffset="-113617.45">18323 14707 11442 0,'0'0'1896'0,"0"0"-703"15,0 0-361-15,0 0 328 16,-3-4-352-16,-1 4-312 0,4 10-408 16,0 12 120-16,0 7 64 0,0 8-152 31,7 11 24-31,14 0-63 0,7-1-81 16,3 1 88-1,5-7-88-15,4-2 0 0,-5-8 0 16,-3-2-217-16,-11-7-39 31,-14 0-80-31,-7-3-96 0,-4-6 232 0,-24 3 112 16,-11-7 88-16,-9-2 0 15,-32-7-896-15,17-7-1232 16,11-6-2753-16</inkml:trace>
  <inkml:trace contextRef="#ctx0" brushRef="#br1" timeOffset="-113439.27">18327 14665 10122 0,'0'0'3136'0,"0"0"-1111"31,92-45-737-31,-28 26-176 16,3 4-168-16,2 5-447 0,2 7-281 15,-15 3-216-15,4 3-296 16,-13 10-2073-16,-23 3-3552 0</inkml:trace>
  <inkml:trace contextRef="#ctx0" brushRef="#br1" timeOffset="-112288.75">19802 15373 12842 0,'0'0'2601'16,"0"0"-585"-16,0 0-976 15,0 0-695-15,0 0-345 0,0 22 48 16,0 10-48-16,0 9 96 0,0 4-88 31,0-4 64-31,15 0-72 16,5-6 0-16,4-9 0 15,12-10-232-15,4-7-1 0,8-9 25 16,-1 0 16-16,-2-22 64 16,-10-7-184-16,-7-9 112 0,-16 0 200 31,-8-3 96-31,-4 9 616 15,0 6 129-15,-4 11-1 16,-4 8-64-16,4 7-320 0,0 0-424 0,4 17-32 16,-3 14-80-1,3 14 80 1,0 5-8-16,19 24-32 0,13 14-136 16,4 24 32-16,-13 5 40 15,-6-19-56-15,-17-25-312 16,-4-22-648-16,-16-16 719 0,-12 10 209 15,-11-1 40-15,-13-3 96 0,0-9 56 32,-8-13 448-32,4-13 465 15,4-6 47-15,9-13-72 0,6-15-256 16,22-16-96-16,15-23-272 16,12-35-40-16,48-31-96 0,19-7-128 31,-7 26-232-31,-5 35-296 15,-26 44-568-15,6 19-624 0,-7 6-1025 16,-8 4-2528-16</inkml:trace>
  <inkml:trace contextRef="#ctx0" brushRef="#br1" timeOffset="-111670.27">20563 15497 3408 0,'0'0'7914'0,"0"0"-5890"16,0 0 377-16,0 0-785 0,0 0-400 15,0 0-391-15,0 0-473 16,-13-25-216-16,-6 50-88 16,-5 10 40-1,-8 9 152-15,8 10-24 0,4-3-88 16,4 6 80-16,9 0-152 0,7-6 8 16,3 6-56-16,21-6-8 15,3-7 0 1,10 1-280-1,14-10-824-15,-6-13-1937 0,-10-9-4473 16</inkml:trace>
  <inkml:trace contextRef="#ctx0" brushRef="#br1" timeOffset="-111388.2">20821 15652 7153 0,'0'0'4489'0,"0"0"-2729"16,0 0-287-16,0 0-369 0,0 0-680 16,0 0 488-16,-47 70-216 15,31-35-176-15,12 6-303 0,0 1-113 16,4 2-8-16,4-9-88 31,16 3-8-31,3-6-80 0,5-10-577 16,17-12-591-16,-10-10-1672 0,-7-3-4378 15</inkml:trace>
  <inkml:trace contextRef="#ctx0" brushRef="#br1" timeOffset="-111194.17">20842 15335 9249 0,'0'0'3001'0,"0"0"-600"0,0 0-161 15,0 0-608-15,0 0-567 32,0 0-601-32,0 0-464 15,0 0-200-15,0 3-1849 0,0 22-935 16,0 1-6938-16</inkml:trace>
  <inkml:trace contextRef="#ctx0" brushRef="#br1" timeOffset="-110961.12">21096 15497 12466 0,'0'0'2721'16,"0"0"-1657"-16,100 12-120 0,-52 14-504 16,3 9-288-16,-6 10-72 0,-14 8-80 15,-15 5-200-15,-16 2-600 16,-4 6-552-16,-51 14 0 16,-1-10-1217-1,-4-16-5305-15</inkml:trace>
  <inkml:trace contextRef="#ctx0" brushRef="#br1" timeOffset="-110365.28">20000 15027 8857 0,'0'0'2609'0,"0"0"-1257"0,0 0-384 16,0 0 281-16,0 0 79 0,0 0-328 15,0 0-224-15,0 0-167 16,-27 0 103-16,27 0 224 0,0-13-88 31,0-9-520-31,0-13-168 16,8-9-64-16,0-7-24 0,3-3-64 16,2 0 0-16,-2 9 88 15,2 11-48-15,-9 11 96 0,0 14 160 31,0 9-304-31,-1 0 0 16,10 22-80-16,2 13 16 0,10 13 56 16,3 5 8-16,7 5-48 15,5 5-200-15,27 10-976 16,-15-13-2497-16,-8-18-7833 0</inkml:trace>
  <inkml:trace contextRef="#ctx0" brushRef="#br1" timeOffset="-109790.85">21706 15843 13554 0,'0'0'3961'0,"0"0"-2825"15,0 0-111 1,0 0-585-16,0 0-176 0,120-16 136 16,-60 7 8-16,3 6-184 15,1-1-176-15,-4 4-48 16,-9 0-288-16,-3 0-1144 15,-20 0-2761-15,-7 4-3425 16</inkml:trace>
  <inkml:trace contextRef="#ctx0" brushRef="#br1" timeOffset="-109227.49">22591 15452 13634 0,'0'0'2273'0,"0"0"-169"0,0 0-599 15,0 0-409-15,0 0-632 32,0 0-384-32,0 0-80 31,8 3-24-31,-12 39 24 0,0 12 8 15,4-3-8-15,0-1 0 16,15-2-208-16,6-10-352 0,2-13-120 0,5-12 224 16,0-13 328-1,8-3 128-15,0-26 96 0,0-6 48 16,-4-9-88-16,0-3 64 0,-8 2 200 16,-5 10 296-16,-10 10 184 15,-2 12-216-15,-7 10-376 0,0 3-208 16,0 25-208-1,0 26 104-15,4 32 104 16,0 31-80-16,0 10-288 16,-4-10-400-16,0-25-216 0,0-35 200 15,-8-16 287-15,-8-12 353 16,-3-1-224-16,-13-3 368 0,-4-9 208 31,-8-10 761-31,0-3 143 16,0-19-144-16,4-10-304 0,16-9-168 15,13-22-216-15,11-22-72 16,31 2-128-16,5 10-80 0,8 13-392 31,4 29-552-31,19 11-1424 16,-3 2-2874-16,-16 11-5968 0</inkml:trace>
  <inkml:trace contextRef="#ctx0" brushRef="#br1" timeOffset="-108942.29">23312 15443 12106 0,'0'0'2721'16,"0"0"-481"-16,0 0-559 0,0 0-481 15,0 0-680 1,0 0-280-1,0 0 88-15,-84 57-96 0,52-6 16 16,4 3-32-16,9 6-144 0,6 1 32 16,5 2-104-16,8-2 8 15,12-5-16 1,20-1-88-16,0-11-328 31,32-9-576-31,-13-10-1257 16,-6-18-2952-16</inkml:trace>
  <inkml:trace contextRef="#ctx0" brushRef="#br1" timeOffset="-108748.33">23662 15529 10178 0,'0'0'4377'0,"0"0"-1777"16,0 0-1120-16,0 0-815 15,0 0-545-15,0 0 80 0,-23 69 576 16,10-27-328-16,6 9-152 31,-1-4-152-31,8 4-136 16,0-3 64-16,19-7-72 0,13-6-296 0,20-10-440 15,0-9-905-15,-8-13-3328 16</inkml:trace>
  <inkml:trace contextRef="#ctx0" brushRef="#br1" timeOffset="-108547.41">23654 15224 11978 0,'0'0'4289'0,"0"0"-2441"16,0 0 33-16,0 0-633 0,0 0-520 15,0 0-448-15,0 0-280 16,40-32-1280-16,-59 54-2601 0,-2 1-4945 15</inkml:trace>
  <inkml:trace contextRef="#ctx0" brushRef="#br1" timeOffset="-108041.54">23826 15373 9129 0,'0'0'4281'0,"0"0"-1976"31,0 0-601-31,0 0-608 16,0 0-487-16,0 0-289 0,0 0-64 0,64 73 320 15,-25-22-88 1,10 6-360-16,2 16 0 16,1 13-128-16,-13 12 8 0,-15 4-16 31,-24-20 8-31,-7-18-48 15,-25-23-808-15,-40 10-352 0,4-7-1401 16,-7-6-6001-16</inkml:trace>
  <inkml:trace contextRef="#ctx0" brushRef="#br1" timeOffset="-107107.59">19590 15090 7889 0,'0'0'2385'0,"0"0"-545"15,0 0-320-15,0 0 1 16,0 0 255-16,0 0-384 0,13-22-655 16,-13 22-385-1,0 7-280-15,-13 12-56 16,2 16 32-16,-13 22-48 0,-4 25 0 16,-4 33 8-16,0 9 64 15,4 2 72 1,12-2-16-1,16-9-128-15,0 2 16 0,27-2-16 16,18-4 0-16,7-10-8 0,19 1 8 16,13-1-56-1,23-2-672-15,5-11-209 16,-20-21-799-16,-17-25-3265 0</inkml:trace>
  <inkml:trace contextRef="#ctx0" brushRef="#br1" timeOffset="-106192.53">24169 15148 10218 0,'0'0'1600'16,"0"0"16"-16,0 0-295 0,0 0-561 16,0 0-112-16,51-7 8 15,-15 23-232-15,4 13 192 0,12 9-96 16,-1 6-264-16,13 23-23 15,8 22-97-15,0 25-128 0,-9 13 112 32,-14 3-112-32,-18-6 0 15,-27-22-8-15,-4-4-8 16,-20-22 0-16,-8-21-48 0,-4-14-409 16,0-10-231-16,-7 4-8 15,-25 3-768-15,8-3-224 0,8-19-4122 0</inkml:trace>
  <inkml:trace contextRef="#ctx0" brushRef="#br1" timeOffset="-105622.12">24897 15161 10610 0,'0'0'2896'0,"0"0"-7"31,0 0-681-31,0 0-711 0,0 0-553 16,0 0-384-16,0 0-400 15,0 0-160-15,0-20 0 16,9 40 0-16,-5 5 0 0,3 3 0 16,-7 4 0-16,0 0 0 0,0-1-216 15,-7-8 16 1,-1-1 184 0,-5-9-56-16,9-7 72 0,-3 0 0 15,7-2 8-15,0-4-16 16,0 0-40-16,11 0 48 0,17 0 120 0,21 0-48 15,22 0-56-15,24 0-8 32,-3 0 8-32,-17 3-16 15,-6 9-400-15,-33-2-1961 0,-12 0-4080 16</inkml:trace>
  <inkml:trace contextRef="#ctx0" brushRef="#br1" timeOffset="-104708.83">24770 15186 5113 0,'0'0'5081'15,"0"0"-3025"-15,0 0-231 16,0 0-297-16,0 0-504 15,0 0-136-15,0-35-440 0,0 32-232 16,8 3-160-16,0-4-40 16,4 4 56-16,8 0-72 31,4 0-8-31,-1 0 8 0,5 0 0 16,-4 4-400-16,0 5-880 15,-8 0-1633-15,-7 1-5240 0</inkml:trace>
  <inkml:trace contextRef="#ctx0" brushRef="#br1" timeOffset="-89677.15">3768 14887 5633 0,'0'0'1440'0,"0"0"728"0,0 0 217 0,0 0-649 32,0 0 41-32,0 0-585 15,0 0-216-15,0 3-312 0,0-3-144 16,0 0-199-16,0 0-153 16,9 0-24-16,23 0-64 15,32 4 72-15,39-4 288 0,48 0-200 31,33 0 56-31,19 0-24 0,4-4-160 16,-4 4-8-16,0 0-64 16,-11 0-32-16,-9 0-8 15,-24 7 0-15,-24 5-8 0,-30-2-112 32,-30 0-376-32,-32-1-64 15,-15 1-200-15,0 3-185 0,-11-4-215 16,-10 7-1192-16,-22 0 135 15,-22 0 553-15,-6-7-6058 0</inkml:trace>
  <inkml:trace contextRef="#ctx0" brushRef="#br1" timeOffset="-89084.65">3781 14935 5457 0,'0'0'2624'15,"0"0"-1167"-15,0 0-665 0,0 0-112 16,0 0 632-16,0 0-48 16,-13-6 169-1,13 6-201-15,0 0-352 16,0 0-232-16,0 9-384 0,-4 14-264 16,1 24 192-16,-9 35 297 15,-4 36 7-15,-4 22-176 16,-4 9-120-1,0 0 232-15,0-9 32 0,5 3-264 16,-2-7-48-16,5-12-152 16,1-9-8-16,3-14 8 0,3-25-56 15,5-16-72-15,4-18-496 16,0-14-464-16,0 4-585 0,0-10-2248 31,0-12-3464-31</inkml:trace>
  <inkml:trace contextRef="#ctx0" brushRef="#br1" timeOffset="-88793.33">3558 16561 8601 0,'0'0'4497'0,"0"0"-4041"16,0 0-456-16,0 0-80 0,0 0 80 15,0 0 456-15,115 22 25 16,-16-22-65-16,49 0 8 0,31-10 232 31,12-9 320-31,5 3-128 16,-13 7 136-1,-8-1-391-15,-7 7-353 16,-20 3-168-16,-17 0-72 0,-36 0-176 16,-27 0-152-16,-29 0-377 15,-11 0-191-15,-3 0-152 0,-9 3-264 0,-1-3 400 16,-7 3 183-1,-8-3-623-15,0 0-1641 16,0 0-4008-16</inkml:trace>
  <inkml:trace contextRef="#ctx0" brushRef="#br1" timeOffset="-88405.2">6155 14855 9097 0,'0'0'1905'0,"0"0"-201"15,0 0 65 1,0 0-257-16,0 0-720 0,0 0-424 16,-28 108-216-16,-7 16 376 15,-6 29 200-15,2 12-343 16,-1-3-1-16,4-10-112 16,-4 4-104-1,4-10 0-15,0-19-168 16,5-16 0-16,3-32-48 0,8-19 48 15,4-21-560-15,4-14-473 0,0-15-839 16,0-4-2041-16,5-6-5633 16</inkml:trace>
  <inkml:trace contextRef="#ctx0" brushRef="#br1" timeOffset="-87808.63">4179 14789 6809 0,'0'0'4913'15,"0"0"-3249"-15,0 0-367 31,0 0-17-31,0 0 168 0,-4-10 17 16,4 1-369-16,0-7-576 16,12-3-160-16,0-3-112 0,0-7 64 15,4-3-232-15,4-2-80 16,-5-1 0-16,6-4-248 16,-5 2-544-16,-4 7-464 0,-1 8-105 15,-11 19-407 1,0 3-665-1,0 3-5088-15</inkml:trace>
  <inkml:trace contextRef="#ctx0" brushRef="#br1" timeOffset="-87083.54">4350 14541 7769 0,'0'0'1633'0,"0"0"-17"15,0 0 56-15,0 0-848 0,0 0 289 16,45-79 143-16,-18 69-624 15,13 4-496 1,12 6-120-16,8 0-8 16,19 0-8-16,24 0 72 0,30 0-72 15,14 3-32-15,4-3 16 16,0 0 16-16,-11 0-80 0,-5 0-48 16,-3 0-224-16,-13 0 80 15,-3 0 88-15,-12-6 0 0,-1-1 176 31,-7-2-64-31,-16 0 64 16,-20-1 8-16,-13 3-80 0,-15 1-368 16,0 0 72-16,-4 0 144 15,-4-4 232-15,-13 3 96 32,2 5 512-32,-13-2 0 0,4 1-80 15,-4 0-128-15,4 3-248 16,-4 0-152-16,3-3 152 0,-3 3-136 15,0 0-8-15,0 0 0 16,0 0-8-16,0 6-56 16,-11 10 48-16,2 6 8 0,-2 7 80 15,-1 9 0 1,3 3 24-16,-2 10 16 16,-1 19 24-16,-4 22 0 0,-5 22 264 15,6 7-120-15,2-10-16 0,6-10-224 31,3-15 0-31,0 0-40 16,-4-1 0-16,0-2 48 0,0-16-56 16,-4-10 0-16,5-16-80 15,-2-3-144-15,-6 0 104 0,-2 10 40 16,6-3-48-16,-6-10-144 16,6-7 88-16,3-9 80 15,8-6 48 1,-4-10 56-16,4-3 0 15,0 0 48-15,0 0 104 0,-5 0 392 16,-6-3-72-16,-10-3-376 16,-11-1 1-16,-15 4-97 15,-9 3-8-15,-11 0 0 0,-1 19-8 32,4 3-257-32,0 7-1391 15,17-7-2249-15,22-6-5057 0</inkml:trace>
  <inkml:trace contextRef="#ctx0" brushRef="#br1" timeOffset="-68017.39">29305 7531 2960 0,'0'0'2633'16,"0"0"-1337"-1,0 0-984-15,0 0 8 16,0 0 1344-16,0 0-791 0,-5-23-433 16,1 17-240-16,-4 0-40 15,4-1-112-15,-3 4-48 16,-2-3 88-16,1 0-88 15,-3-1 0-15,-2 4 0 16,1-3 0-16,-4 0 0 16,5 6 0-16,-5-7 0 0,-4 4 0 15,-4 0 8-15,-4 0-8 16,0-1 0-16,-8 4 8 0,4 0 32 31,-4 0-40-31,5 0 0 16,3 0 40-16,0 0-40 0,-4 7 0 15,8 2-8-15,-4-3 0 16,5 7 8-16,-5 0 0 0,3 3 0 16,-3 0-16-16,1 6 32 31,-1-3-16-31,0 3 0 16,3 0 0-16,2 4 48 0,3-1-48 15,-4 1 0-15,5 6 184 16,-6-1-56-16,1 1-64 0,4 6 0 31,1-3-56-31,-1 0 0 0,4 0-8 16,7 0 0-16,2 0-8 15,3 0 8-15,4-1 0 0,0 1 0 16,4 0 0-16,7 0 8 16,6 0 0-16,-1 0-8 0,3 3 48 15,-2 0-40 1,-2 0 72-16,5 1-32 15,1-4-40-15,-2-4 72 16,5-2-80-16,0-4 8 0,4 1 168 16,0-1-24-16,4 0 64 15,0-3 88-15,4 4-32 0,3-4 56 32,5 0 64-32,0-3 57 15,8 1-89-15,-1-5-128 0,1 2 240 16,-3-2-264-16,-2-5-56 15,-4-1 152-15,2-6-16 0,-6 4 184 32,1-7-176-32,-4 0 24 15,4 0-144-15,0 0-104 16,0-7-24-16,0-2 24 0,3-1-72 16,-2 1-80-16,-6-4 80 15,-3-3 8-15,0 1 8 0,-4-5-8 16,0-2 0-16,-1 0 64 15,-3 0-72 1,0-4-40-16,0 1 32 16,-4 2 16-16,0-2-8 0,-4 0 0 15,4 3 8-15,-8-4 24 16,4 1-32-16,0-4-8 0,-1 1 0 16,2-4 0-1,-2 0 8-15,-2-3 0 16,-2-3 0-1,1 3 32-15,-3-6-32 0,-6-1-8 0,1 1 8 16,-4-3 0-16,0-1 0 16,0 1 0-1,0 3 0-15,-7-3 0 16,-10 5 0-16,-2 4-8 16,-5 0 8-16,-8 3 0 0,0-2 0 15,-8-1 0-15,-4 0 0 16,-4-4-72-16,-7 5 56 31,-21-4-280-31,-28 6-232 0,-28 3-656 16,14 10-849-16,22 6-2728 0</inkml:trace>
  <inkml:trace contextRef="#ctx0" brushRef="#br1" timeOffset="-64431.13">28774 6105 4504 0,'0'0'1769'16,"0"0"-577"-16,0 0-792 16,9-19-304-16,-9 19-40 0,0 0-56 15,0 0-976 1,-9 0-496-16,-3 0-1201 15</inkml:trace>
  <inkml:trace contextRef="#ctx0" brushRef="#br1" timeOffset="-63900">28730 6388 8105 0,'0'0'2057'0,"0"0"-449"0,0 0-656 16,0 0-160-16,0 0 305 0,60-83-145 15,-40 45-464-15,0-19-56 16,8-25-112-16,4-20-176 0,-4-9-96 16,-4 6-48-16,0 13 0 15,-9 22-64 1,-7 16 64-16,1 16 72 15,-9 16 40-15,0 3 584 0,0 6 112 16,0 13-159-16,-13 7-649 16,-15 40-104-16,-15 32 104 15,-9 29 40 1,4 13 16-16,12 0-8 16,20-14-48-16,9-30 0 15,7-20 0-15,0-19-408 0,11-16-401 16,13 1-263-16,4-4-872 15,4-13 71-15,28-19-895 0,-13-15 279 32,1-13-1664-32</inkml:trace>
  <inkml:trace contextRef="#ctx0" brushRef="#br1" timeOffset="-63112.07">29121 6042 1536 0,'0'0'4009'16,"0"0"536"-16,0 0-1913 16,0 0-671-16,0 0-1337 15,0 0-624-15,0 0 232 0,-5 73 184 16,2-19-240-16,3-1-88 15,0-1-80 1,16-15-8-16,-1-5 72 0,2-12-72 16,3-11-8-16,-8-9 8 15,3 0 672-15,1-22-264 16,-8-7-240-16,0-12-16 16,-8 0 64-1,0-4-208-15,-19 1 40 0,-5 9 24 16,-1 6-72-16,1 17 0 0,9 12-80 15,3 0-1248-15,4 22-248 16,8 6-193-16,3 1-255 16,25-4-297-1,13-9 657-15,6-10 360 16,5-6 1144-16,4-9 160 16,-1-19 728-16,-6-11 32 0,-14-8 528 15,-11-1 585-15,-12-3-505 16,-12 13 256-16,-4 7-247 0,-24 8 23 31,-4 14-632-31,-3 9-472 16,3 3-224-16,4 19-72 0,12 10-96 31,16 6 16-31,0 6-16 16,20-3-256-16,15-2-256 15,6-4-24-15,2-7-152 0,2-6 352 16,-10-9 79-16,-3-3 201 15,-13 2 56-15,-6 1 112 0,-9 10-16 0,-4 5 56 16,0 13-8-16,-12 7 32 16,0 9-64-16,0 3 48 15,-4 0-56-15,0-2-8 0,4-8 129 16,-4-15-129 0,5-13 112-1,-6-12 384-15,1-10 1232 0,-3-10-160 16,-2-15-807-16,2-16-497 15,7-19-112-15,12-20-152 0,28 1-208 16,31-7-705 0,33 7-663-16,0 22-544 15,-1 3-73-15,-23 25-591 16,-20 17 15-16,-4 5 1169 0,4 1 1600 16,-9 2 840-16,-3 4 1128 15,-20 0 1-15,-16 7-777 16,-8 22-32-1,-15 9 520-15,-9 9-375 16,-5 7-809-16,5 3-248 0,4 0-192 16,9-6-56-16,3-3-384 15,12-13-720-15,4-10 111 16,16-25-903-16,12-12-8 0,4-17-4242 0</inkml:trace>
  <inkml:trace contextRef="#ctx0" brushRef="#br1" timeOffset="-62706.26">30336 5794 12186 0,'0'0'1192'0,"0"0"-1192"0,0 0-384 15,-68 95-608 1,65-47-32 0,3-4 184-16,7-5-113 0,21-8 153 15,8-12-712-15,4-12 416 16,0-7 1008-16,-4-16 88 0,-8-6 720 15,-9-4 1200-15,-10 4 393 0,-9 6-417 32,-5 4-896-32,-14 12-640 15,-2 0 17-15,2 5-297 0,3 21-80 16,12 9-64-16,4 6 56 16,8 4-40-16,16 3 0 0,0-7-40 31,-1-3 72-31,-14-6-41 15,-9-7 57-15,-17-3 81 0,-34-6 943 16,-9-3 424-16,-8-7-464 16,0-3-544-16,16 1-168 15,9-4-272-15,19 0 0 0,24 0-72 16,24-20-360-16,64-27-3801 31,-1-1 1689-31,9-6-449 0</inkml:trace>
  <inkml:trace contextRef="#ctx0" brushRef="#br1" timeOffset="-62532.71">31010 5556 12066 0,'0'0'5385'16,"0"0"-3488"-1,0 0-593-15,0 0-1096 16,0 0-208-16,-64 101 0 16,32 10 72-16,8 13-72 0,20 10-24 15,4-17-32-15,0-31-296 0,4-19-480 16,-4-29-561-1,0-9-487-15,-17-11-937 16,2-5-1456-16</inkml:trace>
  <inkml:trace contextRef="#ctx0" brushRef="#br1" timeOffset="-62354.46">30759 5968 10082 0,'0'0'2696'0,"0"0"-1263"31,87-2-145-31,-35 14-16 15,7 10-488-15,5 0-288 0,4 7-248 16,-9 6-200-16,-10 3-48 16,-17 4-424-16,-21-1-1216 0,-11 0-120 31,-36 13 503-31,-3-10-1143 16,-1-9-2409-16</inkml:trace>
  <inkml:trace contextRef="#ctx0" brushRef="#br1" timeOffset="-62189.84">31436 5931 12882 0,'0'0'2577'0,"0"0"-1665"0,0 0-912 16,0 0-560-16,0 0-432 15,-72 79-233-15,72-32-719 16,0-5-2881-16</inkml:trace>
  <inkml:trace contextRef="#ctx0" brushRef="#br1" timeOffset="-61986.51">31966 5997 11226 0,'0'0'3257'16,"0"0"-1329"-16,0 0-912 15,0 0-608-15,-100-34-136 16,68 49-136-16,4 17-104 0,4 12-32 15,13 7 0-15,6 7-8 16,5-5 8-16,24 1-152 0,12-6-472 16,16-7-464-16,19-6-576 31,-2-12 703-31,-18-18-3215 0</inkml:trace>
  <inkml:trace contextRef="#ctx0" brushRef="#br1" timeOffset="-61656.78">29065 6937 10386 0,'0'0'2416'16,"0"0"65"-16,0 0-73 0,0 0-687 16,0 0-209-16,83-31-528 15,85 8-640-15,55 1-176 0,37 3-104 32,15 3 32-32,-25 7-56 15,-6-1-32-15,-29-6-16 16,-44-6-256-16,-52-1-1168 0,-59 5-2857 15,-60 5-1192-15,-16 9 144 0,-32 2 376 16</inkml:trace>
  <inkml:trace contextRef="#ctx0" brushRef="#br1" timeOffset="-61416.54">29447 7010 4216 0,'0'0'2737'0,"0"0"-401"15,0 0-1223 1,0 0-345-16,0 0 1360 16,108 29 825-16,63-29-1073 0,41-4-919 15,31-5-313-15,-8 0 104 16,-44-1-296-16,-52 7-328 0,-47-4-128 16,-44 4-456-1,-28 3-792-15,-4-3-81 16,-16 3 273-16,0 0-1104 15,-49 0 1151-15,6 9-575 0,0 1-3745 16</inkml:trace>
  <inkml:trace contextRef="#ctx0" brushRef="#br1" timeOffset="-47947.3">16550 11503 2240 0,'-143'-10'0'16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0:45:51.4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12259 7506 2456 0,'4'-7'6761'15,"-4"1"-4592"-15,0 2-553 0,0 1-415 16,0 3 135-16,0 0-200 16,0 0-328-16,0 0-272 0,0 0-304 15,0 0-168 1,0 10 8-16,0 15-72 16,0 14 272-16,-4 21 97 15,-4 0-177-15,1 10 32 0,2 0-216 16,1-16-8-16,4 6 96 15,0-12-96-15,0-10-8 16,0-9 8 0,0-14-48-16,0-8 48 15,0-7 8-15,0 0 160 0,0-17 80 16,16-14-248-16,0-17-232 16,12-6 104-16,0 0 72 15,-8 4 56-15,4 11-48 0,-12 11 48 31,-1 12 0-31,-7 7 0 16,5 9-72-16,-9 0-128 0,4 3-48 16,3 16 248-16,-3 6 0 15,-4 7 0-15,0 0 80 16,0 3-80-16,-7 2 8 0,-10-2 0 16,-6-3 64-1,-5 0 8-15,0-3-80 16,4-11-48-16,4-1-465 0,20-17-1135 15,0-7-488-15,8-12-1121 16</inkml:trace>
  <inkml:trace contextRef="#ctx0" brushRef="#br0" timeOffset="218.09">12602 7737 11930 0,'0'0'3177'0,"0"0"-2097"16,0 0-1080-16,0 0-48 15,0 0 48 1,0 0 600-16,16 73 272 16,-16-38-192-16,4 6-272 15,-4 1-159-15,0 2-145 0,0 4-8 16,0-1-56-16,-4 4-40 16,-8 6-833-16,0-6-2119 0,4-19-5818 15</inkml:trace>
  <inkml:trace contextRef="#ctx0" brushRef="#br0" timeOffset="20842.21">13064 17275 8585 0,'0'0'2385'15,"-4"0"-809"-15,4 0-760 16,0 0 289-16,0 0 111 0,0 0-184 15,0 0-136-15,0 0-256 16,0 0-71-16,0 0-169 16,0 0-88-16,0 0 88 15,16 0-160-15,8 0-48 16,7 0 16-16,33-6-72 16,33-1 32-16,42-3 56 0,20 1 40 15,-4 6 176-15,-15 0-248 16,-45 3-40-1,-27 0-32-15,-24 0-112 16,-17 0 64-16,1 0-72 16,-7 3 0-16,-5 0-48 0,-12-3 24 15,0 0-88-15,-4 0-152 16,0 0-360-16,0 0-312 0,15 0-1169 31,9 0-2744-31,0 0-1592 0</inkml:trace>
  <inkml:trace contextRef="#ctx0" brushRef="#br0" timeOffset="22844.97">17423 17573 4560 0,'0'0'5034'0,"0"0"-3762"15,0 0-832-15,0 0-248 16,0 0 176-16,0 0 480 0,0-6-80 0,0 3-207 16,4 3-217-16,4 0-216 15,8-3-48 1,3 3-80-1,2 0 8-15,7 0 88 0,4 0-96 16,-1 0 8-16,9 0 200 0,-1 0 96 16,6 0-88-16,-6 0 48 15,2 0 56-15,-1 0-104 0,-1 0-144 32,-3 0-56-32,4 0-8 15,-4 0 8 1,0 0 48-16,-1 0-64 15,-3 0 120-15,4 0 232 16,-4 0 96-16,3 0 48 0,-7 0-56 16,9-3-120-16,-5-1-103 15,0 1-209-15,0 3 72 0,-1-3 56 16,1 0 32-16,4-1 32 16,0-1 56-16,-1 1-24 0,14-2 208 15,-2 3-16-15,5-1-128 16,0-2-112-16,3 6-128 31,1-3-8-31,-4-1-48 0,4 2 8 16,0-2 80-16,-1 1-88 15,-3 0 8-15,4 3 48 0,0-3-48 0,-1 0 0 16,1 3-8-16,4-4 0 16,-4 4 0-1,0 0-8 1,-9 0-176-16,1 0 56 0,-4 0 40 15,-4 0 88-15,-4 0 0 16,0 0 0-16,3 0 8 0,2 0-8 16,2 0 0-16,9-3 8 15,4-3 0 1,3 3 0-16,1 0-8 16,0-1 8-16,-8 1 48 0,0 3-56 15,-9-3 0-15,6 3 0 16,-6 0 72-16,1 0-24 0,4-3 8 15,4 3 16-15,4 0 48 32,4-3-64-32,3 3-56 0,1 0 0 15,0 0 0-15,-8 0 0 16,-5 0-8-16,-7 0-176 0,-4 0 168 16,-8 3-64-16,-1-3 72 15,5 0 8-15,0 0 0 31,-1 0 8-31,14 0 0 0,-1 0-8 16,7 0 40-16,5 0-40 16,0 0-144-16,-1 0 0 0,5 0 48 15,-8 0 96-15,0 0 0 16,4 0 0-16,0 0 144 16,0 0-24-1,3 0-64-15,5 0 24 0,16 0-72 16,19 0-8-16,20 0 0 15,14 0 16-15,-2 3 32 0,-8 7-40 16,-15-1 48-16,3 1 24 16,4-1-80-1,-3 0 72-15,0-2-24 16,-5-1-32-16,-7 1-16 0,-5-1 0 16,-18-6 0-16,-18 0 0 15,-19 0-216-15,-13 0-64 0,-3-3-288 16,0-10 160-16,-3 1 312 31,-10-1-8-31,-2 0 24 0,-2 4 72 16,1-4 16-16,-4 0-16 15,0 4-32-15,4-4-128 0,-4-3 160 16,0 3-24-16,4-3 32 16,0-2 16-16,4 5-16 31,0 0 8-31,7 0 64 0,1 0-64 15,8 7 136-15,0-3-144 16,4 2 0-16,4 1 0 0,4 3 8 16,4 0-16-16,-1 0 8 15,1-1 0-15,-8 1-16 16,4-3 16 0,-4-1-320-16,-1-2-1081 0,6-10 153 15,-9 0-1464-15,-8 0-2858 16</inkml:trace>
  <inkml:trace contextRef="#ctx0" brushRef="#br1" timeOffset="124506.27">15797 13887 3688 0,'0'0'5545'0,"0"0"-3000"16,0 0-1561-16,0 0-584 0,88-3 136 16,-41-6 385-1,6-1 31 1,2 0-352-16,13 1-216 0,0-1-32 16,-5 1-72-16,6 3-104 15,-6-4-104-15,-3 4-72 0,-12-1-520 16,-13 4-1112-16,-14 0-913 15,-10 0-4432-15</inkml:trace>
  <inkml:trace contextRef="#ctx0" brushRef="#br1" timeOffset="125806.81">16941 9740 6241 0,'0'0'2728'0,"0"0"-1463"16,0 0-273-16,0 0-568 16,0 0 16-16,0 0-136 0,-32-76 56 15,16 67 216 1,-4-4-304-1,0 0-48-15,4 1 9 0,-8 2-33 0,0-3 24 32,-4 4-224-32,-7-4 24 15,-9 1-16-15,-4-1 0 16,-4 4 64-16,-12-4-72 0,0 3 0 16,-3 1 0-16,-5-1 8 15,5 0-8-15,-2 7 0 0,2-3 0 16,3 6 56-16,4 0-56 15,-3 0 0-15,3 6 8 0,4 7-8 32,5 3 48-32,3 3-40 15,0 3-8-15,0 4 16 0,8 5-8 16,0 1 48-16,8 7 128 16,9 5-32-16,-1 0-8 15,7 7-24-15,6 3 16 0,7 0 56 16,4 0-56-16,0 3 56 31,8 0-72-31,8 0-112 0,3 1 56 16,2-1-48-16,3 3-16 0,-1 0 8 15,5 4-8-15,4-1 0 16,8 1 0-16,8-4 0 0,8-6 0 16,15 0 8-1,29 0-8 1,19-6 0-16,17-10 0 0,-5-16 0 15,-7-13 16-15,-21-5-16 16,1-4 48-16,-8 0-48 0,-9-16 8 16,-15 0 56-1,-12-3-64-15,-8-6 8 16,-9-4 112-16,9-12 168 16,24-26-88-16,15-35-72 0,13-37-120 15,-8-7 64-15,-32 18-56 16,-32 40-8-16,-29 40 48 0,-6 10 80 31,-29-3 440-31,-28-7-384 16,-43-6-144-16,-37 13 8 0,-23 6-56 15,-9 13-536-15,45 9-1008 16,31 4-1409-16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2:11:44.4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10988 11354 5841 0,'0'0'1240'0,"0"0"-824"16,0 0 360-16,0 0 769 15,0 0-81-15,0 0-280 16,0 0-48-16,0 0 137 0,0 0-209 31,0-4-128-31,0-5-536 16,0 3-232-16,-7-4 96 0,2 0-112 15,1 1-96-15,0 3-48 16,0-1 0-16,0 1 40 16,4 2-40-16,0 1 120 0,0 3 88 15,0-2 104 1,0 2-15-16,0 0-17 15,12 0-88-15,8 0-88 0,1 0-104 16,-2 0-8-16,1 0 0 16,-4 0-8-16,0 9-48 15,-4-3 48-15,-4 7-128 0,-4-4-24 0,0 4 0 32,-4 0 160-32,-4 6 136 15,-12 0 96-15,-8 0 32 0,-4 3-40 16,-8 1-8-16,4-5-88 15,-4 5-32-15,8-4-80 16,4-3 32-16,5 0-48 0,11-4 0 31,3-2-48-31,5-4 0 0,5 0 48 16,14 4 8-16,13-7 72 16,13 4 88-16,6-7-88 15,5 0-80-15,4-4 0 0,-8-5-384 31,-1 0-400-31,1-4-873 32,-16 0-2960-32,-12 3-4409 0</inkml:trace>
  <inkml:trace contextRef="#ctx0" brushRef="#br0" timeOffset="14582.41">27666 12208 5777 0,'0'0'3168'0,"0"0"-2103"16,0 0-481-16,0 0-216 15,0 0 384-15,37-23 168 16,-29 17 80-16,-5-4 137 0,1 7-281 31,0-6-16-31,-4 2-344 16,0-2-200-16,0 0-120 15,0-4-8-15,0 0-120 0,-11 4-40 16,-2-1 40-16,-2 3-40 16,-6 5-8-16,2 2 0 0,-1 0-8 31,0 0 8-31,0 2-8 16,0 8-32-16,0 3 40 0,0 3 56 15,4 3 0-15,1 3-8 0,-2 0 64 16,6 7 0-16,2-1 8 15,1 1-24-15,4 0 80 0,4 2 72 16,0 1-55 0,0 3 47-1,4-3 32-15,4-1-120 16,4 1 88-16,0 0 32 0,1 0-120 0,-2 0-16 16,-3-4-32-16,1-3-96 15,-2 4 104 1,1 3-56-16,0-4-48 15,-4 4 48-15,0 0-40 16,0-3 24-16,-4-1-32 0,0-6-8 16,0 0 16-16,-12-3 32 15,-4-3-40-15,0 3 40 0,-3-6-48 16,-6-4-80-16,5 4-360 31,-4-9-176-31,9-4-689 16,-9-4-135-16,8-15-648 0,7 0-2241 15</inkml:trace>
  <inkml:trace contextRef="#ctx0" brushRef="#br0" timeOffset="14877.83">27296 12532 8729 0,'0'0'1785'16,"0"0"87"-16,0 0-584 15,0 0 585-15,0 0-361 0,0 0-432 0,63-17-359 16,-31 17-137-16,13 0-216 16,7 0-168-16,7 10-32 0,5 0-96 31,0-1-32-31,0 1-40 15,-8-1-224-15,-13 1-416 0,-15-7-225 16,-13-3-95-16,-15 0-408 16,-15-10-680-16,-9-6-5978 0</inkml:trace>
  <inkml:trace contextRef="#ctx0" brushRef="#br0" timeOffset="46428.17">10096 8232 4296 0,'0'0'240'0,"0"0"2233"0,0 0-1353 15,0 0-688-15,0 0-8 0,0 0 473 16,0 0 247-1,0 0-64 1,0 0-240-16,0 0-120 16,0 0 81-16,0 0 15 0,0 0-216 15,4 0-184-15,11 0 24 0,9 0-64 16,17 4-32-16,6-4 8 0,29 0-96 16,28 0-64-16,19 0-16 31,8 0-32-31,-26 3-48 15,-30-3-47-15,-32 3-41 0,-6 0-8 16,-1 1 0-16,-1-2-41 16,-7 2-423-16,-12-1-472 0,-12 0-552 15,-4 0-289-15,-8 4 969 32,-32 2 408-32,1 1-1200 0,2-4-2585 15</inkml:trace>
  <inkml:trace contextRef="#ctx0" brushRef="#br0" timeOffset="46816.78">10203 8449 3344 0,'0'0'4577'0,"0"0"-3281"0,0 0-495 16,0 0 95-1,0 0 168 1,0 0-200-16,0 0-168 0,0 0 193 16,0 2 15-16,24-2-472 15,8 4 32-15,16-1 152 0,24-3-136 16,27 0-56-16,21 0-8 0,7 0-128 31,-28 0-80-31,-22-3-71 0,-34-1-57 16,-11 2-64-16,-4 2-16 15,0-4 0-15,-8 4 0 16,-12 0 0-16,-4 0 8 16,-4 0 0-1,0 0-8-15,0 0 0 16,0 0-128-16,0 0-41 0,-4 0-271 0,-4 0-328 0,-4 13-1112 31,4-7-1145-31,0 1-3880 0</inkml:trace>
  <inkml:trace contextRef="#ctx0" brushRef="#br0" timeOffset="52448.63">6008 1654 2560 0,'0'0'4497'16,"0"0"-2873"-16,0 0-1072 16,0 0-327-1,0 3 271-15,0 0 144 16,-4 0 8-16,-8 4 0 0,0-1-64 0,-4 1-120 15,0 2-56 1,-3-3-104-16,-5 1 177 0,-4-1-41 0,7-6-64 16,2 0 8-16,3 0-96 31,4 0 200-31,-1-9 240 16,10-4-256-16,-1-6-272 0,4 0-192 15,0-4-8-15,0-2 0 16,11-4 8-16,6 4 232 0,-2 3 80 15,2 3-40-15,-6 3 81 32,6 3-89-32,-2 4-24 0,1 2-104 15,0 4-144-15,0 3-16 16,4 0-112-16,-4 3-64 0,4 13 48 16,-1 10 80-16,-2 2 16 31,-2 7 48-31,-6 3 32 15,-1 4-32-15,-4 2-96 0,-4 1 47 16,0-1 49-16,-8 1 0 16,-12-1 0-16,-5 0 8 0,-6-2 0 15,-1-7-8-15,-8-4-152 16,5-2 32-16,3-10 8 16,4-7 32-1,0-2 80-15,4-10 8 0,4 0 0 16,0 0 0-16,4-10 0 15,4-5 88-15,8-8-96 0,4 1-120 16,0-3-200-16,8-1 40 16,12 4 104-1,-1 0-8-15,6 6 176 16,3 0 8-16,3 6 0 0,-3 5 168 16,4 1-8-16,0 4 32 15,-4 0-192-15,-4 9 0 0,0 4-104 31,-1 6 96-31,-6 1 8 16,-2 2-8-16,-2-3-64 0,-5 3 64 16,-1 0 8-16,-3-3 0 15,-4 0 8-15,5-3 0 0,-5 0-8 16,4-6-24-16,0-4-616 16,3-6-1320-16,5 0-137 31,1-10-1007-31</inkml:trace>
  <inkml:trace contextRef="#ctx0" brushRef="#br0" timeOffset="52813.18">6434 1470 9618 0,'0'0'3112'0,"0"0"-871"16,0 0-473-16,0 0-504 0,0 0-688 15,0 0-431 1,0-16-145 0,-4 32-273-16,1 9 217 0,-1 7 56 15,-1 0 0-15,5 5 0 0,0 2 8 16,0-4 40-16,12 3-48 16,4-3 0-16,8 0 0 15,-4 0 48-15,8-4-48 0,-9 1 16 31,2 0-16-31,-10-7 0 16,-2 4-136-16,-9-4 32 0,0 1 32 16,-13-1 24-16,-15-6 32 15,-3 0 8-15,-9-3-224 0,-8-10-304 16,1-6-344-16,-6-13-504 31,6-12-649-31,15-3-2440 0</inkml:trace>
  <inkml:trace contextRef="#ctx0" brushRef="#br0" timeOffset="53023.01">6346 1476 10002 0,'0'0'2312'0,"0"0"-1000"0,0 0-271 16,0 0-57-16,0 0 96 15,84-63-416-15,-44 53-160 16,8-3-104-16,16 4-112 0,3-4-184 15,1 4-63 1,-4 2-41 0,-12 4-273-16,-17 3-743 0,-35 13-1152 0,0 9-833 15,-20 3 1057 1</inkml:trace>
  <inkml:trace contextRef="#ctx0" brushRef="#br0" timeOffset="55681.44">12674 7607 7681 0,'0'0'2313'15,"0"0"-1201"-15,0 0-504 0,0 0 8 0,0 0 160 32,0 0 473-32,0 0 39 15,-9-35-136-15,9 32-352 16,0-1-312-16,-7-1-112 0,3-2-31 16,-4-3-193-16,-1 1-104 15,-2-4-40-15,-1 0 0 0,0 1 0 31,-4-1 0-31,4 1 0 16,-4-1 8-16,0-3 24 0,0 3-32 16,-4-3-16-16,-4 7 8 15,5-4 0-15,-5 7-8 16,3-4 8 0,6 7 16-16,-1 0-16 15,0-1 0-15,0 4-8 16,8 0 0-16,-4 0-56 0,-4 0 64 15,1 4-8-15,-6 5 0 16,-3 1 0-16,0 6 8 0,-4 0-8 16,0 0 0-16,1 2 8 31,-1 2-8-31,4-1 0 0,4 3 0 16,0 3-8-16,4 0 8 0,4 5-40 15,0 1 32-15,0 4 0 16,5-3 16-16,-2 3-48 0,1-3 40 15,4 3 8 1,0-4 0 0,4 1-8-16,0-1 8 0,0-2 0 15,0 6 0-15,0-3-16 0,4 0 8 16,4 0 8-16,5-4-8 31,-2-3 16-31,6 1-8 16,-2-4 8-16,9-3 40 0,0 0-40 15,4 0 0-15,-1 0 0 0,10-3 0 16,-5 3 0-16,7-6-8 16,-3 3 0-16,0-4 8 15,-4 1-8-15,-1-3 0 0,-3-1 0 32,-4-3-16-32,-3 1 8 15,-6-4-8-15,5 0-32 0,-4-3 48 16,4 0-8-16,4-10 0 15,0-5-40-15,3-5 39 32,1-8 9-32,4-1 17 0,-4-5 31 15,-4-8-40-15,0 4-8 16,1-6 16-16,-10 2 72 0,-2 1 8 0,-2 6 72 16,-11 0 48-16,0 1 16 15,0 2 72 1,0 0-144-16,-8 0-40 0,-4-3-8 15,-4 0-104 1,-8 1 184-16,-4-5-88 0,-11 1-56 16,-6-3-32-16,-14 3-8 15,-5 0 0-15,-4 3-8 0,1 3-424 16,-5 0-864-16,20 14-3025 16,17 1-5057-16</inkml:trace>
  <inkml:trace contextRef="#ctx0" brushRef="#br0" timeOffset="56851.71">6868 1800 7009 0,'0'0'3977'16,"0"0"-1393"-16,0 0-1423 0,0 0-649 15,0 0-344-15,0 0 40 16,0 0 112-1,0 0 96 1,8 0-48-16,5 0-72 0,6 0-40 0,9 3 88 16,8-3-120-16,8 0-104 15,7 0-40-15,5 0 24 0,4 0-40 16,-4 0-64-16,-4 0-184 16,-9 0-416-16,-7 0-32 15,-12-3-472-15,-12 3 96 0,-7-3 175 31,-5 0-119-31,0-7-1024 0,-13 4-5898 16</inkml:trace>
  <inkml:trace contextRef="#ctx0" brushRef="#br0" timeOffset="57196.48">7127 1670 4176 0,'0'0'4833'0,"0"0"-3256"16,0 0-145-16,0 0-224 15,0 0 241-15,0 0-121 0,0 0-320 32,0 0-448-32,-4-3-336 0,4 3-224 15,0 0-88-15,0 6-144 16,0 10 160-16,0 9 72 0,0 0 0 15,0 10 104 1,0 0 16-16,0 4 16 16,9 2-72-16,-1 0-64 0,-1 3 80 15,5 1-72-15,0-4-8 16,0 1-304-16,-8-7-224 16,8-1-496-16,-4-5-640 0,4-3-193 15,0-7-1015-15,4-10-4402 16</inkml:trace>
  <inkml:trace contextRef="#ctx0" brushRef="#br0" timeOffset="57661.87">7729 1416 8009 0,'0'0'4009'0,"0"0"-2897"16,0 0-576-1,0 0-288 1,0 0-240-16,0 0 40 0,0 15 57 16,0 8 495-16,-4 2 88 0,4 10-264 15,-4 6 32-15,4 7-224 16,0 0-144-16,0-1 112 16,0 1-112-16,4 0 32 0,0-1-48 15,0-5-24 1,0-4-40-16,0-3 0 15,-4-10 40-15,5-3-48 16,-5-3 0-16,0-6-256 0,0-7-288 16,0-3-136-16,0-3-392 31,-9-3 343-31,-7-12-1159 0,0-5-4393 16</inkml:trace>
  <inkml:trace contextRef="#ctx0" brushRef="#br0" timeOffset="57989.4">7705 1394 9313 0,'0'0'1793'16,"0"0"-9"-16,0 0-688 15,0 0 297 1,0 0-433-16,0 0-424 0,0 0-240 16,0 0-152-16,0 0-72 15,-43 2-64-15,26 11 0 0,2 6 8 47,-6 1-8-47,6-1-8 16,-5-1 0-16,-1 8-168 0,6-4-456 15,-9 4-664-15,-4 9-489 16,8-7-863-16,0-6-3025 0</inkml:trace>
  <inkml:trace contextRef="#ctx0" brushRef="#br0" timeOffset="58381.23">7557 2060 10906 0,'0'0'2784'0,"0"0"-1431"0,0 0-481 16,0 0-208-16,52 0-24 16,-20-3-160-16,17-3-136 0,2-1-48 0,8 4-120 15,1 0-8-15,-4 0-111 32,-12 3-57-32,-8 0 56 15,-8 0-48-15,-16 0-16 0,-8 0 0 16,0 0-161-16,-4 0-303 15,0 0-104-15,0 0-48 0,-16 0-952 16,0 0-729-16,0 0-6016 0</inkml:trace>
  <inkml:trace contextRef="#ctx0" brushRef="#br0" timeOffset="61997.25">8307 1819 9602 0,'0'0'4537'0,"0"0"-3641"16,0 0-144-16,0 0 80 0,0 0 88 15,0 0-32-15,4 0-199 16,4 0-193-16,3-3-320 0,9-4-160 31,8 1-8-31,4-3 0 0,8 2-8 16,4-2 0-16,3-1 0 16,2 1 0-16,-6-1 8 0,2 4-8 15,-14 2-72-15,-6-2-408 16,-10 6-137-16,-7-3-183 0,-8 3-432 15,0-10-648 1,-8 4-249 0,-7-3-5560-16</inkml:trace>
  <inkml:trace contextRef="#ctx0" brushRef="#br0" timeOffset="62288.58">8450 1559 6065 0,'0'0'5417'16,"0"0"-3857"-16,0 0 361 31,0 0 15-31,0 0-472 0,0 0-583 16,0 0-513-16,0 0-320 15,-4 0-48-15,4 22-160 0,0 13 160 16,0 9 128-16,0 7-80 15,4 6-32-15,5-6-8 16,2 3 8-16,6-3-8 0,-2-7-8 31,1-3-48-31,-4-6-360 16,-4-3-433-16,-8 0-479 0,0-10-1376 0,0-9-2474 16</inkml:trace>
  <inkml:trace contextRef="#ctx0" brushRef="#br0" timeOffset="63062.78">9394 1333 10970 0,'0'0'2784'0,"0"0"-1495"31,0 0-585-31,0 0 40 16,0 0-24-16,0 0-416 0,0 0-120 15,0 0 16-15,-99 13 32 16,55-4-56-16,-4 1-64 31,4-7-32-31,4-3 0 0,9 0-72 16,6 0 88-16,14-16 89 15,7-3 47-15,4-9-136 0,8-4-48 0,12-6-48 16,8 6-80-16,-5 0 72 16,5 10 0-16,-4 6 8 15,4 13-8-15,4 3 8 16,4 3 0-1,3 19-72-15,2 10 8 16,-2 12 64-16,1 8-48 0,-8 4 40 16,-4 5 0-16,-4 2 0 0,-12 1-48 15,-8-4-137-15,-4 4-7 16,-8-7-24 0,-20-3-64-16,-8-3 96 15,-11-7 112-15,-5-9 32 16,-4-3 40-16,0-10-128 0,8-9 80 15,4-7 56-15,12-6 8 32,4-6 104-32,9-14 88 0,11-11-8 15,8-4-40-15,0-3 112 16,12-3-88-16,12 3-72 0,0 2-104 16,8 14 0-16,-5 7 0 15,10 8 0-15,2 7-96 31,4 0 96-31,6 13-8 0,3 6-8 16,-5 3 8-16,1 4 0 16,-4-4 0-16,-12 0 8 0,-8 0-8 15,-9 0-88-15,-6-6-264 16,-5 0-160-16,-4 0-240 16,0-3-424-1,-8-4-320-15,-1-2-1345 0</inkml:trace>
  <inkml:trace contextRef="#ctx0" brushRef="#br0" timeOffset="63564.21">9892 1079 10850 0,'0'0'2024'16,"0"0"-703"-16,0 0-353 15,0 0-288-15,-7-35-128 0,-5 35-208 16,-4 0-184-16,0 16-16 16,-4 7-40-16,0 8 16 15,0 7 0-15,4 6 8 0,1 11-32 31,6 5-40-31,5 7-48 16,4 3 64-16,0-4-72 0,4 4 16 16,8-10-16-16,8-2-320 15,4-14-360-15,4-9-752 16,7-13 304 0,-3-9 463-16,4-10 377 0,-4-3 248 15,-4-3 40-15,-8-19 392 16,-3-7 401-16,-14-9 479 15,-3-4-296-15,-3-5-176 0,-14 0-264 16,-3 5 88 0,1 7 41-16,2 10-97 15,-2 9-200-15,-1 10-200 0,-5 6-168 16,-6 6-8-16,-5 13-80 16,-8 9-304-16,0 14-568 15,8-10-1145-15,12-4-2872 0</inkml:trace>
  <inkml:trace contextRef="#ctx0" brushRef="#br0" timeOffset="70380.81">10431 1476 3120 0,'0'0'8042'16,"0"0"-6658"-16,0-25-8 0,0 22-455 15,0-1 127-15,0 4-88 0,0 0 112 16,0 0-231-1,0 0-353-15,0 0-272 0,0 0-112 16,0 0-104-16,0 0 0 0,0 0-112 16,7 0 56-1,5 0 56-15,25 0 80 16,38 0 288-16,41-3 24 16,15-3-72-16,0-1-136 15,-31 1-176-15,-44 0-8 0,-21 3-8 31,-18-1-248-31,-6 4-64 0,-7 0-168 16,-4 0-897-16,-19 0-967 16,-13 0-1633-16,-9-3-3080 0</inkml:trace>
  <inkml:trace contextRef="#ctx0" brushRef="#br0" timeOffset="70666">10693 1178 11706 0,'0'0'1576'16,"0"0"49"-16,0 0-769 15,0 0-416-15,0 0 640 0,0 0 393 16,0 0-681 0,0-61-472-16,0 61-320 15,0 0-56-15,0 13-208 16,0 12 136-16,0 14 120 0,-4 5 8 15,4 10-8 1,0 3 0-16,4 0-40 16,13-3 48-16,-2 0 8 15,5-6-8-15,4-4 0 0,-4-2-713 16,0 2-1303-16,-8-12-1193 16,-9-10-5176-16</inkml:trace>
  <inkml:trace contextRef="#ctx0" brushRef="#br0" timeOffset="74319.28">23093 7328 4320 0,'0'0'7146'0,"0"0"-5770"0,0 0-816 16,0 0-16-16,-4-13 641 16,4 13-161-16,0 0-360 0,0 0-368 15,0 0-168-15,0 0-72 0,0 0-56 32,0 0-104-32,0 13 8 15,0 2 96-15,0 5 0 0,-4 2 8 16,4 3 8-16,-5-3-8 15,5 4 40-15,0-4-40 0,0-3-8 32,0-3 8-32,0 0-8 15,0-7 8-15,5-6 224 16,-1 1 168-16,7-4 64 0,10 0 249 16,-2-7-225-16,18-9-192 15,2-9-72-15,9-7 0 0,11-6-64 16,5-9-96-16,8-7-56 31,-4-3 0-31,-4 3 48 16,-12 6-48-16,-9 7 40 0,-15 9-40 15,-4 10 0-15,-8 6-8 16,-4 6 0-16,-8 7-336 0,-4 3-864 0,-8 7-1705 16,-12 12-1912-1,-4-4-1416 1</inkml:trace>
  <inkml:trace contextRef="#ctx0" brushRef="#br0" timeOffset="75375.5">22463 11392 5297 0,'0'0'1944'16,"0"0"-1056"-16,0 0-576 0,-12 73-184 16,8-42-56-16,-3 8-72 15,2-5 8 1,5 1 120-16,-4-3 264 15,4-3-79-15,0-7-81 16,4-6 328-16,12-7 168 0,8-9-56 16,4 0-88-16,8-9 48 15,3-14 96-15,14-8 617 0,-1-7 143 16,11-6-256-16,1-4-456 31,0 0-335-31,-8 7 47 16,-5 9-264-16,-7 6-144 0,-16 8-32 15,-1 5-48-15,-10 7-120 16,-2-1-744-16,-6 7-1273 0,-5 0-3496 0</inkml:trace>
  <inkml:trace contextRef="#ctx0" brushRef="#br0" timeOffset="98348.48">21104 8490 4761 0,'0'0'552'0,"0"0"1848"16,0 0-647-16,0 0-449 15,0 0-72-15,0-26-280 0,0 23-8 16,0 3-7-1,0 0-105-15,0 0-320 16,0 0-296-16,0 0-136 16,0 0-72-16,0 0-8 0,0 3-72 15,4 10 64-15,9 3 8 16,11 6 8-16,-1 6 8 0,12 1 88 31,10 9 120-31,7 1 56 16,8 2-56-16,7 3-128 15,-3 4-8-15,4-1-40 0,-1 1-48 16,-3-4 72-16,-1 1-64 0,-3-1-8 16,-4-5 0-16,-7-2 0 15,-6-2 8-15,-4-3 8 32,-7-3-8-32,0-4-8 0,0-3 8 15,-4 4 88-15,0-7-40 16,-4-3 56-16,0 0-40 0,-8-4-72 15,4-2 8-15,-4 0 104 32,4-1-16-32,-4-3-32 0,3 1-64 15,-10-1 16-15,-1-3-8 0,-4-3 0 16,-4 0 8-16,0 0-16 16,0 0 0-16,0 0 0 0,0 0-440 15,0 3-608 1,-4-3-1256-1,-4 3-705-15,-1-3-4313 16</inkml:trace>
  <inkml:trace contextRef="#ctx0" brushRef="#br0" timeOffset="99870.41">20893 12436 5233 0,'0'0'4609'0,"0"0"-3009"0,0 0-1064 16,0 0-288 0,0 0-16-16,0 0 232 15,0 0 48-15,0 0 16 0,9 0-135 16,-9 0-121-16,0 0-120 15,0 0-72-15,0 7-32 16,3 5 184-16,5 4 256 0,0 6 48 0,8 4-104 31,0 2-232-31,4 7-24 16,8 0-32-16,0 6-16 0,8 4-8 16,3 3 0-16,9-1-32 15,3 1-24-15,2-4-16 16,3 0-40-1,-4-2 48-15,-5-4-40 16,1 0 32-16,-8-3-40 0,-1 0 48 16,-2-3 32-16,-1 0 120 15,3-1 40-15,1 1-8 16,0 0-95-16,0-1-41 0,-4 1-96 31,-1 0 80-31,-3 3-88 16,-4-3-16-16,0-4 16 0,-8 4 0 15,0-6 0-15,-4-1 0 16,-4-3 0-16,0 0 8 16,0-6 0-16,-5 3-8 0,2-3 8 15,-1-3-8 1,-4-4 8-16,0-3-8 16,-1 1 0-16,-3-7 0 0,0 3 0 15,0-3 0-15,0 3-96 16,0-3-169-16,0 4-63 15,0-1-64-15,-7 6-632 16,-1-3-1496 0,4 1-3474-16</inkml:trace>
  <inkml:trace contextRef="#ctx0" brushRef="#br0" timeOffset="-175080.75">11000 6829 4240 0,'0'0'4065'0,"0"0"-2816"15,0 0-417 1,0 0-240-16,0 0-240 16,0 0 464-16,0 0 8 15,0 0 120-15,-19-32 169 0,19 26-625 16,-5 0-168-16,1-4 0 31,-4 4 48-31,1 0-24 0,-1-4 64 16,3 3-272-16,1 1-24 15,-4 3-104-15,5 0 176 0,-1 0-56 16,0 0-120-16,-5-4 64 16,1 1-72-16,1 2 8 15,-6-2 48-15,-2 0-56 0,3 0 16 32,-4 2-8-32,4 1 40 15,-4 0-40-15,8 0 32 0,-4 0-32 16,8 0 0-16,0 3-8 15,0-4 8-15,-4 4 0 0,-4-3 104 16,0 0-104-16,-8 3-8 16,-3 0 8-1,-1-3-16-15,3 3-72 16,-3 0 24-16,5 0 48 0,2 0 0 16,6 0 8-16,-2 0-72 15,6 0 72-15,-1 0-8 0,4 0 0 0,-8 0 8 31,4 0-8-31,-4 0 8 16,-4 0 32-16,-3 0-32 16,-2 3 0-16,1 0 40 0,-3 4-32 15,3-4-8-15,3 3 8 32,2-3-8-32,2 4 8 0,2-4-8 15,3 0 0-15,-5 3-8 16,2 0 8-16,-1 1 0 0,-8-1 8 15,5 4-8-15,-2-1 8 16,-3 1-8-16,1 0 0 16,-6 2 56-16,5 1-56 0,1-1 0 31,2-2-8-31,2 3 0 16,-1-1 8-16,4 5-8 0,0-2-56 15,0 4 56-15,-4 1-32 16,4 2 40-16,-3 3 0 0,2-3 0 15,-2 3 0-15,6-2 0 16,1-1 8 0,0-3-24-16,5 3 16 15,-1-2-8-15,4 5 0 16,0 0-72-16,0 4 80 0,0 3 0 16,0-1-40-1,0 1 40-15,0 0 8 16,0-7-8-16,0 1 0 0,7-4 0 15,1 0 8-15,0 0-8 16,4 1 0-16,4 2 0 16,0 0 0-16,-4 4 8 0,8-4 0 15,-4 4-8-15,0-1 48 16,-1-2-48 0,2-1 0-16,-2 0 0 15,2 1 0-15,3-4 0 16,-1-3 0-16,5 0 0 0,-3 1 16 15,7-5-16-15,3-2 16 16,1 0 80-16,0-4-80 0,0 4 80 31,-4-7-88-31,-5 1 64 16,-3-1-72-16,-3-3 0 16,-2 3 0-16,-3-6 0 0,12 0 0 15,0 0 8-15,12 0-8 16,-5 0 0-16,9-3 48 0,-3-6-48 15,-2-1 0 1,1 4 96-16,-8-3 24 16,-4 2 32-16,-8 4-143 15,0-4-1-15,-1 4 56 0,-2-3-64 0,2 0 0 16,2-7 40 0,6 0 16-16,1-6-56 15,0-3 0-15,4 0-16 16,0-4 16-16,4-2 0 15,-8 2 16-15,-1 1 0 16,-6 3-16-16,-2-1 64 0,-2 5-64 31,-2-2 8-31,-7-2 40 0,5 3-40 16,-1-3 0-16,-1-1 88 16,1-2-96-16,1 0 0 15,-2-1 8-15,1 4-8 0,-4 0 56 16,-4 0 168-16,0 3-56 15,0-3-16-15,0 3 40 0,0-1-48 32,0-2-72-32,-4 3-16 15,0 0 16-15,0 0-72 16,1 0 8-16,-1 0 40 0,-1-3-48 16,-3 3 8-16,4-3 0 15,-7-1 56-15,-2 4 24 0,-2 0-80 16,-2-3 0-1,2 6 48-15,-2-3-56 16,2 3 8-16,-1 0 0 16,4 0 0-16,0 4 0 0,-4-1-8 15,4 0 0 1,-4 4 0 0,-4-4-72-16,-3 4 72 0,-1-4-64 0,-4 6 64 15,0-2 0-15,-4-1-8 16,4 4-48-16,0-3 8 15,-4 5-96-15,4-2 64 0,-4 6-136 16,0 0-8-16,-3 0-72 16,3 0-240-1,-8 12-377-15,-16 14-1311 16,12 0-1929-16,4-4-5953 16</inkml:trace>
  <inkml:trace contextRef="#ctx0" brushRef="#br0" timeOffset="-171383.27">11000 10731 1640 0,'0'0'1272'15,"0"-6"3977"-15,0-1-4161 0,0 1-463 16,0 0 191-16,0 3 192 0,0-4-160 15,0 4-152-15,0-3-216 0,0-1 9 16,0 1-249-16,0-3 24 16,0 2-144-16,0-5 32 15,0-1-24-15,0-3-104 16,-4-3-16 0,0 0 56-16,0-3-56 0,-3 0 96 15,-6 2 16-15,-6-2 240 0,2 3-112 16,-3 3-144-16,1 0 8 15,2 3 64-15,2 4-80 16,3 3 0-16,4-4-16 0,0 7-8 31,-1-6 0-31,2 5-64 16,-1-5-8-16,-4 2 48 0,-4-2-48 16,1-1 0-16,-2 4 0 15,-7 0 0-15,0-4-8 0,1 4 8 16,-1 3 0-16,3-1 0 31,2 1 8-31,3 0 8 0,4 3-16 16,0-3 8-16,8 3 40 15,-4-3-48-15,4 3 0 16,-4 0 0-16,-8 0 8 0,1 0 0 16,-10 0-8-16,1 3 0 31,0 3 64-31,0 1-56 0,1-1-8 0,6 3 8 15,6-5 0-15,-2 2 0 16,2 0-8-16,-1 4 0 16,0 3 0-16,-4-1 0 15,-4 7 0 1,0 0 0-16,0 1-8 16,0 2 8-16,0 0-8 0,4 0 8 15,5-3 0-15,-6 3-8 0,10-3-48 16,-2 1 48-16,5-5-88 15,-4 4 80-15,5-3-32 0,-5 7 48 32,-1-5 0-32,-2 5 0 15,-1 2 0-15,0-3 0 0,4 4 0 16,0-4 0-16,4 1-80 16,0-1-40-16,0 0 112 0,4-3-80 31,0 3-8-31,-4 0 88 15,4 1-40-15,0 2 48 0,-4 0-8 16,4 1 8-16,0-1 0 16,0 0-16-16,0 4 16 15,0-3 0-15,0 2 0 0,0 1 0 16,4-1-56-16,4-2 56 31,0 2 8-31,4-2 64 0,0 2 0 0,4-2-64 0,0-1 0 16,-1-3 160-1,6-3-88-15,-6 4 0 16,5-5 56-16,-4 5-128 0,0-4 40 16,-4 0-48-1,0 3 8 1,0-3 8-16,1 0-8 0,2 0-8 16,1 3 48-16,4-6 0 15,4 3 224-15,0 1 32 0,8-2-56 16,-4-2-24-1,4-3-8-15,-1 3 88 16,1-7-39-16,-4 4-185 16,4 0-8-16,-4 0-64 0,0-4 40 15,-5 1-40-15,-3-4-8 16,1 3 8-16,-2-2 48 0,-3-1-56 16,4-6 0-16,0 3-8 31,4 1 0-31,0-4-8 0,-1 0-24 15,1 0 32-15,4 0 8 16,-3 0 0-16,-1 0-64 16,-5-4-208-16,1 4-73 0,-4-3 49 31,-4 3 48-31,0-3 0 16,0 0 144-16,0-1 32 15,0 1 64-15,4-3 8 0,4 0 0 16,3-4 0-16,-2 1-112 15,7-4-208-15,-4-3 56 0,-1 3-48 16,1-2-24 0,-4-1 64-16,-4 0 120 15,0 0 96-15,-4 0 56 16,0-3 0-16,0 3 72 0,-1-6-72 16,2 3 80-16,2-7-64 15,2 1 32-15,-2 0-48 0,-2-4-16 0,-2 4-64 31,-3-1 80-31,1 1 16 16,-5 0 152-16,-4 2 88 16,0-6 24-16,3 4 48 0,-3 0-152 15,4 3-80-15,-4-1 0 16,0 7 24 0,0-3 136-16,0 4-8 15,0 2-56-15,-4-3-64 16,-3-3-56-16,3 0-64 15,-5-3 120-15,1-3-120 0,1-1 8 16,-1 0-8-16,-1-2 0 0,-6 2 0 16,2-2-8-16,-2-1-40 31,-9 4 40-31,0 3 8 16,1-4 80-16,-5 8 112 0,0-2-79 15,0 1 31-15,0 0-56 16,3 0 0-16,1 0 32 0,1-3-48 15,-1 3-64 1,4-3-8-16,-4-4 0 16,1-2 64-16,-2-1-72 15,-6 0 0-15,-1-2 32 0,-4 2-32 16,-4 4 0-16,-4-1-8 16,0 4 8-16,0 3 0 0,1 6 0 15,-2 1-40 1,2 8 32-16,3 4-400 15,4 0-753-15,-8 16-1279 16,13 3-2161-16,6-2-4425 0</inkml:trace>
  <inkml:trace contextRef="#ctx0" brushRef="#br0" timeOffset="-164484.45">12578 7543 744 0,'0'0'2256'15,"0"0"-1744"-15,-12 10-384 16,8-10 760-16,0 3 713 0,4 1-697 15,0-4-560-15,0 0-112 16,0 0 312-16,0 0 384 0,0 0-63 31,0 0-41-31,0 0 72 16,0 0 0-16,0 0-96 16,0 0-39-16,0 0-1 0,0 0-280 15,0 0 160-15,0-10 8 16,4 0-504-16,4-2 32 0,4-8 72 15,4 1 80-15,4-6 208 16,3 0-360 0,5-1-120-16,-4-5 40 15,8-4 80-15,0-4-64 0,4-5-15 16,0 0-97-16,0-7 0 16,4 0 0-16,-1 0-8 15,-3 4 8 1,4-1 128-16,-4-3 16 0,8 0-72 15,0-2 40-15,-1-1-24 16,-2 2-40-16,-2 11 8 0,-7 3 16 16,-4 6-72-16,-12 7 0 15,0 3 0 1,-4 9 0-16,-8 4-16 16,-1-1-64-16,-3 10 72 15,0-3-40-15,0 3-176 0,0 0-441 16,0 0-391-16,0 0-200 15,0 0-280-15,0 3 615 0,-3 0-455 16,-13 7-392 0,0-7-833-1,-4 3-375-15</inkml:trace>
  <inkml:trace contextRef="#ctx0" brushRef="#br0" timeOffset="-164016.02">13084 6563 8265 0,'0'0'1633'0,"0"0"215"16,0 0-1000-1,0 0 208-15,0 0 353 16,0 0-577-16,0 0-424 15,0 0-176-15,-12-10-88 0,12 10 40 16,0 0 80-16,0-3 56 16,8-1 8-1,12-2-56-15,16-3-128 16,12-4-72-16,11-3-72 0,5 0-160 16,7 0-24-16,-7 0-16 15,-12 1 192-15,-16 5 8 16,-12 3 48-16,-16 5 184 0,-3-1 152 15,-5 3-160-15,0 0-128 32,-9 3-96-32,-3 9 8 15,-12 8 0-15,0 5 65 0,5 3 47 16,-2 4-72-16,10 3 104 16,-2 0-64-16,10 6-24 0,3-3 24 15,0 10-88-15,0 0 0 31,0 5-264-31,-8 30-921 0,-5-16-1879 16,-6-7-3834-16</inkml:trace>
  <inkml:trace contextRef="#ctx0" brushRef="#br0" timeOffset="-162850.96">13391 9633 2496 0,'0'0'4313'0,"0"0"-3385"15,0 0-528-15,0 0-224 0,0 0 160 31,-24 9 368-31,24-5 297 16,0-1-137-16,0-1 128 0,0-2-96 16,0 0 185-16,0 4-33 15,0-4-264-15,0 0-152 0,0 0-80 16,0 0 136-16,0 0 8 31,0 0-127-31,0 0 47 0,4-4 136 16,16-14-40-16,12-8-392 15,7-15-208-15,10-7-56 0,2-9-8 16,5 0-40-16,-8 0 0 16,-1 6-8-16,-2 10-56 15,-10 3 56-15,-7 15-120 0,-8 4 24 32,-8 7 88-32,-4 6 0 15,-4 2 8-15,0 4-112 0,-4 0-136 16,0 0-184-16,0 0-248 0,0 0-32 15,0 0-57 1,0 0-55 0,-4 10 208-16,-4 2 216 0,-8 5-1864 15,4-5-569-15,0-6-3520 16</inkml:trace>
  <inkml:trace contextRef="#ctx0" brushRef="#br0" timeOffset="-162445.35">13698 9051 5601 0,'0'0'2080'0,"0"0"-736"0,0 0-767 15,0 0 143-15,0 0 672 16,0 0-200-16,0 0-424 0,-13-15-287 31,13 15-73-31,0 0 56 16,0 0 40-16,13 0 136 0,6 0 72 15,13-3-40-15,8-4-128 16,4 1-272-16,4-4-96 31,-8 1 1-31,-5 0-169 0,-14 2 48 16,-10 4-48-16,-7 3 0 16,-4 0 40-16,0 0 144 15,0 0-72-15,0 0-16 0,0 0-104 16,0 10-56-16,0 8 48 15,-4 11 8 1,-4 0 104-16,1 9-96 0,3-4 184 16,-1 8 8-16,5-1-40 15,-4 4-40-15,0-1-112 16,1 1-8-16,-1 2-16 0,-8 7-896 16,0-13-2889-16,0-12-2889 15</inkml:trace>
  <inkml:trace contextRef="#ctx0" brushRef="#br1" timeOffset="8836.8">19543 14147 14459 0,'0'0'3096'0,"0"0"-1903"16,0 0-801-16,0 0-24 31,-13-12 64-31,10 18-184 0,-5 10-144 16,0 13 32-16,3 5 0 15,1 1-72-15,1 4 8 0,3-8-72 0,0-5 8 0,0-11 0 31,0-5-8-31,12-7 168 32,11-3 288-32,26-15-40 0,38-30 48 15,41-25-248-15,19-13-88 16,-12 1-40-16,-31 19-80 0,-41 28-8 16,-22 15-272-16,-9 8-512 0,15-7-1016 15,-10 6-3713 1,2-3-7250-1</inkml:trace>
  <inkml:trace contextRef="#ctx0" brushRef="#br1" timeOffset="9737.39">32675 7350 7329 0,'0'0'8330'16,"0"0"-6618"-1,0 0-952-15,0 0 9 16,0 0-369-16,99-7-216 0,-43 1 120 16,4 6-304-16,4 0-144 15,-8 0-480-15,-4 0-873 16,-17 0-2312-16,-15 0 1441 0,-24 0-1497 31,-24 3-1208-31</inkml:trace>
  <inkml:trace contextRef="#ctx0" brushRef="#br1" timeOffset="9880.47">32603 7375 1304 0,'0'0'552'16,"0"0"1208"-16,0 0 1145 31,0 0-489-31,96 20-231 0,-53-20-505 15,10 0-239-15,6 0 47 16,5-4-656-16,0-2-104 16,-1-4-728-16,-19 4-272 0,-16-4-3521 0</inkml:trace>
  <inkml:trace contextRef="#ctx0" brushRef="#br1" timeOffset="12159.67">10629 6689 3016 0,'0'0'5105'0,"0"0"-2712"0,0 0-953 16,0 0 488-16,0 0 225 0,0 0-721 15,25-31-640 1,-25 27-344-1,-4 2-255-15,-4 2-145 16,3-4-40-16,1 1 40 0,-3 3-40 16,3-3 40-16,-4 0-40 0,-5-4-8 15,-2 4 16 1,-5-4-16-16,-8 2-8 16,-8 1 8-16,0 1-80 15,1 0-40-15,3 0 120 16,0 3 0-1,8 0-8-15,0 0 0 16,8 0 0-16,0 0-56 0,1 9 8 16,-6 0-65-16,-3 4 49 15,0 6 64-15,-4 1 8 16,0-5 0-16,5 7-16 0,-5-2 16 16,4 2-8-16,0 0 0 15,4 0 0-15,0 4-128 0,4-1 128 16,4 4-8-16,1 3-64 31,-2-1 72-31,5 1 8 16,1 3-8-16,3 0 0 0,-5 3-40 15,5 3 48-15,0 1 0 0,0 2 0 16,4-3 56-16,0 4-48 16,0-4 48-1,4 0-48-15,13 1 0 16,2-1 48-16,5 7-48 15,4-1 0-15,8 1 72 0,-4 3-72 0,7-7 48 16,2 3 48 0,-6-8-96-16,5-1-8 0,1-13-8 15,-2 1 8 1,4-11 113-16,6 1 111 16,7-10-80-16,-5-2 104 15,9-4-136-15,-1 0-112 0,1 0 0 16,-4-4-64-16,0-2 8 15,-5-3 48-15,1 2-160 0,-7-5-8 32,-2 2-24-32,-11 0 79 15,0-2 33-15,0-1 80 0,-8-3 0 16,4-2-112-16,0-8-88 16,0 0-104-16,-1-5-80 0,5-1 168 15,1-3-32-15,-2-3-248 31,-4 0 312-31,-2 0 112 16,-5 3 8-16,-5 0 56 0,-6 6 16 16,-5 1 104-16,0 2 176 15,-4-2 72-15,3-1-184 0,1-3-96 16,-4 1 16 0,4-4-72-16,-4-3 32 15,0 3 56-15,-4 3 168 16,-11 0-80-16,2 4 40 0,-6-1 56 15,-1 4-64-15,0 3-71 16,0-1-1-16,0 4 8 0,0 0-32 16,-3 0-120-1,2-3 136-15,-3 3-8 16,-4-3-128-16,0 3 104 16,0-1-16-16,-7 2-48 0,-1 1 16 15,0 5 8-15,4-1-24 16,-3 4 8-16,3 2-48 0,4 1 40 31,-4 3-48-31,4-1 16 16,0 2-8-16,0 2 0 0,0 0-8 15,-4 0 8-15,0 0-8 16,-3 0 8-16,-1 0-8 0,0 2 0 31,-4 2 0-31,4 5-8 16,-4-2 8-16,5 5-8 15,3 1 0-15,4 0 0 0,0 3-56 16,8-4-96-16,4 1-272 16,4 0-305-16,4-1-303 0,4-2-912 15,4-3-2145-15,0-5-3025 0</inkml:trace>
  <inkml:trace contextRef="#ctx0" brushRef="#br1" timeOffset="14361.71">12773 6826 2616 0,'0'0'7586'0,"0"0"-6242"16,0 0-960-16,0 0-368 15,0 0 96-15,4 0 144 16,8 0-80-16,8-3 24 15,8-7 64 1,4 1-120-16,8-7-72 16,8-3-72-16,3-4-40 0,5-2-208 0,0-7-136 15,4 4-136-15,-1-4 296 16,-3 7 88-16,-4-1 136 16,0 7 0-1,-4 3 88-15,-1 4-88 16,5 2-8-16,0 0-120 15,3 4 120-15,5 0 8 0,0 3 0 16,4 0 104-16,-4-1 48 16,-4 4 72-16,-8 0-176 15,-5 7-48 1,-3 6-8-16,0 2 8 16,0 4 104-16,12 3 72 0,23 10-40 15,21 3 168-15,31 10-104 16,17-1-64-16,0-9-32 15,-9-3-8-15,-16-10-88 0,-3-3 32 32,-9-6-32-32,-7-3-8 15,-9-10 8-15,-15 0-8 0,-16 0 0 0,-12-10-128 16,11-6 0-16,25-19-40 16,28-13 8-16,7-9 80 15,-7-7-48-15,-13 1 56 16,-11 3 56-1,4 0 16-15,-8-4 48 16,3 7 144-16,1-7 200 0,-5 4-64 16,1 0 48-16,0 0 297 0,8 6 463 15,-4 6-536-15,7 7-304 16,8 6-72 0,1 9-144-16,8 7-80 15,-5 7-80-15,1 8-208 16,-5 4 216-16,-8 4-192 0,-3 11 120 15,-20 8-16-15,-12-1 80 32,-16 0 32-32,-5 3-72 0,6 7-112 15,2 10-96-15,9 8 112 16,0 1 112-16,0 3 32 0,4 0 72 16,3 0-56-16,5-3 48 15,3 0-40-15,6-4 40 16,-2 1 8-16,-8-7 16 0,2 1 96 31,-5-5-40-31,-5-5 0 16,-4-6-64-16,1-7 40 0,8-7-40 15,16-5 0-15,23-7 88 16,29-3-48-16,7-20-48 0,5-2-8 16,-9-3-40-16,-11-1-56 15,-5 4 0 1,1-4 24-16,-4 6 64 15,-1-2-64-15,8 6 80 16,1 4-8-16,8-2 16 0,7 8 32 16,8 3 144-1,1 6-64-15,4 0 88 16,-5 0-16-16,-8 12-184 0,-12 8 168 16,1 5-8-16,-12 7-48 15,-8 5 8-15,-5 5-120 16,-4 2 72-16,-3 7-80 0,4 0-88 15,-9 3-256-15,1 0-32 0,-5-3 64 32,-10-4 120-32,-18-9 40 15,-11-6 40-15,-4 0 96 16,3 0 8-16,5 3 0 0,4-1 0 16,-4-5 8-16,0-10-8 15,4-6 16-15,3-7 0 0,13-6 48 31,19-15-48-31,21-15 88 16,8-7-88-16,-9-5 64 16,-12 1-64-16,-11 3 0 0,0-4 48 15,-16 11 24-15,-13 6 208 16,-7 2 24 0,-3 7 8-16,22-9-248 0,24 0-72 15,25-4-16-15,7 7-240 16,-7 6-328-16,-8 3 192 15,-16 7 64-15,-5 3 119 0,-12 3 57 16,-19 0 104-16,-8 0-56 16,-8 6 104-16,4 3 8 15,12 4-8-15,0 3-8 16,-1 3-272-16,-7-3-296 16,-8-3 232-16,-1-4 128 15,-11-6 160-15,-4-3 56 0,0 0 88 16,-4 0 288-16,8-6-48 15,0-6-216 1,8-5-24-16,0 5-80 16,3-4-8-16,6 0 0 15,-2 0 0-15,5 4 8 0,4 2 96 16,-5 1 184-16,-6-1 56 16,-10 0-79-16,-7 7 39 0,-8-3-88 31,-8 3-80-31,-8 3-136 15,0 0-464-15,0-7-529 16,0 1-671-16,-1 0-1017 0</inkml:trace>
  <inkml:trace contextRef="#ctx0" brushRef="#br1" timeOffset="32461.6">16028 4899 7297 0,'5'-13'2945'0,"-5"0"-1617"15,4-3-456-15,-1 4-112 16,-3-4 489-16,4 3 143 0,-4 4-312 15,0-1-232-15,0 7-232 0,0-3-207 16,0 2-65-16,0 1-184 31,-4-3-88-31,-3-1-72 16,-10-2-184-16,-3-1-64 0,-7 1 23 16,-6-4 129-16,1 4 80 15,1-4 8-15,-5 4 8 0,4-1 0 16,0 4-8-16,4-1 0 31,0 1 8-31,5 3 0 16,-5 3-16-16,0 0 0 0,-4 0 8 15,-3 0-64-15,-6 3 64 0,2 7 8 16,-1-4-48-16,-1 3 48 0,6 1 0 16,-5-1-8-1,1 1 0 1,2 3 8-16,1-1 0 15,1 4-8-15,-1-3 8 0,4 6 0 16,0-3-8-16,-4 6-56 0,5 3 64 16,-10 1-72-16,9 5 64 0,-3 1 8 31,-1 3 0-31,0 4 0 16,0-5 0-16,5 4-8 15,-1-3 0-15,4 0-32 0,0-3 32 16,4 0 8-16,0 3-16 15,4-4 16-15,4 4-8 0,8-3 0 32,0 0 0-32,5 6-64 31,3-3 24-31,0 3 48 0,3 3 0 16,9-3-8-16,4 4 8 15,8-1-80-15,0-3 80 0,4 0-112 16,4 0 104-16,-1-3-64 15,1 0 16-15,0 0 56 16,4-3 0-16,-1 3-8 0,-3-7 8 0,5 1-16 16,6-1-32-1,2 1 48-15,6 3-72 0,1-4 64 32,12 1-168-32,-8-4-32 0,7-6 40 15,-7 0 48-15,4-9-88 16,-5-4 88-16,5-3-56 0,0-3 128 15,0 0 40-15,3 0 0 16,-3-3 0-16,4-3-88 0,-4-4 80 0,3-2 8 31,-3-1 0-31,4-3 8 16,-4-3 8-16,-4 0-8 16,-8-3 64-16,-1-4-64 0,-7-9 8 15,-9-3 0-15,-3-10-8 16,0-2-296-16,-3-4-256 0,-5 0 160 31,-9 0 216-31,1 3 176 16,-3 3 64-16,-9 1 240 0,0 3-72 15,-4-4 272-15,-13 0-152 16,2 1-104-16,-1-4 64 0,-9 0-16 31,2 0-200-31,-1 1-24 16,0-2-64-16,-4-2 48 15,0 1-48-15,-8-1-8 0,-3 0 72 16,-9 6-72-16,-8 4 8 16,-8 8-8-16,-4 5 16 0,-3 5-8 15,-1 4 0-15,0 10-8 16,1 5 24 0,3 7-24-16,4 0-152 15,0 7-344-15,9 15-456 0,-9 19-1121 16,12-3-1007-16,13-3-3890 15</inkml:trace>
  <inkml:trace contextRef="#ctx0" brushRef="#br1" timeOffset="33368.66">16355 5118 6241 0,'0'0'1896'0,"0"0"-439"15,0 0-529-15,0 0-24 16,0 0 352-16,0 0-264 15,0 0-407 1,48-32-177-16,-16 16-224 16,23-6-8-16,42-13 224 0,49-6-80 0,30-7 16 15,15 1 40-15,-8 2-144 16,-27 13 8-16,-16 4-240 16,-33 5-40-1,-40 14-80-15,-22 0-200 16,-21 5-624-16,-9 1 272 15,-2 0 184-15,-10 3-153 0,-19 3-423 16,-16 10-1304-16,-7-1-929 0</inkml:trace>
  <inkml:trace contextRef="#ctx0" brushRef="#br1" timeOffset="33727.77">16423 5343 8129 0,'0'0'1585'0,"0"0"-977"16,0 0-64-1,80-3 200-15,-33 3 520 16,21 0-280-16,19 0 81 0,25 10-201 0,12 8-88 16,3 11-264-1,0 0-272 1,2 2-144-16,2 1-16 16,0 0-64-16,-3-3 80 0,-13-7-88 15,-19-6-8-15,-29-6-416 16,-26-8-864-16,-14 1 240 0,-11-3-689 15,-4 0-839-15,-12-5-3201 16</inkml:trace>
  <inkml:trace contextRef="#ctx0" brushRef="#br2" timeOffset="-186182.33">10964 6486 7577 0,'0'0'3297'15,"0"0"-1217"-15,0 0-783 0,0 0-121 16,0 0-40-16,0 0 8 16,0 0-176-16,0-51-55 0,0 51-329 31,0-3-120-31,0 3-192 16,0 0-48-16,0 0-64 0,4 3-160 15,-4 7 48-15,4 12 72 16,5 4-120-16,-5 5 96 15,3 8-88-15,5-2 48 0,0 5 16 32,4-4-72-32,0-3 0 15,4-4 16-15,4-8-8 0,4-10-8 16,11-10 8-16,25-6 64 16,28-39 96-16,36-28-120 15,15-15-48-15,-3-4 120 0,-37 22-24 0,-36 26-24 16,-31 19 24-1,-8 9-48 1,-4 0 24-16,-4 7-72 0,-4-4-56 16,-4 7 48-16,-8 3-416 15,-4 0-200-15,0 0-184 0,0 10-112 16,0 9-633 0,-12 0-2295-16,0-3-2866 15</inkml:trace>
  <inkml:trace contextRef="#ctx0" brushRef="#br2" timeOffset="-185229.81">11155 10341 12858 0,'0'0'3809'0,"0"0"-3265"16,0 0-344-16,0 0 0 15,0 0 360-15,0 0 89 0,-11 16-105 16,7 6 32-16,0 10-88 15,-1 3-192 1,1 6-40-16,0 0-112 16,-3 0-72-1,3 1 88-15,0-11-160 0,4-2 8 0,0-10 64 16,12-13-64-16,16-6 40 16,39-6-48-16,37-42 8 0,52-37-16 15,11-11-64-15,-24 11 0 31,-47 24 72-31,-53 39 0 16,-26 12 0-16,-10 10-296 0,-7 0-536 16,-16 0-392-16,-11 4-1873 15,-5 2-6225-15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8T12:13:11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5008 6057 10042 0,'0'0'2216'16,"0"0"-816"-16,0 0-151 0,0 0-225 31,0 0-112-31,0 0-112 16,4-18-64-16,-4 18-143 15,0 0-177-15,0 0-192 0,0 0-152 16,-4 0-64-16,-20 15-8 31,-8 8 8-31,-12 5 64 0,-7 1-64 0,-1 0 8 16,-1-4-16-16,6-9-8 16,7-10-48-16,8-6 56 15,9 0 8-15,10-13 0 0,5-15-8 0,8-7-112 16,8-7-112-1,20-2-104-15,4 3 160 16,7 9 160 0,6 7 0-16,-2 12 8 0,6 7-24 15,-10 6 16-15,5 3-128 16,-4 16 15-16,-8 13 9 0,4 12 48 16,-12 7 56-16,-4 6-104 15,-12 6-40 1,-8 17-24-16,-13 12 120 15,-30 10 40-15,-6-7 8 16,2-22 8-16,8-22 8 0,-2-16 0 16,-2 0 8-16,-6 2 88 31,2-8 40-31,3-10-16 16,8-15 64-16,4-4-16 0,4-4 17 15,9-21-41-15,6-10-56 16,10-7-96-16,3-2-192 0,16 0-105 15,12 3 97-15,8 5 128 16,7 8 56-16,9 6 16 31,4 6-48-31,4 12 48 0,-9 4 8 16,1 0-8-16,-8 20-40 0,-9 8-32 16,-7 4-88-16,-7 6-40 0,-5 7 192 15,-8-1 8-15,-8 3 0 16,0 5 8-1,0-8 8 1,-13 1-8-16,2-8-8 0,3-5-376 0,4-7-928 16,4-8-1025-16,0-11-2304 15</inkml:trace>
  <inkml:trace contextRef="#ctx0" brushRef="#br0" timeOffset="445.84">5749 6007 7281 0,'0'0'4993'0,"0"0"-3729"15,0 0-327-15,0 0-449 0,0 0-320 16,0 0-16-16,-91 70 256 15,55-19-8-15,-5 12-16 32,2 16-32-32,-5 10-112 0,8-6-112 15,12-10-8-15,12-13-112 0,8-13 0 16,4 8-8-16,4-1-112 0,16-10-264 16,12-9-336-1,8-10-256 1,-1-12 128-16,9-13 399 15,1 0 145-15,-10-16 296 0,-11-9 0 16,-12-7 465-16,-8 3 1039 0,-8-6-88 0,-16 7-504 16,-16 3-47-16,-7-1-177 31,-6 7-368-31,2 10-176 16,-6 5-136-16,14 4-8 15,3 0-200-15,20 22-1041 0,8 4-1879 16,4-7-2025-16</inkml:trace>
  <inkml:trace contextRef="#ctx0" brushRef="#br0" timeOffset="1167.69">6231 6489 1792 0,'0'0'12579'0,"0"0"-9987"0,0 0-1072 15,0 0-511-15,0 0-249 16,0 0-344 0,0 0-200-16,0 0-120 15,16-3-88-15,24 3 152 0,8 0 48 16,8 0-160-16,3 0-40 15,-3 0 40-15,-4 0-32 0,-13 0-16 16,-7 0-96 0,-8 0-200-16,-7 0-136 15,-10 0-160-15,-7 0-24 16,0-3-121-16,0-6-519 0,0 2-1128 16,-12-2-3378-16</inkml:trace>
  <inkml:trace contextRef="#ctx0" brushRef="#br0" timeOffset="1437.53">6474 6324 3024 0,'0'0'6634'16,"0"0"-4426"-16,0 0-336 0,0 0 481 31,0 0-465-31,0 0-743 16,0-15-385-16,0 15-296 0,-4 12-344 15,-4 7-112-15,1 13 168 16,-2 9 72-16,-3 10-48 16,1 3-104-16,-6 3-48 0,10 0-32 31,-1-3-8-31,-1 0-8 0,9-3-96 16,0-7-648-16,0-2-696 0,0-4-929 15,13-13-2016-15,-2-15-4433 16</inkml:trace>
  <inkml:trace contextRef="#ctx0" brushRef="#br0" timeOffset="2221.05">7550 5975 6969 0,'0'0'6145'15,"0"0"-4320"-15,0 0-1193 0,0 0-448 16,0 0-176-16,0 0 40 15,-44 47 232-15,20-18-40 16,-8 0 24-16,0 0-24 0,-3-1-72 16,-6-9 176-16,-2-3-64 15,3-7 8 1,5-9-136-16,7 0 224 0,3-12 185 16,13-14-73-16,4-6-304 15,8-2-120-15,4-4-64 16,16 3-32-16,8 6 24 15,8 7 0 1,3 9-72-16,10 7 0 0,-2 6 72 16,1 0-40-16,1 12-48 0,-6 14 32 15,-7 6 8 1,-8 12-112-16,-4 7 160 0,-13 6 0 16,-3 16 8-1,-8 19-8-15,-19 16 0 16,-17 0 8-16,-1-16 0 15,2-22 8-15,7-29-8 0,-4-3 8 16,-4 4 0-16,-7-1-8 16,-6 0 48-16,2-12-40 0,7-13 40 15,8-10 64-15,9-6-40 32,6-13 144-32,13-21-216 0,4-11-144 15,12-9 24-15,12 0 112 16,8 0 0-16,7 7 0 15,2 12 8-15,2 6 8 0,6 13 64 32,-2 7-64-32,5 5 72 15,-5 4-40-15,-2 0-40 0,-6 13-88 0,-7 6-64 16,-4 7 8-16,-11 5-24 16,-10 7 160-16,-3 4-40 15,-4-1-177-15,0 3-135 16,-4 1-688-1,-3 6-840-15,-2-13-985 0,1-7-4024 16</inkml:trace>
  <inkml:trace contextRef="#ctx0" brushRef="#br0" timeOffset="2673.88">8406 5981 4849 0,'0'0'6673'31,"0"0"-4457"-31,0 0-735 16,0 0-561-16,0 0-504 0,0 0-296 16,0 0-120-16,0 0 128 15,-52 23 400-15,13 37-104 16,-17 19-128-16,-4 23-104 0,0 9 24 31,17-9 40-31,19-10 105 16,12-22-129-16,12-13-136 15,0-19-80-15,4 0-8 0,15-3-8 16,9 0 0-16,13-4-296 0,6-8 0 16,5-17-73-16,0-6 233 0,-5-6 136 15,-2-17 112 1,-13-8 281-1,-17-4 111-15,-15-3 296 16,0-1-48-16,-24 8-240 0,-16 3-168 16,-3-2-48-16,-9 15-128 0,0 8-152 15,1 7-16 1,6 0-160-16,17 32-576 16,13-3-1456-16,11-1-3378 15</inkml:trace>
  <inkml:trace contextRef="#ctx0" brushRef="#br0" timeOffset="6829.42">19646 6080 10354 0,'0'0'2072'16,"0"0"-856"-16,0 0-23 15,0 0-385-15,0 0 128 16,24-45-160-16,-24 39 32 0,0-1-183 16,0 1-177-16,0 0-64 31,0-4-112-31,-16 1-176 16,-8-4-88-16,-16 3-8 0,-7 1-8 15,-5 6-88-15,0 3 88 16,4 0 0-16,12 7-40 0,0 11 48 15,8 5-48-15,9 2 40 16,6 10-80-16,6 3-8 31,7 6 80-31,0 7 16 0,20 0 0 0,4 3 64 16,8 0 96-16,-5-3-32 16,9-4 64-16,-8-2 0 0,4-1 32 0,-9 1 24 15,2-7 48 1,-5 3-112-1,-5 3 8 1,-2-2-64-16,-9-4-56 0,-4 3-24 0,0-3-48 16,0 3 16-16,-13-2-16 15,-6-1 8-15,-5-3 32 0,-8-4-40 32,-4-2-8-32,-3-10-248 15,-10-3-240-15,-3-13-776 16,-15-12-1305-16,11-14-552 0,12-8-4864 15</inkml:trace>
  <inkml:trace contextRef="#ctx0" brushRef="#br0" timeOffset="7084.12">19016 6607 7457 0,'0'0'3057'16,"0"0"-1121"-16,0 0-488 15,0 0 625-15,97-48-537 32,-62 42-231-32,13-1-377 0,24 7-208 0,20 0-160 15,-6 0-152-15,-9 0-256 16,-14 0-80-16,-23 0-72 0,0 0-8 16,-8 0-344-1,-12 0-320 1,-13 0-112-16,-11 0-985 15,-15 7-871-15,-5-4-1641 0</inkml:trace>
  <inkml:trace contextRef="#ctx0" brushRef="#br0" timeOffset="23862.24">19049 8118 2832 0,'0'0'576'31,"0"0"-280"-31,0 0-296 16,19-92 80-16,-15 63 833 0,0 1-153 15,1 2 152-15,-1 4 0 16,-4 3-80-16,4 3 104 0,-4 1-111 31,0 2-313-31,0 4-168 16,0 2-168-16,0 1-104 15,3-1-72-15,-3-2 0 0,4-1-8 16,8-3-200-16,0 4 56 16,-4 3-2153-16</inkml:trace>
  <inkml:trace contextRef="#ctx0" brushRef="#br0" timeOffset="24477.11">19136 7689 9025 0,'0'0'1257'0,"0"0"311"16,0 0-296-16,0 0-552 0,0 0-335 15,0 0-185-15,0-22-152 16,-16 35 72-16,-8 3 792 16,0 6-104-16,-4 3-432 0,5 1-176 15,7 0-96-15,4 2 40 16,8-2-96 0,4 2 56-16,16 3 24 0,15-2-24 15,9 3 32-15,8 0 16 16,4-1-24-1,-4-2 16 1,-13 0-144-16,-3-1 0 0,-12 1-48 0,-12-1 48 16,-8 1-16-16,-8-1 16 15,-23 4 0-15,-9-3 64 0,-12-7-16 16,-12-3 24-16,1-6-24 31,-5-13-48-31,4 0-16 0,5-22-528 16,3-39-1288-16,16 7-2265 31,20-3-2280-31</inkml:trace>
  <inkml:trace contextRef="#ctx0" brushRef="#br0" timeOffset="24649.24">18984 7664 9618 0,'0'0'2736'15,"0"0"-759"-15,0 0-601 0,0 0-624 0,101-57-248 0,-58 54-64 31,9 0 256-31,8-1-344 32,11 4 9-32,-3 0-321 0,-1 10-40 0,-11 3-393 15,-15 6-1367-15,-37 9-1105 16,-4-2-1872-16,-20-7-1272 0</inkml:trace>
  <inkml:trace contextRef="#ctx0" brushRef="#br0" timeOffset="25181.34">19570 7960 8009 0,'0'0'1753'15,"0"0"311"-15,0 0-680 0,0 0 553 0,0 0-177 16,0 0-208-16,0 0-511 16,13-45-449-16,-13 45-360 15,0 0-232-15,0 0-48 16,0 16-160-1,0 9 208-15,0 14 8 16,0 5 40-16,0 13-32 0,0 3-16 0,-8 4 8 16,-1-1-8-16,1-3 0 31,-3-6-168-31,-6-9-440 16,10-7-577-16,-1-3-1015 0,8-12-633 15,0-11-2944-15</inkml:trace>
  <inkml:trace contextRef="#ctx0" brushRef="#br0" timeOffset="25572.34">19725 7975 8089 0,'0'0'1361'0,"0"0"71"16,0 0-144-16,0 0-496 0,0 0-368 31,0 0-144-31,0 0 72 16,92-44-7-16,-68 60-105 15,-4 6-240-15,-8 6 80 0,-8 7-72 0,-4 4-8 16,0-2 8 0,-19 2 64-1,-6-1 216-15,-6-3 296 0,-1-4 40 16,0 1-72-16,4-7-96 15,11-5-120-15,6-5-160 0,3-5-104 16,8-3-48-16,0-1-24 16,16-3 0-16,15 0 296 0,18-3 104 15,7 0-71 1,4 0-329-16,-1-9-433 16,-15-1-879-16,-12-3 8 15,-16 4-208-15,-16 3-353 0,-5-1-887 16,-10 4-6546-16</inkml:trace>
  <inkml:trace contextRef="#ctx0" brushRef="#br0" timeOffset="26179.66">20515 8045 6809 0,'0'0'3297'16,"0"0"-1577"-16,0 0-264 16,0 0-47-16,0 0-361 0,0 0-360 15,0-19-208 1,0 19-240-1,-4 3-232-15,-8 13 0 16,-8 3 40-16,-8 10 56 0,-4 6-8 0,-4 0-88 16,1 6 40-1,-1 4-40 1,-5-1-8-16,10 1-120 0,-1-8-648 16,12 2-1208-16,4-17-305 15,12-7-2328-15</inkml:trace>
  <inkml:trace contextRef="#ctx0" brushRef="#br0" timeOffset="26458.15">20264 8007 8673 0,'0'0'1273'0,"0"0"-89"0,0 0 200 31,0 0-40-31,0 0 289 0,0 0-409 15,0 0-616-15,4-47-592 16,3 56-16-16,2 10 0 0,-1 10 80 16,-1 12-24-16,6 7-40 15,-5 9 48-15,3 6-48 32,2 1-8-32,-2-7-8 0,1-3 0 15,1-10-656-15,-6-6-696 16,10-9-505-16,-6-7-1111 15,1-13-2761-15</inkml:trace>
  <inkml:trace contextRef="#ctx0" brushRef="#br0" timeOffset="26741.77">20806 7985 9818 0,'0'0'1736'16,"0"0"-112"-16,0 0 57 15,0 0-617-15,0 0-560 16,0 0-376-16,0 0-120 0,15 22-8 31,-11 25 616-31,9 27-136 16,-2 24-160-16,-3-3-168 0,1-15-64 15,-9-23-48-15,0-22-40 16,0 10-72-16,-24 14-560 0,0-5-1376 16,-1-15-2393-16</inkml:trace>
  <inkml:trace contextRef="#ctx0" brushRef="#br0" timeOffset="31095.38">25368 5479 4961 0,'0'0'2656'0,"0"0"-583"16,0 0-977-16,0 0-64 0,0 0-200 15,0 0-344-15,-36-15-272 16,24 15-128-16,-4 15 120 31,-4 2 16-31,-4 8 233 0,0 0 79 16,1 7-56-16,-2 3 0 15,1 3-152-15,0 3 104 0,5 4-216 16,2 3-32-16,2 6-40 16,6-1-64-16,5 5 40 15,4-4 0 1,0 3-32-16,13-3 48 0,10-3-32 16,5-4-8-16,8-3-40 15,8-8 48-15,4-1 8 0,4-10 8 16,7-3-112-16,1-3 112 15,0-9-112-15,0-4 88 16,0-3 8-16,0-3-72 16,-4 0-32-16,-9-6-200 15,1-13 192-15,-8-3 8 16,-1-7 0-16,-3-3 8 0,-8-9 0 16,4-7 0-16,-4-2-8 31,-4-7 48-31,0-1-40 0,-5 4 72 15,5 3 8-15,-3 4 33 16,-6 5-9-16,-2 7 104 0,-6 1 8 16,-3 9 144-16,-4-4-24 15,0 4-128-15,0-1-80 32,-8 0 0-32,-8 1-64 0,1 3-64 15,-6-3 80-15,-3-1-88 16,-3 4 56-16,-1-4-8 15,-4 4-32-15,1-3 40 0,-6 6-40 16,1-3 72-16,-3 2-72 31,-5 2 32-31,-4 1-48 0,-4 5 56 16,1 6-40 0,-1-1-16-16,-4 4-8 15,5 3 0-15,-5 0 0 0,-4 3 0 16,4 16-144-16,0 4-480 15,-8 27-840-15,12-2-2713 16,16 0-2273-16</inkml:trace>
  <inkml:trace contextRef="#ctx0" brushRef="#br0" timeOffset="32248.47">25873 7966 5457 0,'0'0'4681'0,"0"0"-3825"32,0 0 544-32,0 0-144 0,0 0 385 15,0 0-49-15,0 0-416 16,0 0-415-16,-15-67-545 0,-1 67-208 16,-8 0 0-1,-12 16 0 1,-4 6-8-16,-4 13 0 0,0 6 48 15,1 7 0-15,6 9 0 0,2 3-48 16,12 4-8 0,6 6 8-16,9-3 0 0,8-4-8 0,0-2 8 31,16-8 0-31,12-2-8 16,0-7 0-16,7 1 8 0,5-10-96 15,1-3-120-15,2-4 39 16,5-2 89-16,8-7 88 0,-1-4 0 15,5-5 48-15,0-7 161 16,4-3-81-16,-5 0 0 0,-3-3 0 31,0-16-8-31,-4-3-56 16,-8-7 8-16,4-9 40 16,-8-3-40-16,3-4 64 0,1-5 64 15,0-1-128-15,-8-3-72 31,-5 0 48-31,-7 3 8 0,-12-3 160 16,-7 7-40-16,-5-8 80 16,-5 8 16-16,-18-1-152 0,-5 4 0 15,-8 3-72-15,-8 2 8 0,0 2-8 16,-8 8-48 0,-7 3 8-1,-1 4 0-15,-4 3-16 16,0 6 8-16,-3 1-8 0,-1 5 8 15,5 4-8-15,-1 3-176 16,4 7-456-16,-20 30-856 16,16 2-2945-16,12 2-2873 15</inkml:trace>
  <inkml:trace contextRef="#ctx0" brushRef="#br0" timeOffset="33368.6">26113 10465 7697 0,'0'0'1905'0,"0"0"-393"15,0 0-384-15,0 0-16 16,0-77 529-16,0 68-305 0,-13-1-240 15,-2 4-472-15,-5 3-256 0,-8 3-144 32,-4 0-119-32,-8 16 39 15,1 12-96-15,-10 10 32 0,2 13-72 16,3 9 80-16,0 7-80 16,5 9 0-16,2 17-8 0,14 11 8 31,14-12-8-31,9-19 0 15,0-19-8-15,20-12-64 0,5 2 0 16,6 4-128-16,13 6-449 16,4-10 401-16,20-6-88 0,23-6-40 15,16-16 368-15,9-10 8 16,-8-6 0-16,-25-19 96 31,-23-3 32-31,-16-1 72 0,-4-5 40 16,3-7 16-16,6-13 176 15,10-21-103-15,1-17 111 0,-11 6-176 16,-18 11-136-16,-7 5 48 16,-16 17 232-1,-4-5-40-15,-4-5-40 16,0 3-48-16,-12 7-80 0,-12-4-72 16,-4 7-40-16,-8 6 16 15,-12 3-40-15,-4 6-64 0,-19 14 0 16,-21 5-48-1,-16 10-8 1,-7 12-384-16,11 20-576 0,33 0-825 16,27-10-3104-16</inkml:trace>
  <inkml:trace contextRef="#ctx0" brushRef="#br0" timeOffset="34247.72">26511 12478 9946 0,'0'0'2056'0,"0"0"-1136"0,0 0-56 15,0 0 313-15,0 0-49 16,0 0 56-16,0 0-352 0,-52-16-336 16,24 16-175-16,-11 0-73 31,-10 16 112-31,-2 6-40 0,-9 10-72 16,1 9-144-16,3 7 40 15,0 9-48-15,8 3-24 16,4 3 48-16,8 7-64 0,8-3-48 31,4 3 40-31,13 6-40 16,11 13-8-16,3-7-104 0,14-12-216 0,11-9-128 15,8-14 80-15,7 4-184 16,9 3 103-16,12-10 9 16,3-12 264-16,1-13 176 15,8-9 216-15,-1-10 32 16,5-10 0-1,-8-15-119-15,-1-13 87 0,5-23 152 16,8-25-120-16,-1-28-80 16,-6-9 208-16,-21 5-168 0,-28 16 72 15,-21 16-64-15,-7 7-40 0,-7 12 80 32,-18 11-64-32,1 17-144 15,-8 8 32-15,-7-4-32 0,-17 9-40 16,-20 1-8-16,-16 22-8 15,-19 16-264-15,-5 34-472 0,17 20-624 32,31-7-2729-32,24-15-4249 0</inkml:trace>
  <inkml:trace contextRef="#ctx0" brushRef="#br0" timeOffset="35205.16">26611 14614 10610 0,'0'0'2536'0,"0"0"-839"16,0 0-937-16,0 0-288 15,0 0 40-15,-112-25 288 16,68 25 32-16,-8 12-135 16,5 11-249-16,-9 2-184 15,4 10-16-15,1 3 0 16,2 6 96-16,6 4-40 16,11 6-184-16,4 0-32 0,4 3-40 15,13-3-40-15,2 3 40 0,9-3-48 31,0-3-8-31,12 0-96 16,8-7-72-16,12-2-112 16,8-7 136-16,7-4 144 0,9-9 8 15,16-2 112-15,19-5 24 16,17-5 128-16,-8-3 16 0,-20-7-136 31,-25 0-72-31,-15 0-24 16,4-17 0-16,0-5 0 15,3-13-40-15,-2-6 56 0,-6-22 80 16,-11 2-8-16,-3-6-88 16,-6-18-40-1,-11-4 48-15,-8 4 40 0,0 8 72 16,-16 13 104-16,-8 20-40 16,-12-6 16-16,-16 2-96 15,-4 10-88-15,-11 9-64 0,-1 13-440 16,-31 4-464-16,19 5-1872 15,8 1-6474-15</inkml:trace>
  <inkml:trace contextRef="#ctx0" brushRef="#br0" timeOffset="37203.01">25694 4254 7537 0,'0'0'2489'16,"0"0"-745"-16,0 0-256 0,0 0 441 0,0 0-337 15,0 0-384-15,0-19-415 16,0 19-425 0,4 0-216-1,-4 0-152-15,0 0-64 0,0 10-96 0,0 15 72 16,0 7 88-1,0 12 0-15,0 7 16 0,-4 3 40 16,4 3-56-16,0-3 0 16,0-3 0-16,0-7 0 0,-4-2 0 15,4-14-16 1,-4-6-160-16,4-5-25 16,0-11 57-16,-4 0 40 15,4-6-88-15,0 0 192 0,0 0 0 16,0 0 176-16,0-10-32 31,0-9-144-31,0-3-200 0,4-9 128 16,4-1-24-16,8-7-176 15,4 2-184-15,0 5 168 0,-4 0 104 16,4 7 176-16,-4 9 8 16,3 3 48-16,2 7-32 31,-1-1 88-31,8 7-56 0,-5 0-48 15,5 3 56-15,0 10-56 16,-4 3-80-16,0 9 16 0,-4-2 56 16,-8 6-72-16,-4-4 80 15,0 3 8-15,-8-5 96 0,0-1-96 16,-4 0 56-16,-8-3 40 16,-8 0-8-1,-8-3 40-15,-4 0 176 0,-4-4-80 16,-3-2-72-16,-2-7 0 15,6-3-96-15,-1 0 88 16,8-3 49 0,9-9 119-16,6-5-24 15,5 5-96-15,4-4-104 0,1 6 40 16,3 4-88-16,0 0 0 16,0 6-48-16,0 0-624 0,0 0-1313 15,0 6-3736-15,0 0-1665 0</inkml:trace>
  <inkml:trace contextRef="#ctx0" brushRef="#br0" timeOffset="38414.14">26276 4553 8345 0,'0'0'3185'0,"0"0"-1169"15,0 0 65-15,0 0-529 0,0 0-336 16,0 0-455-16,0 0-457 15,-4-16-216-15,4 19-88 0,-4 13-64 16,0 9 64-16,-3 10 144 16,-2 4-96-16,-3 11-48 0,5 1-16 31,-10 22-904-31,6-10-1553 16,-6-9-4064-16</inkml:trace>
  <inkml:trace contextRef="#ctx0" brushRef="#br0" timeOffset="39408.4">26897 7410 1176 0,'0'0'10522'16,"0"0"-7641"-16,0 0-1153 0,0 0-96 15,0 0-447-15,0 0-513 0,0-22-312 16,0 22-360-16,0 7-40 31,-8 11 40-31,-3 8 72 16,-2 6 0-16,-2 9-56 0,-1 0-8 15,0 3 64-15,4 4-64 16,0-4-8-16,0-2 0 0,0-4-144 16,0-10-488-16,8-5 224 31,1-14-24-31,3-2-137 15,0-7 217-15,7 0 352 0,9-13 360 16,8-9-360-16,4-4 0 16,4 1 80-16,-4 3 64 0,-4 2 8 15,-5 8 337-15,-3 9-281 16,-4-1-120 0,-3 4-88-16,-2 0-40 15,1 10-72-15,-4 9 24 0,0 3 88 16,-4 4 8-16,0 3 0 15,-12-4 0-15,-16 4 48 0,-11-7 8 16,-9 3 0 0,-8-9-16-16,-4 0-48 15,9-10-200-15,10 0-457 16,29-6-759-16,12-9-1608 0,4-7-6298 16</inkml:trace>
  <inkml:trace contextRef="#ctx0" brushRef="#br0" timeOffset="39694.43">27185 7740 11570 0,'0'0'3129'0,"0"0"-1465"16,0 0-832-16,0 0 104 31,91-19-247-31,-63 19-217 16,-4 10-152-16,0 2-216 0,-12 11-104 15,-8 2-80-15,-4 4-80 16,-24 0 160-16,-8-1 88 0,-7 1 72 16,-6-7-48-16,13 0 64 15,8-6-80 1,13 0-88-16,11-3-8 16,7 2-72-16,45 1 72 0,32 0 0 15,35-7-192-15,17-9-768 16,-33 0-2185-16,-23-9-3313 0</inkml:trace>
  <inkml:trace contextRef="#ctx0" brushRef="#br0" timeOffset="40503.58">27045 10281 9193 0,'0'0'2193'0,"0"0"-961"15,0 0 96-15,0 0 641 0,0 0-233 32,0 0-647-32,16-20-497 0,-16 20-280 15,0 0-192-15,0 10-112 0,0 15 32 16,-4 4 184-16,-4 9-88 16,0 6-80-16,0 4 8 15,1 0-56-15,2 2 8 16,-3-5-8-1,8-1 8-15,-4-6-16 0,0-9-384 16,4-3 240-16,-4-8-328 0,4-8-753 16,0-7-1711-16,0-3-1953 15</inkml:trace>
  <inkml:trace contextRef="#ctx0" brushRef="#br0" timeOffset="40834.08">27089 10493 7417 0,'0'0'2049'31,"0"0"-945"-31,0 0 56 16,0 0 352-16,0 0 249 0,0 0-457 0,0 0-320 16,44-60-512-1,-37 60-176-15,10 0-200 16,2 0-96-16,1 9 0 0,1 7 0 31,-2 6-8-31,-3 1 0 16,-4-1 0-16,-8 3-40 0,-4 1 48 0,0-4 56 15,-16 0 64-15,-8-3 104 16,-12 0 137-16,-3-6 7 16,-2-1-120-16,6-2-144 0,3 0-104 15,13-4-368 1,14-6-1217-1,5 0-2816-15,8 0-2976 0</inkml:trace>
  <inkml:trace contextRef="#ctx0" brushRef="#br0" timeOffset="41263.16">27464 10592 11122 0,'0'0'3153'0,"0"0"-1449"32,0 0-496-32,0 0-688 15,0 0-344-15,0 0-128 0,91-10-40 16,-71 13 0-16,-4 6-8 16,-4 1-72-16,-4 0-240 31,-8-4-472-31,0 0 448 0,-5 4 336 15,-6-4 64-15,-6 4 136 16,-2-4 136-16,7 4 80 0,-4-1-224 16,5 1-120-16,2-1-16 0,5 4-56 15,0 0 0-15,4 2-88 16,0 1-160-16,0-3-296 16,0 0 192-1,0 0 32-15,0-4 136 16,0 4 80-16,0-3 96 0,-11-1 8 15,-10 0 144-15,-7 1 200 0,-4-4 104 16,-3 7-200-16,-33-4-248 16,16 1-424-1,0-7-4033-15</inkml:trace>
  <inkml:trace contextRef="#ctx0" brushRef="#br0" timeOffset="42176.77">27611 12484 9690 0,'0'0'2664'15,"0"0"-1288"-15,0 0-159 0,0 0-41 16,0 0-416-16,0-13-352 16,0 16-272-16,0 13-128 0,0 13 264 15,0 6 104 1,-5 9-184-16,-2 7-136 16,-9 0-48-16,0 0 64 15,-4-4-64-15,8-9-8 0,-3-3 0 16,6-16-208-16,1-3-104 15,8-6 32-15,0-10 240 0,0 0 40 0,20-10 112 32,12-12-112-32,0-4-168 15,8-9 112-15,-1 4 48 16,-2 2 0-16,-10 7 8 0,1 9 16 16,-12 10-8-16,0 3-8 15,-4 13-8 1,-4 9-120-16,-8 10 128 15,0-1 56-15,0 4 16 16,-20-3-16-16,-3-3 56 0,-14-4 40 16,-3-6 40-16,-7-3 8 15,-5-3 8-15,-4-10-192 0,9 0-16 16,-5-3-840-16,16-9-1488 31,16-7-4218-31</inkml:trace>
  <inkml:trace contextRef="#ctx0" brushRef="#br0" timeOffset="42564.64">28085 12725 11722 0,'0'0'3961'16,"0"0"-3177"-16,0 0-664 0,0 0-40 16,0 0-8-16,-24 76 416 15,5-34-200-15,6-1-168 16,1-3-104-16,9-6-8 0,-2-7 56 16,5-9-64-1,8-3 0-15,8-13 120 16,8 0 160-16,0 0-32 15,-5-7 209-15,-2-2 439 0,-9 3 192 16,-5 2-248-16,-3 4-368 16,0 0-296-16,-15 13-176 0,-5 13 0 15,-4 8 0-15,-8 8-8 32,4 5-376-32,-8 23-808 15,8-6-1801-15,5-14-7825 0</inkml:trace>
  <inkml:trace contextRef="#ctx0" brushRef="#br0" timeOffset="43517.71">27767 14220 10186 0,'0'0'5553'31,"0"0"-4169"-31,0 0-688 16,0 0-80-16,0 0-295 0,0 0-105 15,0 0 200-15,-13 89-120 16,1-41-104-16,-4 6-112 0,1 0-72 15,-6 3 48-15,6-6-56 32,2 0 0-32,2-7 0 0,3-9-216 15,3-3-16-15,1-13 16 16,4-7 72-16,0-5-80 0,0-4-97 16,0-3 321-16,13 0 8 15,2-12-8-15,9-4-144 16,1-3-24-16,3-3-128 0,-5 2 144 31,5 1 152-31,4 3-8 16,-1 4 0-16,1 5-56 0,5 4 56 0,-5 3 8 15,0 0-16-15,-1 16 16 16,-3 3-16 0,-4 6 8-1,-8 7-72-15,-4 0 72 0,-12 3-136 16,-4-4 72-16,-20-2 72 15,-12 0 120-15,-8-7 8 0,-15-9 24 16,-5-1-24-16,4-8-128 0,0-4-40 16,8-16-1288-1,17-10-3193-15,19-2-6657 0</inkml:trace>
  <inkml:trace contextRef="#ctx0" brushRef="#br0" timeOffset="43803.15">28320 14595 15155 0,'0'0'3000'0,"0"0"-2207"0,0 0-601 16,0 0-192-16,0 0 0 16,0 0 0-16,0 0 72 31,0 64 56-31,0-33-80 0,8 4 8 15,8 0-40-15,-4 3-8 16,7 1 8-16,-6-4 40 0,-1 0 40 0,-12-4-16 16,0-3-32-16,-25-2-40 15,-10-7 0 1,-13-10 8 0,-8-2-16-16,-15-10-824 0,11-16-1657 15,16-7-3624-15</inkml:trace>
  <inkml:trace contextRef="#ctx0" brushRef="#br0" timeOffset="43933.48">28615 14459 11762 0,'0'0'3025'0,"95"-10"-2217"16,-35 7-472-16,16 3-336 0,-16 0-24 15,-16 0-2713-15</inkml:trace>
  <inkml:trace contextRef="#ctx0" brushRef="#br0" timeOffset="48614.71">20180 6435 3792 0,'0'0'1001'16,"0"0"-169"-1,0 0-272-15,0-3-56 16,0 3 32-16,0 0 176 0,0 0 8 15,0 0-384-15,0 0-168 0,0 0 33 16,0 0 863-16,0 0-96 16,0 0-528-1,0 0-312-15,0 0-48 16,0 0-80-16,0 0 16 16,0 0 120-16,8 0 40 0,4-3-80 15,3 3-88-15,10-3 64 16,6-1-72-16,14 4 48 0,2-2 48 31,9-1 16-31,4-4 88 16,4 7 0-16,-8 0-104 0,3 0-16 15,-8 0-80-15,-6 0 48 16,2 0-48-16,-6 0 16 16,6-3-8-16,1 0 0 0,-1-1 48 31,9-2-48-31,8 0 40 15,-4-1 32-15,4 1-32 0,3 3-32 16,-2 0 40-16,-1 0-48 16,-1 0 0-16,-8-4 8 0,1 7-8 15,-4-6 8-15,4-1-8 16,4-2 0 0,4 3 0-16,15-4 48 15,-3 1-56-15,-1 2 48 0,2-2 24 16,-21 5 33-16,3 1-25 15,-8-3-32-15,-6 6-40 0,-2-6 0 16,1 2 0 0,0-2 0-16,8-1 8 15,20-2-8-15,19-7 0 16,21 0 0-16,7-3 8 16,-24 7-8-16,-18 2 0 0,-34 4 0 15,-6 3 0-15,6-4 64 0,1 1 48 16,4-4-40-16,4 1 16 31,3-1-32-31,25-3-56 16,19-6 0-16,29 4 56 0,8-5-56 15,-13 5 0-15,-31 5 0 16,-32 4 96-16,-17 2 24 0,-11 2-112 31,-4 2-8-31,-4-4 40 16,0 4-40-16,-12-3-8 15,-8 3-8-15,-1 0-216 0,-3 0-520 16,0 0-505-16,-35 0-743 16,-5 7 624-16,-4 2-3209 0</inkml:trace>
  <inkml:trace contextRef="#ctx0" brushRef="#br0" timeOffset="49905.4">23810 5686 3912 0,'0'0'2561'15,"0"0"-129"-15,0 0-543 16,0 0-105-16,0 0-360 0,0 0 217 31,11-41-537-31,-11 41-504 16,0 0-392-16,0 0-136 0,0 0-72 15,0 0-8-15,5 0-120 16,3 3 96-16,3 6 32 0,6 8 160 31,7 1 16-31,12 5-104 16,3 5-24-16,9 1 96 16,7 6-16-16,5-3-56 0,0 3-16 15,0 2-8-15,-8-5-48 16,-5-3 8-16,-10-7 0 31,-9-3 0-31,-9-10-8 0,-11-2 0 16,-3-4 0-16,-5-3 48 0,0 0-40 15,0 0 0-15,0 3 40 0,-5 1-32 16,-11-1-8-16,-15 9 0 16,-14 8 0-16,-2 5 72 15,-9 7-72-15,0 6-8 16,-4 6 0-1,5 0 0-15,-1 4 0 0,4 0 0 16,0 6 0-16,5 0 0 0,-2 0-376 16,10 0-832-16,-4-1-1224 31,11-11-801-31,4-13-3304 16</inkml:trace>
  <inkml:trace contextRef="#ctx0" brushRef="#br0" timeOffset="55720.42">21802 5420 1200 0,'0'0'7281'15,"0"0"-5848"1,0 0-353-16,0-39-96 16,0 33 64-16,4-1 297 15,-4 7-1-15,0 0-520 16,0 0-416-16,0 0-208 16,0 0-128-16,0 0-72 0,0 0-88 31,0 7-64-31,-4 9 112 15,-4 9 32-15,-5 4 16 0,2 9-8 16,-2 3 8-16,2 7 0 16,3 0 0-16,0-1 88 0,3-3-96 15,5-2 0-15,0-10-8 16,9-4 0-16,-1-9 8 0,3-9 0 31,2-7 0-31,2-3 8 16,6-10 120-16,3-15 16 15,4-10-144-15,0-13 0 0,-1-5-48 16,1-1-32-16,-8-7-32 16,0 11 48-16,-12 5 56 0,0 10 8 0,-4 13 0 15,-1 9 56 1,1 7 112 0,-4 6-168-16,5 0 0 15,-5 3-248-15,8 13 80 0,-4 6 144 16,3 6 24-16,2 7 0 15,-1 0 8-15,3 4 8 16,2 2-8-16,-1 0 0 16,-1-3 0-16,6 0-8 15,-2-3 0-15,1-6-48 16,5-7 40-16,-2-6 8 0,-3-7-104 16,0-5 64-16,4-4 40 15,0-17 64 1,0-8 16-16,4-9-24 15,-4-11 32-15,-5-6-80 16,-7-6 120-16,1-3 8 0,-5-4-56 16,-4 7 64-16,0 6 152 15,0 10 32-15,0 13 136 0,0 8-264 32,0 10-55-32,0 4 31 15,0 6-176-15,0 0-184 16,0 0-649-16,0 6-727 0,-4 7 96 15,-9 19-353-15,2-6-1359 16,-2-1-3602-16</inkml:trace>
  <inkml:trace contextRef="#ctx0" brushRef="#br0" timeOffset="60071.45">22603 5766 5601 0,'0'0'5073'16,"0"0"-3545"-16,0 0-944 0,0 0-152 16,0 0 8-16,0 0-120 0,0 6-320 15,0-3-24 1,0 7 24 0,0 2 8-16,0 4 40 0,0 3 97 15,7 0 167-15,6 4 64 16,2 2 48-16,2 0-40 0,6 1-80 15,-3 2-88 1,0 1-72-16,-8-4-48 16,-4 0-40-16,-4-5-8 15,-4-5-48-15,-8 4 8 0,-11-2 0 16,-18-2-8-16,-3 1-464 16,-3-3-1176-16,-9-13-313 0,12-3-695 31,8-13-3346-31</inkml:trace>
  <inkml:trace contextRef="#ctx0" brushRef="#br0" timeOffset="60222.11">22582 5788 8857 0,'0'0'2057'0,"0"0"-1129"15,0 0-392-15,84-32 88 0,-63 26-144 16,-2 6-320-16,-3 0-160 15,-4 0-1224-15,4 13-888 0,-4-4-153 16,-1 0-1031-16</inkml:trace>
  <inkml:trace contextRef="#ctx0" brushRef="#br0" timeOffset="60438.62">22889 5788 488 0,'0'0'7977'0,"0"0"-5872"0,0 0-1457 16,0 0-376-16,0 0-144 15,0 0 216 1,0 0 312-16,24 82-112 16,-24-43-160-16,0 2-160 0,-7 0-120 15,-6 3-96-15,5 1 48 16,4-4-56-16,1-3-264 0,3-6-656 31,0-7-1296-31,0-12-2721 0</inkml:trace>
  <inkml:trace contextRef="#ctx0" brushRef="#br0" timeOffset="60772.9">23065 5816 6281 0,'0'0'4313'16,"0"0"-2689"-16,0 0-848 15,0 0-520-15,88-41 224 0,-64 38 313 16,-1 3 15-16,-3 3-616 16,-8 10-192-1,-4 9-8-15,-8 3 8 0,0 4 8 16,-16-1 72-16,-8 4 64 16,1-6 216-16,-1-1 48 15,3-6-40-15,6-3-272 16,6-6-40-1,9-1-56-15,0-6-16 16,17 4 16-16,18-7 88 0,14 0 128 0,14 0-216 16,5-4-240-16,16-21-1200 15,-21 3-769-15,-19 0-4792 16</inkml:trace>
  <inkml:trace contextRef="#ctx0" brushRef="#br0" timeOffset="62913.2">26176 4197 7009 0,'0'0'1392'15,"0"0"-912"-15,0 0-272 16,0 0 345-16,0 0 535 16,0 0-136-16,-20-51-392 0,16 45-304 31,0 0-112-31,-3 2 40 15,-1-2-72-15,-1 3-40 0,-6-4-16 16,-5-2-56-16,-4 6-24 16,0-7 16-1,-7 4 8-15,3 0 0 16,-4-4 0-16,8-3 16 0,-4 7-16 16,3-3-8-16,1 2 8 15,5 1 8-15,-5 0 8 16,0-1-16-16,-4 4 0 0,0-4 0 15,-4 1 0-15,0 3 0 0,-4 0 8 16,1 3 0 0,-5 0-8-16,5 0 0 15,2 6 8-15,1 0-8 16,0 4 0-16,4-1-8 16,1 1 0-16,-1 3 8 0,4-1-8 15,0 1-16-15,0 3 24 0,4 0-8 31,0 0 0-31,5 3-48 16,-2 0 56-16,6 0 0 16,-6 0 8-16,6 3 0 0,-2 1-8 15,5 2 0-15,1 0 0 16,-1 1 8-16,3 2 72 0,1 1-72 31,4-1-8-31,0 1 64 16,0-1-56-16,0 1 48 15,0 3-56-15,0 0 8 0,4-1 0 16,5 1-8-16,2 0 72 0,1 0-72 16,4-1 56-16,9-2-48 15,-1 3 40 1,3-1 32-16,5-2-8 16,-1 0 16-16,6-1 64 15,3 4-24-15,-1-4-32 0,2 4-15 16,-6-3-73-16,1 3 0 15,0-4-8-15,-4-6 0 0,-1 0 8 0,-3-2-8 32,0-4 16-32,4-4-8 15,-4 1 0-15,0 0 0 16,0-1 16-16,0-2-16 0,-1 0-8 16,10-4 72-16,-1 3-64 15,-1-2 0 1,-3 2 0-16,4-6 48 15,0 4-56-15,-1-4 8 16,6-3-8-16,2 0 8 0,9 0 72 0,0 0-64 0,0 0-8 31,0-7 72-31,-9-2-32 0,-2-1-32 32,-6-5 352-32,-3 2 48 15,-4-6-104-15,-4 3-120 16,-1 0-40-16,1-6-144 0,1 3 8 15,-1-3-16-15,-5-4 8 16,1-2 8-16,1-1 8 0,-6 1-16 31,-2-4-8-31,-2 3 64 0,-3-3-40 16,4 4-16-16,-8-1 0 16,4 4 0-16,0-4 0 0,-1 4 56 15,2 0-56-15,-5-1-8 16,4 1 0-16,-4 2 0 15,-1 1 8-15,-3 3-8 16,0-6 8-16,0 2-8 16,-7 1 0-16,-5 0 0 15,3 0 8-15,-2 3 0 0,-1 0-8 16,0 0 8-16,0-1-8 16,-4 2 8-1,0-1-8-15,-4-3 0 16,-4-1-48-16,1 1 48 15,-9 3-16-15,4 0 8 0,-4 0-56 16,0 0-32-16,4 3-48 16,-4 0 40-16,-3 0-16 0,3 3 16 31,-1-3 96-31,-3 4 0 16,-3-1 8-16,-1-3 48 15,-4 1-40-15,0 2 0 0,-4 0 0 16,-3 0 0-16,-1 4-8 15,4-1 0-15,-3 4 0 0,2 3-8 16,10 3-104 0,-1 0 40-16,8 0-200 15,4 3-520-15,8 6-41 16,4 4-159-16,8-3-552 0,4 2-705 16,4-5-2232-16</inkml:trace>
  <inkml:trace contextRef="#ctx0" brushRef="#br0" timeOffset="66236.02">8865 6632 6449 0,'0'0'5825'0,"0"0"-4241"0,0 0-591 15,0 0-161-15,0 0 72 16,0 0-104-16,4 0-128 0,-1 0-248 15,14 0-111-15,2 0-9 32,5 3-32-32,8-3-112 0,8 0 64 15,4 0-48-15,-1 4-128 16,6-4 32-16,2 0-72 0,1 0 0 16,-4 3 64-16,-8-3-72 31,-8 0-248-31,-8 0-264 15,-13 0-144-15,-3 0-233 0,-8 0-127 16,0 0-496-16,-12-7-465 0,1 1-4848 16</inkml:trace>
  <inkml:trace contextRef="#ctx0" brushRef="#br0" timeOffset="66548.92">9140 6400 10298 0,'0'0'2312'16,"0"0"-751"-16,0 0-649 0,0 0-264 16,0 0-248-16,0 0-288 15,0 0-32-15,-4 70 392 0,0-22-48 31,4 6-96-31,0 3-40 16,0 0-104-16,0 0 48 0,0 0-72 16,0-5-112-16,0-8 0 15,0-3-48-15,0-9-168 0,0-7-680 16,0-12-1408-16,8-7-1713 31,3-6-3129-31</inkml:trace>
  <inkml:trace contextRef="#ctx0" brushRef="#br0" timeOffset="66870.89">9801 6254 11986 0,'0'0'3025'16,"0"0"-1865"-16,0 0-824 0,0 0-168 15,0 0 264 1,0 0 80-16,0 102-144 16,0-61-8-16,20 4-168 15,8-1-64-15,0-2-55 0,11-1-25 16,1-3 16-16,1-6-56 16,-2-1 48-16,-7-5-56 0,-8-4 0 31,-9-3 0-31,-7-3 0 15,-8 0-8-15,-4 3-80 0,-24 0-57 16,-11 0-487-16,-36-6-1296 0,6-7-2121 16,5-6-2456-16</inkml:trace>
  <inkml:trace contextRef="#ctx0" brushRef="#br0" timeOffset="67054.33">9813 6242 11722 0,'0'0'3937'16,"0"0"-2433"-1,120-79-288-15,-65 47-231 16,1 6-401-16,0 10-288 0,-9 7-296 16,-10 6-232-16,2 6-1321 15,-15 13-2463-15,-8 3-1266 0</inkml:trace>
  <inkml:trace contextRef="#ctx0" brushRef="#br0" timeOffset="67712.75">10766 6363 11018 0,'0'0'2640'16,"0"0"-1855"-16,0 0-729 0,0 0 48 31,0 0 656-31,-37 76 56 16,25-41-48-16,-4 2-352 0,-3-2-192 16,2 7-128-16,-6-8-16 15,7-2-80-15,-9 0-608 16,1-7-576-16,9-2-1145 0,-5-14-2232 15</inkml:trace>
  <inkml:trace contextRef="#ctx0" brushRef="#br0" timeOffset="67929.57">10474 6429 10266 0,'0'0'3048'0,"0"0"-1623"0,0 0-1105 0,0 0-216 16,0 0 760-16,92 35 288 16,-44-10-512-16,7 7-368 15,-3 3-168-15,-4 0-104 0,-8-4-304 32,-8 5-960-32,-16-8-728 0,-4-3-1097 15,-12-12-3817-15</inkml:trace>
  <inkml:trace contextRef="#ctx0" brushRef="#br0" timeOffset="68261.75">10395 6559 8873 0,'0'0'3881'0,"0"0"-2633"0,0 0-223 16,0 0 31-1,0 0-160 1,0 0-360-16,0 0-48 0,107 0 353 15,-19-3-257-15,0 0-264 0,-9-4-320 16,-15 4-16-16,-9 0-1369 16,-6-3-1735-1,-10 3-2794-15</inkml:trace>
  <inkml:trace contextRef="#ctx0" brushRef="#br0" timeOffset="70169.61">11458 6172 9313 0,'0'0'2361'16,"0"0"-633"-16,0 0 1 16,-4-32-65-16,-3 29-184 0,-10 0-631 15,2 3-193-15,-5 0-352 16,-1 9-72-16,6 11-160 31,-5 2-16-31,8 6-48 0,4 1 0 0,8 3 40 16,0-1-48-16,8 7 8 15,11-3 40-15,13 0-32 0,5 0 32 16,6 0-48-16,1-7 0 16,0-5 0-1,0 2 80 1,-4-6-72-16,-8 0-8 0,-13-3-56 15,-6 0 40-15,-6 3-56 16,-7-3 24-16,-7 6 48 0,-17-3 48 0,-12 4 0 16,-8-8-48-16,-8 1-240 31,-4-3-600-31,-20-13-657 16,9-9-1527-16,11-11-2658 0</inkml:trace>
  <inkml:trace contextRef="#ctx0" brushRef="#br0" timeOffset="70428.42">11359 6166 9281 0,'0'0'2553'0,"0"0"-1273"0,0 0-400 16,0 0 601-16,111-64-329 16,-59 51-400-16,8 1-8 0,0-1-312 0,-8 10-135 15,-5 3-297-15,-19 0-593 16,-12 6-1391 0,-24 29-337-1,-12-6 553-15,-8-4-3473 0</inkml:trace>
  <inkml:trace contextRef="#ctx0" brushRef="#br0" timeOffset="71460.3">12012 6150 6281 0,'0'0'5265'0,"0"0"-3521"0,0 0 113 31,0 0-497-31,0 0-312 0,0 0-528 15,0 0-408-15,12 31 112 16,-4 4 617-16,0 6-225 16,-4 7-176-16,0 6-104 0,4 0-120 15,-4 0-64-15,-4 0-80 32,4-3-64-32,-4-3 64 0,0-7-64 15,0-9-8-15,0-4-272 16,0-6-720-16,0-12-905 15,0-10-3176-15,0 0-5505 0</inkml:trace>
  <inkml:trace contextRef="#ctx0" brushRef="#br0" timeOffset="72273.81">12315 6235 3744 0,'0'0'7538'0,"0"0"-5714"0,0 0-231 0,0 0-289 15,0 0 64-15,0 0-760 16,0 0 40-16,24-66-343 16,-12 53-161-16,12 7-24 0,4-4-64 15,11 4-56 1,5 3-8-1,4 3 8-15,4 0 0 0,-8 3-8 0,-9 13-8 16,-11 3-80-16,-12 3-64 16,-7 0 104-16,-5 0 56 15,-13 0 8-15,-18 1 136 0,-9-4 56 32,-4 0-104-32,-4-3-96 15,0-4-56-15,16-2-240 0,8-3 80 16,12-1-177-16,12-6-559 15,4 0-616-15,24 0 600 16,17 3 968-16,2-3 328 0,13 6 56 31,-4 1-256-31,4 2 472 0,-4 1-16 16,-5 6 64-16,-7 3-256 16,-12 0-192-16,-8 6-80 15,-12 1-16-15,-12-1-88 0,0 4 128 16,-21-4-32-16,-14-3 153 31,-5-3 175-31,-16-3 24 0,-4-7-192 16,-11-2-96-16,3-7-176 0,9-3-176 15,6-13-552-15,14-19-393 16,15 0-2055-16,11-3-6314 0</inkml:trace>
  <inkml:trace contextRef="#ctx0" brushRef="#br0" timeOffset="75992.53">4462 7378 3568 0,'0'0'5081'0,"0"0"-2584"32,0 0-1025-32,0 0-424 15,0 0 249-15,0 0-33 0,0 0-200 16,0 0-312-16,0 0-312 16,0 0-167-16,0 0-129 15,0 0-40-15,0 0-56 0,0 0-40 31,0 4 0-31,0-1-8 16,0 0-48-16,12 0-8 0,8 3 56 16,8 1 8-16,8-1 112 0,-1-3-24 15,10 4-16-15,-6-1 64 16,1-3-72-16,-1 4-56 16,-2-7-8-1,-1 6 40-15,3-6-40 16,1 3-8-16,8-3 56 0,-1 3-48 0,5-3 48 15,4 0 32-15,8 0 8 16,-4 0-16-16,0 0 0 16,0 0-64-1,-4 0-8-15,-2 0 32 16,-1 0-32-16,-1 0 0 16,0 0-8-16,7 0 0 0,-3 0 0 15,3 0 0-15,1 0 0 16,8 0 0-16,-5 0 48 0,1-3-48 31,5 0 0-31,-6 3 0 16,-3-3 0-16,-4 0-8 0,-1 3 8 15,-7 0 0-15,0 0 0 16,0 0 0-16,8 0 0 0,0 0 0 0,11-4-8 16,1-2 8 15,7 0 0-31,1-1 8 15,-4 4 0-15,0-3-8 16,-8 6-8-16,-9-4 8 0,1 4 0 0,0 0 0 16,0 0 0-16,15 0 0 15,25-3 0-15,19 1 0 16,17-5 0 0,-5 1 8-16,-7 2 0 15,-12 1-8-15,-24 3 8 16,-17 0 64-16,-16 0-24 0,-6 0 0 0,2 0-40 15,13 0-8-15,4 0 8 16,0 0-8 0,4 0 0-16,7 0 0 15,-4 0-40-15,6-3 40 16,3 0 8-16,-5-3-8 16,-4 2 8-16,-2 1 0 0,-10 0 0 15,1 0 0-15,-5 3 0 0,-2 0-8 31,6 0 8-31,5 0-8 16,16-3 8-16,20-1-8 16,19-2 0-16,5-3 8 0,-5-1-8 15,-15 4 0-15,-29 0 0 16,-15 2 0-16,-12 1 8 0,-1 3-8 31,9 0 8-31,24 0 0 16,20 0 64-16,23 0-8 15,8 0-56-15,-7 0 32 0,-16 0-40 16,-13 0-8-16,-19 0 0 16,-16 0 0-16,-12 0 8 0,-1 0 0 15,5 3 8 1,24-3-8-16,20 0 8 0,15 0-8 16,5 0-8-1,-8 0-128-15,-25-3 56 0,-23 3-64 16,-12 0 40-16,-5-3 32 0,9 3 64 15,8-3-112 1,4-4 64-16,3 7 48 16,-3-3 8-16,7 0 0 15,-2 0 8-15,6 3-8 16,-3 0 16-16,4 0-16 0,-1 0 0 16,-3 0 0-16,4 0 8 15,4 0-8 1,19 0 8-16,-11 0 24 15,-13 0-16-15,-11 0 16 16,-16 0 24-16,4 0-48 0,-1 0 136 31,-2 0 0-31,-10 3-24 16,-7 0-24-16,-8 0-16 0,-8-3-8 16,-8 0-24-16,-4 0-48 15,0 0 8-15,-4 0-16 16,0 0 8-16,0 0-16 0,0 0 16 0,0 3-64 15,0 1-280 1,-8 2-616-16,-8-3-1881 0,-3-3-2936 0</inkml:trace>
  <inkml:trace contextRef="#ctx0" brushRef="#br0" timeOffset="90600.53">21506 5585 3168 0,'0'0'704'0,"0"0"2001"16,0 0-945-16,0 0-487 16,0-13-441-16,0 3 16 15,0-2 224-15,0-4-24 0,0 0-231 16,0 0-25-16,0-3-72 31,4 0-320-31,-4 0-184 0,5 0-112 16,-1-4-32-16,0-2-64 15,4 0-8-15,3-4 48 16,2 1-48-16,7-1 8 0,-1 0 8 0,5-2-8 16,4 2 0-1,0 1-8 1,-3-1 8-16,1 0 8 0,2 1-8 16,9-1 0-16,-10-3 0 15,10 7 0-15,-1-4 0 16,3 7 0-16,1 0 0 0,4 0-8 15,-1 3 0 1,6 3 0-16,2 0 0 16,1 4-8-16,0 2 8 0,4 0 8 15,-1 1 0-15,1 2-8 16,-4 4 0-16,4 3 0 16,-5 0 0-1,-3 0 8-15,1 0-8 16,-2 0 0-16,1 0 0 0,-4 3 0 15,8 4 0-15,-5-1 0 16,1 4 0-16,-4-4 0 16,4 4 0-16,-9-1-8 0,-3 4-48 15,5-3 40-15,-9 5 8 32,3-2 8-32,-3 3-56 0,-4-1 48 15,8 5 0-15,-4 5 0 16,3-3 8-16,1 7 0 15,5-1 8-15,-6 1-8 0,1 0 0 16,0-4 0-16,-5 0 8 16,1 1 0-1,0-4 0-15,-4 0 0 16,4 4-8-16,0-4 0 0,0 3 0 16,-4 0 0-16,3 4 0 15,1 3 16-15,-8-4-16 16,1 7 0-1,-10-3 0-15,5 3-16 0,-4-3 16 16,-4-1 0-16,0 4 0 16,-1 1 0-16,-2-5 16 0,-1 4-16 15,-1-3 0-15,-3 3 0 16,1-3 0-16,3 3-16 0,-8-4 16 31,4 1 0-31,-4 0 0 16,0-3 0-16,0 2 0 15,0 1-8-15,0-1 8 0,0 1 0 16,-4 0 0-16,0 0 0 0,0-4 8 16,-5 4-8-16,2-3 16 31,-5-4-16-31,-8-3 0 16,0 4 0-16,-8-1 8 0,1-2-8 15,-6 2 0-15,1-3 8 16,5 0 0-16,-6-2 0 0,6-2-8 31,-1 5 0-31,-4-5 0 0,1 5 0 16,-1-4 8-16,4 3-8 15,-8-6 8-15,-1 0-8 0,-2-1 8 16,3-2-8-16,-3-3 8 16,-2-1-8-16,5 1 0 0,1 3 0 15,-1-7 0 1,4 4 0-1,-4-4 0-15,-4 4 0 0,4-8 8 16,-3 8-8-16,-1-7 0 0,-4 4 8 16,4-1-8-16,1-3-8 15,-2 0 0-15,5 4-72 0,-3-4 16 32,3-3-8-32,-1 0-16 15,-2 0-8-15,-1 0-32 0,-4 0 0 16,0 0 72-16,1 0 40 15,-1 0-40-15,4 0 48 0,1-7 8 32,2 1 0-32,1 0-96 15,4 0 0-15,0-4-32 16,1 3 56-16,-1-5-32 0,0-1 96 16,-4 1-120-16,1-4-72 15,3-3 8-15,-4 0-48 0,4-1 24 16,4 1-16-16,0 1 71 31,4-2 33-31,-4-2 128 16,-4 6 0-16,4-3-8 0,-4 3 8 0,1 0 0 15,3 1 0-15,3-2 0 16,10 5 0-16,-5-4-8 0,4-3 8 16,4 3 8-1,0-3-8 1,-4 0 0-16,4-3 8 15,1 0 8-15,-6-1 112 0,2-2 17 0,-2-4-17 16,2-2-72-16,-1 2 0 16,-1-2 72-1,6 2-8-15,-1 0 232 16,3 0-104-16,-2 4-96 16,3-4-40-16,0 1 56 15,0 3 8-15,4-4 144 0,0 4-8 16,0-4-160-16,4-3-80 0,0 4 0 15,0-7 136-15,0 3 8 32,0-3 8-32,8-3-64 15,-4 4-16-15,4-2-40 0,0 5 64 16,0-1-48-16,-1 0-112 16,10 0 40-16,-2 0-48 0,6 1 0 15,10-4-8-15,9 0-56 31,8-3-256-31,31-13-608 16,-6 10-1368-16,-6 3-3266 0</inkml:trace>
  <inkml:trace contextRef="#ctx0" brushRef="#br0" timeOffset="94543.88">14347 10887 4961 0,'0'0'4609'16,"0"0"-2969"-16,0 0-80 0,0 0-7 15,0 0 495-15,0 0-600 16,4-70-359-16,-4 64-209 16,4 2-120-1,-4 4-280-15,0 0-240 0,0 0-216 16,0 10-24-16,-4 12-144 16,-8 13 144-16,-8 13 40 0,0 6-40 15,1 3 0 1,2-3 48-16,6-10-40 15,2-6 40-15,9-9-48 16,0-10-56-16,0-6 48 0,0-10-40 16,0-3-56-16,16 0 104 15,5-10 128-15,10-12 16 0,5-16-56 16,8-6-88-16,-4-14-64 31,4-2-16-31,-9 3 64 0,-3 6-24 16,-8 10 40-16,-7 13 8 15,-6 8 40-15,-3 10 56 0,-4 5 64 16,-4 5-88-16,4 0-80 16,-4 0-80-16,4 0-104 31,4 9 0-31,4 13 184 0,0 10 0 16,4 6 8-16,0 9 8 15,0 5 32-15,-5 1-48 0,2-2-8 16,-2-3-48-16,6-7-152 31,-6-9-96-31,2-10 136 0,-2-6-144 16,1-10 208-16,8-6 104 0,0-6 208 15,8-23-40-15,4-9 8 16,8-25-32-16,-4-23 0 0,3-15 104 16,-11 8-16-16,-12 23-32 15,-8 26 16 1,-4 19 72-16,0-1 40 15,-4 7 8-15,0 3-24 0,4 7-120 16,-4 5-87-16,0 4-105 16,0 0-81-16,0 0-383 0,0 0-440 15,0 17-1328-15,-23 11 471 32,2-2-2912-32,1-4-6833 0</inkml:trace>
  <inkml:trace contextRef="#ctx0" brushRef="#br0" timeOffset="95477.83">14506 10620 128 0,'0'0'3176'15,"0"0"-1455"-15,28-79-697 0,-16 53 432 16,-3 4 401-16,-2 6 143 0,-7 7-440 31,0 2 401-31,0 7-665 16,0 0-632-16,0 0-344 0,0 0-144 16,0 0-136-16,0 0-40 15,0 0-8-15,0 0-56 0,0 0 16 16,0 0-32-16,0 10 80 31,-7 6 16-31,-6 3 184 0,-2 10 8 16,-10 2 32-16,5 1 64 15,-4 3-40-15,1 0-56 16,-1-3-39-16,0-1-105 0,0 4 16 16,8-3-32-16,0 3-40 31,4-7-8-31,1 4 0 0,2-3-152 15,5-1-633-15,-4 4-999 16,4-10-1233-16,1-6-3504 0</inkml:trace>
  <inkml:trace contextRef="#ctx0" brushRef="#br0" timeOffset="96963.41">14179 11665 2656 0,'0'0'11098'0,"0"0"-8577"0,0 0-1121 16,0 0-319-16,0 0-265 15,-4-10-256-15,-3 20-408 0,-5 9 24 32,-4 6-56-32,4 3 24 15,0 4-96-15,8 0-40 0,4 3 8 16,0 3-8-16,20-3-8 15,4 0 0-15,4 0 48 0,-1-6-40 16,-3-4 0-16,0-3 0 31,-12-6-8-31,-3 0-40 16,-9-6-16-16,0-1-8 0,-13 0 64 16,-15 1-8-16,-8-7-248 15,-11 1-696-15,-5-4-385 0,-12-23-1135 31,8-6-1505-31,9-2-6505 0</inkml:trace>
  <inkml:trace contextRef="#ctx0" brushRef="#br0" timeOffset="97112.34">14061 11636 7393 0,'0'0'7026'15,"0"0"-4794"1,0 0-1192-16,114-69 113 0,-58 52-89 15,8 4-288-15,0 7-512 0,-4 3-264 16,7 3-672-16,-19 7-2265 16,-16-1-3960-16</inkml:trace>
  <inkml:trace contextRef="#ctx0" brushRef="#br0" timeOffset="97713.03">14746 11801 1176 0,'0'0'10842'0,"0"0"-8089"31,0 0-1321-31,0 0-520 16,0 0-152-16,0 0-368 0,0 0-304 15,-41 25 32-15,14 1 96 16,-1 6-63-16,-4-1-1 16,0 4-64-16,1-3-40 0,3 3-48 31,3-6-88-31,1-4-849 15,4-3-1255-15,1-6-1881 0,11-6-3617 0</inkml:trace>
  <inkml:trace contextRef="#ctx0" brushRef="#br0" timeOffset="97997.42">14463 11858 2784 0,'0'0'5921'0,"0"0"-4200"0,0 0 151 15,0 0-440-15,0 0 785 16,0 0-457 0,28-50-719-16,-28 50-601 15,0 0-272-15,0 9-168 16,4 10 120-16,0 10 200 0,-1 6 8 16,5 2-88-16,0 5-88 15,4-4-40-15,4 6-104 0,-7-2 0 31,2-4-8-31,-7 0-336 16,0-9-136-16,5-4-897 0,-2-3-743 16,1-9-2049-16,0-7-4025 15</inkml:trace>
  <inkml:trace contextRef="#ctx0" brushRef="#br0" timeOffset="99346.88">15255 11808 6977 0,'0'0'4881'0,"0"0"-2368"16,0 0-329-16,0 0-432 16,0 0-159-16,0 0-577 0,-23-23-592 15,7 27-256-15,0 8-88 16,0 4-72-16,4 6 0 0,3 7-8 31,9-1 8-31,0 8-16 0,13-2 8 16,11 4 0-16,8 1 0 15,-5-4 8-15,1-7-8 0,-4 1-16 16,-8-10-136-16,-8 3 8 16,-8-7 88-16,0 2 48 15,-11-2-40 1,-17 1 40-16,-9 0-232 15,-6-9-688-15,-25-7-745 0,12 0-1207 16,13-16-1881-16</inkml:trace>
  <inkml:trace contextRef="#ctx0" brushRef="#br0" timeOffset="99520.95">15172 11817 6993 0,'0'0'5305'16,"0"0"-3312"-16,79-28-609 15,-34 21 8-15,-2 1-264 0,-3 6-583 32,-4 0-545-32,-13 0-473 15,-2 6-1735-15,-14 4-1905 16,-3-1-1448-16</inkml:trace>
  <inkml:trace contextRef="#ctx0" brushRef="#br0" timeOffset="99693.52">15546 11804 3512 0,'0'0'4649'16,"0"0"-1544"-16,0 0-1353 16,0 0-231-16,0 0-385 0,0 0 128 0,0 0-224 15,0 96-175-15,-16-30-249 16,-7 17-392-16,-1-4-112 16,4-6-112-1,-5 6-1137-15,10-27-1463 16,7-11-4354-16</inkml:trace>
  <inkml:trace contextRef="#ctx0" brushRef="#br0" timeOffset="100133.72">15833 11947 6129 0,'0'0'5849'16,"0"0"-3168"-16,0 0-841 16,0 0-296-16,0 0-311 0,0 0-601 31,0 0-288-31,71-6-168 15,-43 9-8-15,0 10 56 16,-3 3-136-16,-9 6-80 0,-4 3-8 16,-12 4 80-16,0 2 0 15,-21 8 40 1,-11-4 48-16,-7 2 32 0,-5-2-80 16,0-6 0-16,8-4-72 15,16-8-48-15,9-8 0 0,11-3-48 0,3-3-56 16,37-3 104-1,36 0 96-15,27-9-32 0,17-10-64 16,-12 0-336 0,-16-19-376-16,-41 12-2001 15,-19-2-10153-15</inkml:trace>
  <inkml:trace contextRef="#ctx0" brushRef="#br0" timeOffset="104042.52">17850 10941 4200 0,'0'0'5210'0,"0"0"-3842"16,0 0-128-16,47-83-400 0,-39 61 769 16,-5 0-417-1,-3 0 8 1,0 2-472-16,0 1-72 0,-7 7 121 15,-5-1-185-15,-4 3-280 0,-7 7-96 16,-5 0-136-16,-8 3 40 16,-5 3-120-16,2 17 0 0,-1 2 72 31,0 6 0-31,8 13-24 16,4 7-40-16,13 15 0 0,11 20 64 15,4-3-64-15,0-11 104 16,15 8-40-16,5-4-16 0,-4 3-8 15,-4 0-48-15,-8-12 0 32,-4-10 8-32,0 6-8 15,0 0 0-15,-11-9 8 0,-10-3 0 16,1-10-8-16,-8-6-408 16,-19-10-960-16,2-3-1281 0,6-16-4729 0</inkml:trace>
  <inkml:trace contextRef="#ctx0" brushRef="#br0" timeOffset="104261.08">17216 11357 14387 0,'0'0'2936'0,"0"0"-1544"0,108-38-783 0,-21 22 7 15,32 9 112-15,12 7-304 16,-2 0-288-16,-30 10-136 0,-35 3-1480 31,-25-10-5594-31</inkml:trace>
  <inkml:trace contextRef="#ctx0" brushRef="#br0" timeOffset="105151.7">17172 12532 9450 0,'0'0'3016'0,"0"0"-639"16,0 0-649-16,0 0 112 15,0 0-263-15,0 0-649 16,0 0-416-16,27-39-168 0,-38 39-128 15,-10 4-96 1,-6 8-32-16,-1 4-16 16,4 6-72-16,4 4-8 15,9 2-72-15,11 4 72 0,0 3 0 16,15 3-48-16,17 0 56 31,8 0-8-31,0-3-32 0,-4 0-248 16,-5-9 224-16,-14-4-32 15,-6-3-152-15,-11-6 32 0,-3 2-32 16,-22-2 128-16,-6-7 72 16,-13 4-168-16,-8-10-520 15,-15-3-769-15,11-10-871 0,12-6-2113 16</inkml:trace>
  <inkml:trace contextRef="#ctx0" brushRef="#br0" timeOffset="105325.86">17167 12525 12682 0,'0'0'2969'0,"0"0"-2001"16,97-22-8-16,-54 16 297 0,9 2-489 16,-8 4-768-16,4 0-248 15,-12 7-2449 1,-17-1-4016-16</inkml:trace>
  <inkml:trace contextRef="#ctx0" brushRef="#br0" timeOffset="105585.86">17610 12604 11962 0,'0'0'3929'16,"0"0"-3617"-16,0 0 64 0,0 0 936 31,0 83-223-31,-7-45-209 16,-2 6-392-16,1 4-256 0,4-3-112 15,-3-1-120-15,-2-3-56 16,5-6-944-16,0 6-1089 15,4-15-2552-15,0-7-5489 0</inkml:trace>
  <inkml:trace contextRef="#ctx0" brushRef="#br0" timeOffset="105931.09">17889 12678 8193 0,'0'0'6410'16,"0"0"-4722"-16,0 0-664 0,0 0-24 15,0 0-359-15,0 0-209 16,0 0 128 0,64 50-144-16,-60-12-144 15,-4-3-152-15,0 3-16 16,-16 1-56-16,-12-5 48 0,-8-2-24 15,0-7 56-15,-4-2 136 16,5-7-48-16,11-3-40 0,8-7-64 31,11-3-104-31,5-3-8 16,9 0 0-16,38 0 0 16,37 0-72-16,36-13 72 0,19-12-632 15,-27-1-1296-15,-28-6-6658 0</inkml:trace>
  <inkml:trace contextRef="#ctx0" brushRef="#br0" timeOffset="106607.08">18782 11722 9690 0,'0'0'5745'16,"0"0"-4873"-16,0 0-568 16,0 0 384-1,0 0 136-15,0 0-488 16,111 3-104-16,-43 4 105 16,4-4-129-16,-1 3-16 0,-3-3-72 15,-13 0-48-15,-2-3-72 16,-14 0-288-16,-15 0-649 0,-24 0-759 31,-11-12-880-31,-13-4-5058 0</inkml:trace>
  <inkml:trace contextRef="#ctx0" brushRef="#br0" timeOffset="106830.7">18965 11461 3872 0,'0'0'9138'16,"0"0"-6241"-16,0 0-1321 0,0 0-263 0,0 0-113 16,0 0-392-16,0-3-424 15,0 29-328-15,-8 25 160 16,-12 34 32 0,-12 30-88-16,-7 15-112 15,2-6-48-15,1-10 0 16,21-26-216-16,6-8-928 0,5-29-1153 0,4-13-2480 15</inkml:trace>
  <inkml:trace contextRef="#ctx0" brushRef="#br0" timeOffset="108538.51">20080 11325 13450 0,'0'0'3849'31,"0"0"-2529"-31,0 0-511 16,0 0-49-16,0 0-176 0,0 0-264 15,0 6-224-15,0 17-48 16,-3 12 272-16,-5 6-112 0,-1 9-104 15,1 5-40-15,-3 2 8 32,2 3-16-32,-2-6-48 0,-1-3 0 15,-4-7-8-15,4-2-168 16,-4-7-264-16,0-1-936 16,4-9-1721-16,0-8-3664 0</inkml:trace>
  <inkml:trace contextRef="#ctx0" brushRef="#br0" timeOffset="109068.68">20077 11443 4080 0,'0'0'6306'15,"0"0"-4874"-15,24-86-280 0,-9 54-71 16,5 0-1-16,5 4-368 15,6 9-264-15,5 3-224 0,0 6-144 16,7 7-56-16,-6 3-16 0,-1 0 0 31,-5 13-8-31,-11-1-8 16,-8 7-48-16,-12 3 48 0,-4 7 8 16,-24 3 136-16,-12 0 72 15,-11 3 160-15,-1-3-16 0,-1-4-56 31,2-3-96-31,16-6-64 16,7-3-128-16,7-3 88 0,18-3-88 0,3-1-8 16,15 4 0-1,17 3 64-15,8 3-56 16,8 3 64-16,-4 0-64 0,-4 3 0 16,-1-2 0-16,-11 2-8 31,-8 4 0-31,-4-4-8 0,-7 4-8 15,-9-4 16-15,0 0 0 16,-21-2 0-16,-3-7 0 16,-12-4 64-16,-7-2 145 0,-5-7 47 0,-4-3-96 15,1-3-32 17,2-13-32-17,10-3-56-15,22-19-40 0,13 0-688 16,4 0-3121-16</inkml:trace>
  <inkml:trace contextRef="#ctx0" brushRef="#br0" timeOffset="111885.99">20032 12525 1560 0,'0'0'11034'15,"0"0"-8033"-15,0 0-873 16,0 0-543-16,0 0-145 0,5-16-568 16,-5 16-480-16,0 0-280 15,0 3-112-15,-5 10-40 0,-3 9 40 16,5 7 8-16,3 9 8 16,0 3-8-16,0 1 40 15,11 2-48 1,6-3 0-16,-1-6 0 15,-4-3 8-15,-5-3-8 0,-3-7-8 16,-4-3-168-16,0-4-112 16,-8-2-288-16,-35-3-328 15,-1-7-1345-15,4-3-3928 0</inkml:trace>
  <inkml:trace contextRef="#ctx0" brushRef="#br0" timeOffset="112053.64">20009 12550 7633 0,'0'0'7154'0,"0"0"-5362"16,0 0-792-1,0 0-328 1,0 0 169-16,0 0-305 0,92-50-536 16,-81 56-616-16,-3 10-3361 15,-4-3-304-15</inkml:trace>
  <inkml:trace contextRef="#ctx0" brushRef="#br0" timeOffset="112272.18">20574 12582 11570 0,'0'0'3849'0,"0"0"-3745"16,0 0 32-16,0 0-136 0,-91 83 472 15,51-45-112-15,1 6-72 16,-6 4-176-16,6 0-112 31,3-11-984-31,4 2-937 0,8-17-1055 16,8-9-4090-16</inkml:trace>
  <inkml:trace contextRef="#ctx0" brushRef="#br0" timeOffset="112472.3">20284 12643 11346 0,'0'0'4505'0,"0"0"-3641"15,0 0-672-15,0 0-184 16,0 0 416-16,0 0 304 0,23 82-136 16,-10-41-295-1,6 1-129 1,1-1-152-16,1-3-16 0,-6-6-1057 0,9-4-1063 15,-12-9-1753-15,4-6-4049 16</inkml:trace>
  <inkml:trace contextRef="#ctx0" brushRef="#br0" timeOffset="112727.27">20821 12544 10458 0,'0'0'4457'0,"0"0"-2601"0,0 0-456 31,0 0-239-31,0 0-377 16,0 0-392-16,0 0-304 16,0 0 56-16,0 0 320 0,8 105-264 15,-12-54-104-15,0 6-80 16,1 0-16-16,-5 0-104 0,-5 6-1008 15,2-11-3121 1,-6-17-6913-16</inkml:trace>
  <inkml:trace contextRef="#ctx0" brushRef="#br0" timeOffset="117587.91">26260 5670 6689 0,'0'0'4993'0,"92"-19"-4177"16,-4 3-432-16,23 1-248 0,12 11-32 15,-23 4-104-15,-12 7-208 31,-40 2-1264-31,-16 4-4985 0</inkml:trace>
  <inkml:trace contextRef="#ctx0" brushRef="#br0" timeOffset="118135.16">26476 8579 12050 0,'0'0'3145'0,"95"0"-1761"0,12 0-480 15,37 3-64-15,11 3-215 16,-11 3-361 0,-29 1-264-16,-47-7-2537 15,-20-3-9818-15</inkml:trace>
  <inkml:trace contextRef="#ctx0" brushRef="#br0" timeOffset="119940.59">12160 10998 13538 0,'0'0'2329'16,"0"0"-1073"0,0 0-768-16,0 0-16 15,-84-13-104-15,48 35 153 0,-3 7-129 16,-2 15-120-16,5 4-96 16,4 9-40-16,8 0-88 15,9 1 16 1,15-1-16-16,0-3-40 0,24-7-8 15,16-5 8-15,12-7-8 16,8-16 0-16,19-10 0 0,-8-9-8 31,5-3-184-31,-8-20 64 16,-24-5 120-16,-4-10 8 0,-16-7 64 16,-16-2 8-16,-8-4 24 15,-25-3 48-15,-14 0-48 16,-13 6-16-16,-4 1 8 0,1 9-88 15,3 6 56-15,7 10-56 0,14 6 0 32,11 6 0-32,12 4-8 15,8 6-128-15,4 0-256 16,20 0-64-16,16 0 360 0,11 0 88 16,29 0 0-16,20 0 8 31,27 0 120-31,17 0 144 0,-4 0 80 15,-18-6-24-15,-34 0-96 16,-32 2-40-16,-24 4-136 0,-16-3 40 16,-8 3-80-16,-8 0-8 0,0 0 0 15,0 0 48-15,-16 0-48 16,-11 0-96-16,-1 0-296 16,0 0-392-1,15 7-905-15,5-1-3384 16,8-3-6441-16</inkml:trace>
  <inkml:trace contextRef="#ctx0" brushRef="#br0" timeOffset="120631.69">14184 10144 184 0,'0'0'9570'16,"0"0"-7970"-16,0 0-536 0,0 0-488 15,0 0 64-15,0 0 297 31,0 0-25-31,0 0 320 0,-96 50-256 16,37 8-408-16,-17 25-23 16,-16 31-97-16,-8 19 80 0,1 10-80 15,7 3-64-15,16 3-88 32,5 10 264-32,15 6-248 15,16 6-168-15,16-8-80 0,16-5-56 16,12-3 24-16,28-8-24 15,24 5-8-15,15-3 40 0,17 3-40 16,0-9-120-16,0-19-264 0,-29-38-1072 16,-15-35-4850-16</inkml:trace>
  <inkml:trace contextRef="#ctx0" brushRef="#br0" timeOffset="121816.86">20993 10865 5777 0,'0'0'3897'0,"0"0"-2577"16,0 0-8-16,0 0 264 0,0 0 89 15,0 0 55-15,23-35-536 16,-18 35-527-16,3 0-377 31,3 19-232-31,17 25 40 0,17 29 168 16,19 39 32-16,7 24-160 16,0 13-16-16,2 10-80 0,-13-10-16 15,-6 13 56-15,-9-4 80 16,-21 1-24-16,-16 0-40 31,-8-3-80-31,-28-4 72 0,-17-6-72 0,-6-12-8 16,-12-10 0-16,-5-17 8 15,-4-8 64-15,-7-10-16 0,-2-13-56 16,10-22-208-16,15-16-416 16,12-16-488-1,-11-9-521 1,10-3-2240-16,6-10-4488 0</inkml:trace>
  <inkml:trace contextRef="#ctx0" brushRef="#br0" timeOffset="124072.84">10267 11198 2496 0,'0'0'11979'0,"0"0"-9731"15,0 0-1544-15,0 0-384 16,0 0 528 0,0 0-47-16,0 0-241 0,0 0-144 15,0 0 8-15,128-9-80 16,-73 5-160-16,5-2-184 0,-4 3-160 16,-8 3-840-1,-5-4-1321 1,-11 4-2560-16,-24 0-4665 0</inkml:trace>
  <inkml:trace contextRef="#ctx0" brushRef="#br0" timeOffset="124238.99">10339 11395 4304 0,'0'0'7178'0,"0"0"-5834"0,0 0-464 16,83 6 321-16,-11-6-329 0,24-9-376 15,15-4-496-15,-19 3-96 32,-20 1-5233-32</inkml:trace>
  <inkml:trace contextRef="#ctx0" brushRef="#br0" timeOffset="125200.77">6837 10446 6673 0,'0'0'8866'16,"0"0"-6954"-16,0 0-1568 15,0 0-288-15,0 0 8 16,-64 101 136 0,56-56 56-16,4 2-136 15,4-3-72-15,20 1 56 0,11-7-104 16,18-6 48-16,18-10-48 0,1-12-176 15,3-10 96-15,5-13-232 16,-20-15-16 0,0-11-40-16,-12-8 320 15,-16-4 48-15,-8 0 136 16,-20 0 208-16,0 7 144 0,0 12 137 16,-9 10 111-16,2 6 48 31,3 16-104-31,4 0-520 0,0 16-160 15,0 32-112-15,4 28 104 16,20 25-8-16,11 16-24 0,5 1 40 16,-4 3 0-16,0-7-104 15,-9 7-192-15,-10 3 152 16,-13-7 136-16,-4-6 0 0,-12-22-120 31,-8-22 112-31,-4-26-32 16,1-9 48-16,-9 3 0 0,-13-7 200 15,-2-3 184-15,-5-18 200 16,-4-7 48-16,0-22 136 0,-19-32-175 16,2-38-89-16,10-41-168 15,19-23-184 1,40-9-80-16,24 12-72 16,44 26-192-16,19 20-56 0,22 14-336 0,5 27-289 15,-14 8-311 1,-24 20-1112-16,-32 7-4914 15</inkml:trace>
  <inkml:trace contextRef="#ctx0" brushRef="#br0" timeOffset="125777.18">7020 10083 12098 0,'0'0'2881'16,"0"0"-1905"-16,0 0-408 0,0 0 208 16,0 0-40-16,0 0-360 0,0 0-112 15,0 0-143-15,0 0-73 16,0 0 8-1,0 0 72-15,0 0 136 16,0 0 152-16,11 0 248 16,10-19 64-16,11-6-280 0,3-16-232 15,10-7-128-15,-6 1-8 32,-11-1-64-32,-4 10 56 0,-12 15-16 15,-8 8 288-15,0 11-80 16,-4 4-248-16,7 0-16 15,2 13-184-15,6 16 56 0,13 9 128 16,8 13 8-16,9 6-8 16,11 3-272-16,19 13-744 0,-15-16-1833 15,-12-16-8897-15</inkml:trace>
  <inkml:trace contextRef="#ctx0" brushRef="#br0" timeOffset="126798.14">6753 12608 12898 0,'0'0'5121'0,"0"0"-4360"15,0 0-561-15,0 0-40 16,0 0 120-16,0 0 8 16,-16 85-160-16,16-46-56 15,16 2 0-15,15 3 8 16,1-3-72-16,13-2 56 15,-6-4-64-15,1-4 48 0,-12-2-40 16,-8-4 0-16,-12 1 0 16,-8-1 8-1,0 0-8-15,-24 1-8 16,-8-4-120-16,-28 3-1032 16,9-9-1673-16,3-9-3520 0</inkml:trace>
  <inkml:trace contextRef="#ctx0" brushRef="#br0" timeOffset="126970.48">6745 12636 13138 0,'0'0'4561'16,"0"0"-3961"-16,99-47-151 0,-43 27 599 31,4 11-536-31,-4 6-512 15,4 6-1520-15,-17 19-3129 0,-11-3-5850 0</inkml:trace>
  <inkml:trace contextRef="#ctx0" brushRef="#br0" timeOffset="127176.06">7729 12573 16547 0,'0'0'2433'0,"0"0"-1873"0,0 0-248 16,-103 54 136 0,66-13-200-16,-2 10-88 15,3 6-160-15,0 3-64 16,4-6-776-16,-8 7-1249 16,8-17-2104-16,9-16-2064 0</inkml:trace>
  <inkml:trace contextRef="#ctx0" brushRef="#br0" timeOffset="127345.73">7374 12665 8585 0,'0'0'8986'0,"0"0"-7641"32,0 0-1025-32,0 0 184 15,60 101 80-15,-28-63-64 0,4 7-104 0,8-4-280 16,-5 7-136-1,10 0-672-15,7 9 32 0,-13-10-4961 0,-11-15 2800 16</inkml:trace>
  <inkml:trace contextRef="#ctx0" brushRef="#br0" timeOffset="127538.73">8047 12566 13586 0,'0'0'5250'31,"0"0"-3602"-31,0 0-856 16,0 0-568-16,0 0-224 0,17 83-64 15,-9 15 64-15,3 13 8 16,2 10-8-16,-6-13-760 0,6-35-1769 16,-9-16-1632-16</inkml:trace>
  <inkml:trace contextRef="#ctx0" brushRef="#br0" timeOffset="131774.04">11183 14040 11386 0,'0'0'4017'0,"0"0"-3001"16,0 0-808-16,0 0-208 0,0 31 0 15,0 23 512-15,-11 35-40 16,-2 29-152-16,-2 21-24 0,2 1 209 31,-2 6-137-31,3-6-48 16,-4-7-200-16,-1-2 8 15,-6-14-56-15,-1-9-64 0,-8-13-8 16,4-22-80-16,0-16 8 0,4-18 64 16,-4-5 8-16,1 1 0 0,-13-3 0 15,0-4 16 1,1-12 40 0,2-6 80-16,5-10 56 15,0-13 40-15,-4-18-24 0,9-11-120 0,7-27-24 16,4 5-24-16,16-3-40 15,0 0-160-15,12 23 160 0,12-1 24 32,11 14 48-32,10 8-72 15,11 8-80-15,0 8 80 16,7 7 128-16,1 0 88 0,0 22 88 16,-1 7-120-16,-12 9-64 0,-2 6-112 31,-6 14 64-31,-10-4-56 15,-6 6 40-15,-3-2-48 16,-8-5 64-16,4-5-72 0,0-10-128 16,0-7-40-16,0-8-160 15,28-16-264-15,-1-7-1000 0,-6 0-3338 0</inkml:trace>
  <inkml:trace contextRef="#ctx0" brushRef="#br0" timeOffset="132002.68">12087 15307 8425 0,'0'0'11027'0,"0"0"-9339"0,0 0-1208 15,0 0-48-15,0 0 184 0,0 0-280 16,0 0-336-16,65-13-8 0,-18 13-136 31,9 0-304-31,4 0-360 16,15 0-896-1,-15 0-2073-15,-12 0-2848 0</inkml:trace>
  <inkml:trace contextRef="#ctx0" brushRef="#br0" timeOffset="132193.48">11900 15472 5761 0,'0'0'6761'0,"0"0"-4504"16,0 0-873-16,0 0 72 0,0 0-319 31,0 0-329-31,0 0 304 16,148 19-480-16,-60-19-440 15,-8 0-192-15,3-4-264 0,-31-2-1376 16,-9-3-5762-16</inkml:trace>
  <inkml:trace contextRef="#ctx0" brushRef="#br0" timeOffset="133870.85">15996 14659 4112 0,'0'0'10723'15,"0"0"-7803"-15,0 0-1183 16,0 0-553-16,0 0-464 16,0 0-376-1,0-16-264-15,0 38-64 16,0 13 16-16,9 9-16 0,10 7 40 0,5-3-48 15,8-4-8-15,12-9 0 16,4-9-8-16,4-13-32 16,4-13-32-1,-1-4 0-15,-3-24-48 16,-8-11 56-16,-12-8 64 0,-9-1 8 16,-10 1 0-16,-9 12 200 15,-4 6 88-15,0 17 120 16,0 5 128-16,0 4-240 0,0 3-304 31,-4 10-120-31,0 18-8 16,-1 13 120-16,5 23 0 0,0 25 0 15,24 19 8-15,8 9 8 16,4-3-8-16,-12-6 8 16,-12-6 0-16,-8 9 8 0,-4 3 32 31,-24 4-48-31,-12-1-216 15,-4-12 112-15,0-22 56 0,5-26 32 16,7-19 16-16,0-13 0 0,-4 1 0 16,0-11 8-16,0-2 144 15,0-13 168-15,8-13 209 16,1-31 15 0,-1-38-80-16,20-39-176 15,4-22-88-15,23-6-32 0,22 3-80 16,11 16-16-16,11 12-72 0,-3 26-344 15,20 22-448-15,-9 16-449 16,-15 23-919 0,-8-1-5946-16</inkml:trace>
  <inkml:trace contextRef="#ctx0" brushRef="#br0" timeOffset="134612.01">15881 14249 2720 0,'0'0'11899'0,"0"0"-9683"16,0 0-1288-16,0 0 57 15,0 0-25-15,0 0-424 0,0 0-240 32,0 0-136-32,0 0-16 15,0 0-16-15,0 0 120 16,0 0 96-16,0-3 56 0,4-7 112 15,8-12-80-15,-5-6-328 0,10-7-32 16,-6-4 96-16,2 2-15 16,-1 5-9-1,-5 10 160-15,-2 6-32 16,-1 9 64-16,-4 7-184 16,0 0-152-16,0 0-64 0,8 0-80 15,3 16-40-15,10 10 184 16,6 9 8-16,17 2-8 15,4 8-120-15,24 16-593 16,-13-11-887-16,-14-15-6081 16</inkml:trace>
  <inkml:trace contextRef="#ctx0" brushRef="#br0" timeOffset="135864.69">17223 15224 9754 0,'0'0'5633'15,"0"0"-3697"1,0 0-391 0,0 0-281-16,0 0-176 15,0 0-328-15,0 0-208 0,-11-10-136 16,11 10-80-16,0 0-71 0,0 0-41 15,8 0-16-15,16 0 8 0,32 0-40 16,35 6 64-16,33-2-112 31,-5-4-128-31,-32 0-264 16,-31 0 80-16,-28 0-80 0,-7 0 152 16,-6 0-8-16,-6 0 72 15,-6 0-48-15,-3 0-56 0,0 0 7 16,0 0 25-16,0 0-176 31,-3 0-296-31,-2 9-632 0,5-2-1857 0,0-4-4824 16</inkml:trace>
  <inkml:trace contextRef="#ctx0" brushRef="#br0" timeOffset="137229.45">19220 14677 13394 0,'0'0'4217'15,"0"0"-3104"-15,0 0-697 0,0 0-312 16,0 0-32-16,-32 39 336 16,24-4 8-16,4 3-192 15,4 6-128-15,8 1-88 0,20-1 72 16,12-5-80-1,16-8 0-15,3-9-352 16,5-9 8-16,0-13 56 0,-1-9 96 16,-10-23 192-16,-10-10 120 15,-11-8 80-15,-12-4 232 16,-12 3 256-16,-4 10-176 0,-4 6 40 31,0 12-104-31,0 10 56 0,0 11-120 16,0 2-272-16,0 0-112 15,0 15-168-15,-8 30 16 16,4 28 136-16,4 28-56 0,0 14 16 16,8 2 48-16,12-6 0 31,-8-2-40-31,-5 11 40 0,2 7 0 16,-9 9-184-16,0 4-120 15,-9-13 136-15,-6-12-32 0,-5-30-264 0,8-27 160 16,-1-23 112-1,2-10 128-15,-1-3 72 16,0-6 56 0,0-7 392-16,1-9 272 0,-10-13 296 15,-10-37-503-15,-14-39 15 16,-6-44 112-16,-1-23-136 16,20 0-152-16,28 20-176 0,20 25-56 15,40 9 24 1,20 13-144-16,23 10-312 15,17 15-568-15,15 17-456 0,-28 15-569 16,-22 16-3552-16</inkml:trace>
  <inkml:trace contextRef="#ctx0" brushRef="#br0" timeOffset="139048.65">16865 15075 104 0,'0'0'1112'0,"0"0"1952"0,0 0-1399 31,0 0-449-31,0 0 344 15,0 0-31-15,36-64 599 0,-36 61 121 16,0 0-289-16,0 3-488 0,0 0-391 16,0 0-345-16,0 0-200 15,-4 6-312-15,-16 7-168 32,0 9 40-32,-8 10 64 15,-4 3-72-15,5 9 80 0,-1 4-24 16,8 2-24-16,-1 2-16 15,6-5-56-15,11 1-40 0,0-4 0 16,4-3-8-16,0-6-176 16,8-3-408-1,11-10-600-15,22-3-1193 16,-5-6-1560-16,-1-13-2776 0</inkml:trace>
  <inkml:trace contextRef="#ctx0" brushRef="#br0" timeOffset="139426.51">17008 15189 4584 0,'0'0'4609'0,"0"0"-2416"15,0 0-601-15,0 0 97 16,0 0-385-16,0 0-352 16,0 0-400-16,-4 3-248 0,4 13 384 31,0 0 49-31,0 6-9 16,4 4-112-16,9-1-8 0,-2 4-248 15,6-1-136-15,-2 1-96 16,2-1-56-16,2-2 0 0,-3-1 16 15,-8-3-88-15,0-3 16 16,-4 4-16-16,-4-5 0 16,0 1-40-1,-20 1 32-15,0-1-208 0,-8-6-520 16,-11-1-1200-16,3-6-2833 16,8-6-3681-16</inkml:trace>
  <inkml:trace contextRef="#ctx0" brushRef="#br0" timeOffset="140710.09">17008 15055 6889 0,'0'0'4889'0,"0"0"-3089"0,0 0-375 16,0 0-449-16,0 0-400 15,0 0-296-15,-4 0-160 16,4 7-32 0,0-1 8-16,0 1-48 15,0-4-40-15,0-3 40 0,0 0 56 0,0 0 72 16,4 0 160-16,0-6 40 15,1-4-224-15,-1-3-104 16,-4 4 16 0,0-1 112-16,0 7 489 15,0 3-265-15,0 0-256 16,-4 0-80-16,-5 0-64 0,2 3 8 16,-1 4-8-16,4 2 0 31,-1 0-72-31,5 8-824 0,0-5-1569 15,0-2-3920-15</inkml:trace>
  <inkml:trace contextRef="#ctx0" brushRef="#br0" timeOffset="141114.21">17128 15141 10290 0,'0'0'3024'0,"0"0"-479"16,0 0-977-16,0 0-816 0,0 0-352 16,0 0-207-16,4 32 351 15,8-7 56-15,8 4-72 16,8 3-56-16,0-1-144 0,11 1-64 16,2 3-72-16,-6-6-88 0,-3-1-32 31,-12 1-64-31,-12 0-8 15,-8-1-80-15,0 1-136 16,-24-1-96-16,-23 7-320 0,2-7-1280 16,6-5-3266-16</inkml:trace>
  <inkml:trace contextRef="#ctx0" brushRef="#br0" timeOffset="142000.79">20459 15055 7073 0,'0'0'5809'16,"0"0"-2704"-16,0 0-1121 31,0 0-679-31,0 0-497 0,0 0-344 16,0 0-224-16,-96 48 128 16,53-7-32-16,7 10-104 0,-1 3-72 15,14 6-56-15,7 4-32 16,8-4-64-16,8-2 8 31,4-8-16-31,24-5-384 0,4-7-664 0,31-19-929 16,-7-6-2375-16,0-13-4146 15</inkml:trace>
  <inkml:trace contextRef="#ctx0" brushRef="#br0" timeOffset="142239.79">20774 15275 7513 0,'0'0'6874'16,"0"0"-3834"-16,0 0-823 0,0 0-977 16,0 0-632-16,0 0-312 31,0 0-192-31,-28 47 176 16,16-8-80-16,0 2-72 0,-1 7-80 15,13-7-40-15,0 0-8 0,0-10-176 16,17-2-280-16,3-13-440 15,12-16-848-15,-4-6-2713 32,-5-17-4321-32</inkml:trace>
  <inkml:trace contextRef="#ctx0" brushRef="#br0" timeOffset="142411.45">20750 15078 4424 0,'0'0'6898'0,"0"0"-2721"16,0 0-2393-16,0 0-71 0,0 0-473 0,0 0-584 16,0 0-656-1,0 0-336 1,0 3-4073 0,0 6-3969-16</inkml:trace>
  <inkml:trace contextRef="#ctx0" brushRef="#br0" timeOffset="142648.54">21093 15255 6177 0,'0'0'12002'16,"0"0"-9705"-16,0 0-1433 0,0 0-560 15,0 0-208-15,0 0-48 16,91 96 16-16,-63-39-56 31,-9 7 40-31,-10 2-48 0,-9 1-168 16,-20-4-176-16,-51 10-376 31,2-12-1265-31,-6-20-4328 0</inkml:trace>
  <inkml:trace contextRef="#ctx0" brushRef="#br0" timeOffset="143446.41">15451 14551 10282 0,'0'0'6345'16,"0"0"-4585"-16,0 0-1047 0,0 0-473 15,0 0-120-15,-48 143 528 16,-4-13 72-16,0 22-256 0,4 7-160 16,20 0-136-16,28-3 0 31,13 9-48-31,43 15 16 16,34-2-64-16,43-3-72 0,34-10-56 15,28-13-248-15,21-24-768 16,-49-40-1657-16,-29-37-8369 0</inkml:trace>
  <inkml:trace contextRef="#ctx0" brushRef="#br0" timeOffset="144144.98">21654 14814 13498 0,'0'0'4489'0,"0"0"-3128"15,0 0-449-15,0 0-280 0,0 0-288 32,0 0-176-32,116 130 176 0,-24-19-88 15,3 23-128-15,-11 6-8 16,-29-14-48-16,-27-8-64 15,-19-7-8-15,-13 0-40 0,-29-3-280 16,-26-3-64-16,-17-16-352 31,-20-13-312-31,-3-22-377 0,23-22-1119 16,25-13-2833-16</inkml:trace>
  <inkml:trace contextRef="#ctx0" brushRef="#br0" timeOffset="144508.49">22376 14672 11058 0,'0'0'4681'0,"0"0"-2673"15,0 0-559-15,0 0-401 16,0 0-440-16,103-7-184 0,-75 29-152 16,4 13-160-16,-8 3-104 31,-9 10 0-31,-7-1-8 0,-8 5-104 16,-11-11-24-16,-14-6 80 15,-3-13 48-15,5-7-8 16,11-5 8-16,12-10 0 0,4 3 0 15,48-3 0-15,51 0-8 32,41 0-528-32,7-3-912 15,-35-13-2433-15,-41 4-4049 0</inkml:trace>
  <inkml:trace contextRef="#ctx0" brushRef="#br0" timeOffset="145496.47">14678 14707 6129 0,'0'0'7561'0,"0"0"-5664"15,0 0-1177-15,0 0-520 16,0 0 48-16,-148-13 368 0,57 38-64 16,-29 10-240-16,-7 12-88 0,11-2-24 31,24-4-23-31,29-12 39 15,19-4-168-15,8-3 8 16,0 4-40-16,4-1-16 0,8 4 0 16,20-4-8-16,8-3-160 15,52 1 8-15,39-4 160 0,45 6 144 16,12-3 24-16,-5 7-32 31,-39-4 232-31,-53 1 168 16,-27-1-224-16,-24-2-312 0,-20 11-272 15,-55 14 128-15,-57 15 144 16,-31 1 8-16,-13-7 64 0,17-6 72 0,31-13 112 0,25-6-48 31,35-10 72-15,29-6-40-16,22 3-168 16,13 3-72-16,4 3-144 0,52 14-264 15,48 2 8-15,63-3 160 16,40-6 168-16,9-19 72 15,-18-11 96-15,-34-2 88 16,-32 0-184-16,-48-6-456 16,-41 3-5442-1</inkml:trace>
  <inkml:trace contextRef="#ctx0" brushRef="#br0" timeOffset="145871.6">13681 16541 10242 0,'0'0'7209'16,"0"0"-5800"-16,0 0-1089 0,0 0-168 16,-51 108 40-16,31-51-16 15,4 0-104 1,8 4 56-16,4-1-32 15,4-9-72-15,20-10-24 0,16-9-8 16,11-13-112-16,37-19-176 16,-12-3-1225-16,-4-19-3256 0</inkml:trace>
  <inkml:trace contextRef="#ctx0" brushRef="#br0" timeOffset="146041.13">13841 16405 9329 0,'0'0'7578'16,"0"0"-5665"-16,0 0-833 0,0 0-440 31,0 0-552-31,0 0-88 16,0 0-928-16,59-38-1665 0,-42 44-3832 0</inkml:trace>
  <inkml:trace contextRef="#ctx0" brushRef="#br0" timeOffset="146237.07">14220 16541 14819 0,'0'0'3128'15,"0"0"-2255"-15,0 0-601 16,0 0-216-16,119-15-56 15,-67 15 0-15,7 0-465 16,9 15-1263-16,-12-2-2193 0,-12 0-2696 16</inkml:trace>
  <inkml:trace contextRef="#ctx0" brushRef="#br0" timeOffset="146403.94">14220 16751 6873 0,'0'0'3169'15,"0"0"-585"-15,0 0 233 32,0 0-777-32,107 44-655 0,-51-40-697 15,8-4-376-15,-1 0-128 16,33-4-184-16,-20-5-1280 0,-5-1-3826 16</inkml:trace>
  <inkml:trace contextRef="#ctx0" brushRef="#br0" timeOffset="146576.64">15132 16478 16427 0,'0'0'4425'0,"0"0"-3537"15,0 0-440-15,0 0-288 16,0 0-144-16,0 0 64 16,-8 108 8-16,-8-42-88 15,-15 27-384-15,6-17-1240 16,1-13-4841-16</inkml:trace>
  <inkml:trace contextRef="#ctx0" brushRef="#br0" timeOffset="147087.72">14280 14271 7481 0,'0'0'7130'15,"0"0"-5586"-15,0 0-1032 16,0 0-320-16,0 0 88 16,91 32 264-1,-40-6-80-15,5 5-160 16,-7 4-128-16,-10 0-176 16,-11 3-24-16,-20-6-904 0,-8 0-464 15,-72-4-216-15,5-9-225 31,-9-9-4304-31</inkml:trace>
  <inkml:trace contextRef="#ctx0" brushRef="#br0" timeOffset="147224.06">14366 14055 9538 0,'0'0'4376'0,"0"0"-2583"0,97-50-489 31,-54 34-136-31,-3 3-455 0,-8 10-713 15,-12 9-593 1,-8 16-2151-16,-12 0-2073 0</inkml:trace>
  <inkml:trace contextRef="#ctx0" brushRef="#br0" timeOffset="147939.71">13355 14672 7329 0,'0'0'5753'16,"0"0"-2872"-16,0 0-1361 0,0 0-624 16,4-10-399-16,-4 32-233 15,-12 29 104-15,-12 28 304 0,-4 29-328 32,-7 13-272-32,3-3-72 15,8-14-344-15,7-34-2289 0,6-19-8833 16</inkml:trace>
  <inkml:trace contextRef="#ctx0" brushRef="#br0" timeOffset="148174.26">12964 15513 14475 0,'0'0'3032'15,"0"0"-2240"1,0 0-384-16,0 0-31 0,84 3-161 16,4-3 56-16,36-16-96 15,-9 0-56-15,-20 0-56 0,-35 10-64 16,-28 6-648-16,-8 0-3657 16,-12 0-2321-16</inkml:trace>
  <inkml:trace contextRef="#ctx0" brushRef="#br0" timeOffset="148593.99">12725 15897 5393 0,'0'0'6849'0,"0"0"-5097"0,0 0-1167 16,0 0-105-16,0 0 200 16,0 0-160-1,0 0 672-15,0 0-200 16,108 0-111-16,-76-3-145 0,4 3-96 16,-1 0-232-16,-7 0-208 15,-7 3-88-15,-6 9-64 16,-11 11-48-16,-4 8 0 15,-12 8 0-15,-16 5-8 16,-7 4 0-16,-1-4-64 16,-1-2 64-16,10-7 0 0,7-13 0 15,9-7 8-15,11-8-8 32,3-7-48-32,25 0 56 0,31-22 0 15,33-13 72-15,36-26-72 31,11-12-264-31,-27 13-824 16,-29 0-4289-16</inkml:trace>
  <inkml:trace contextRef="#ctx0" brushRef="#br0" timeOffset="154441.22">15152 10369 4849 0,'0'0'2760'16,"0"0"-839"0,0 0-369-16,8-16-296 15,-8 16 168-15,0-3 89 0,0 3-449 16,0 0-432-16,0 0-184 15,0 0-72-15,0 0 136 16,0 0 1-16,0 0-241 0,0 0-152 31,0 0-40-31,0 0-72 16,-8-6-8-16,-9 3-376 0,-2-7-1 16,-5 4 297-16,-4-7 32 15,4 4 48-15,5-1 0 31,-2 0 0-31,1-5 16 0,9 2-8 0,-5-3 80 16,4 0 48-16,0 4 33 16,-1-1-25-16,2 3 56 0,-1 4-32 15,0 0-72-15,0 2-96 16,0 1 8 0,-4 0 48-1,0-3-56-15,-4 6 0 0,-4-3 8 0,0-1-8 16,-4 4 0-16,-4 0 0 15,1 0 0-15,-5 0 8 0,4 0-8 16,4 0 0-16,0 4 16 16,9-1-8-16,-5 0 16 15,3 3-24 1,-3 1 0-16,1 2 48 16,-5 0-48-16,0 4-8 0,0 3-72 15,-8 3 80-15,-4 3-8 16,0 4 0-16,-3-1 8 31,2 1 24-31,6-1-24 0,3 1-8 16,0-4 0-16,8 0 8 15,5-3-8-15,-2 0 8 0,6 0 0 16,-1 3 0-16,-5 0 0 16,6 4-8-16,-2-1 0 15,-2 4 8-15,3-4 0 0,0 7 0 31,-4 0-40-31,8-1 40 0,-4 1 0 16,4 6-48-16,0-3 40 0,4-3 0 16,4 0 8-16,0-1-8 15,1-2-32-15,-1 0 32 16,4-4 8-16,0 1 0 16,0-1 0-1,4 0 0-15,3-2 8 16,5 2-8-16,4-3 0 0,5 4 40 0,-2-1-40 15,5 0 0-15,0-2-8 32,4 2 8-32,-5-3 0 15,1 1 0-15,4-4 0 0,-4-4 64 16,4-2-64-16,0 0 8 0,0-4 0 16,4 1 72-16,0-4-8 15,4 0-72-15,-4 1 0 16,3-1 40-16,1-2-32 0,-8 1-16 31,4 2 16-31,-4-4-8 16,0 4 8-16,8-1-8 15,-5-3 0-15,5 1 32 0,0-2-32 32,0-2-16-32,0 0 8 15,0 4-8-15,0-4 16 0,-8 0-16 16,-1 0 8-16,-2 0 0 15,-6 0 8-15,5 0 0 16,0 0 0-16,4-10 0 0,0 4 8 0,4-4-8 16,0 0-80-1,0-2 72 1,-1-1-112-16,1 1 72 0,0-4-72 16,-4 0 24-16,4-3 96 15,-4 0-48-15,-4-3-248 0,3 3 248 16,-3-3-81-16,0 2 65 0,-3-2 48 15,-6 0 8-15,5-3 8 16,-4 2-136 0,0 1 16-16,0 0 120 15,0 0-80-15,-1 0 80 16,-2-1 8-16,-1 4-8 16,-5 0 48-16,6-3-48 0,-5-1 72 15,3-5 8-15,-6-1 72 0,7-3 9 31,-9 4-65-31,5-3-40 16,-3-1 40-16,-1 0-96 16,0 0 0-16,-4 4 136 0,0-1-88 15,0 0 72-15,0 1-16 32,0 2 40-32,-8-2 72 0,-5 3-120 15,-2-4 0-15,2-9-88 16,-11-1 0-16,5-2 56 15,-9-3-56-15,-4 0 48 0,0 5 0 0,-3 1-56 16,-6 0 8-16,2 10 80 16,-5 2-88-16,-4 10 0 15,4 4 56 1,-4 8-56-16,-4 4-8 16,-3 4-344-16,-1 15-552 15,-4 9-129-15,-20 29-799 0,13-3-705 0,7-6-2144 16</inkml:trace>
  <inkml:trace contextRef="#ctx0" brushRef="#br0" timeOffset="158349.26">26523 4670 2968 0,'0'0'3121'15,"0"0"-1073"-15,0 0-1424 16,-4 3-304 0,4-3 1049-16,0 0 503 15,0 0-168-15,0 0-71 16,0 0-377-16,12-9-696 0,0-4-328 15,12-3-160-15,12-6 8 0,24-10 96 16,35-9-160 0,29-10 32-16,11-3-48 15,-8 0 0-15,-26 13 8 16,-42 9-8-16,-15 7 8 0,-8 2 64 16,-5 5-72-16,1-1 8 15,-8 6-8-15,-7 3-8 0,-10 10-608 16,-7 13-2408-16,0 12-1193 31,-16 1-1889-31</inkml:trace>
  <inkml:trace contextRef="#ctx0" brushRef="#br0" timeOffset="159115.56">27384 7448 4640 0,'0'0'7218'0,"0"0"-5834"16,0 0-439-16,0 0-257 16,0 0 320-16,-4-44-8 15,4 31-120-15,16-3-144 0,16-6-319 16,7-3-97-16,14-14-192 0,5-5 120 16,23-13 32-16,14-10-120 31,-7 4 8-31,-8 15-160 15,-20 10-8-15,-25 19-32 0,-7 6-336 16,-28 13-632-16,-16 13-4010 16,-20 6-207-16</inkml:trace>
  <inkml:trace contextRef="#ctx0" brushRef="#br0" timeOffset="159820.23">27324 10249 3648 0,'0'0'10755'0,"0"0"-8507"0,0 0-1512 16,0 0-336-16,0 0 48 0,0 0 409 16,95-38-89-16,-59 21-256 15,12-5-80-15,4-3-248 16,4-7-64 0,8-2-56-16,0-8-64 15,-1 1-312-15,9-7-424 0,-16 10-1257 16,-21 9-3176-16</inkml:trace>
  <inkml:trace contextRef="#ctx0" brushRef="#br0" timeOffset="160517.92">27986 12379 13018 0,'0'0'3201'0,"0"0"-2329"16,0 0-656-16,0 0 8 31,0 0-72-31,0 0 432 15,0 0 169-15,83-60-321 0,-47 38-208 16,12-4-120-16,4-2-104 16,0-4-168-16,3 0-376 15,12-15-1129-15,-15 8-3072 0,-7 11-6137 16</inkml:trace>
  <inkml:trace contextRef="#ctx0" brushRef="#br0" timeOffset="161206.07">28257 13630 6249 0,'0'0'5393'0,"0"0"-4313"16,0 0 80-16,0 0 769 15,0 0-169-15,-21 10-263 0,21-10-481 0,0 0-176 16,0 0-248-16,12-7-64 16,12-9-304-16,8-6-224 15,11-7-80 1,10-8 8-16,10-2-256 16,-3-5-72-16,4-1-280 15,-12 1-488-15,-16 6-65 0,-9 9-255 0,-27 10-600 16,0 6-673-1,-11 4-5081-15</inkml:trace>
  <inkml:trace contextRef="#ctx0" brushRef="#br0" timeOffset="191528.21">10685 16300 2736 0,'0'0'11707'0,"0"0"-9483"0,0 0-1584 15,0 0-440-15,0 4 120 16,0-4 504-16,0 2-23 0,8 5-233 16,0-4-48-16,8 3-56 15,1-2-16-15,6-1 16 16,9 0-88-1,8-3-88-15,11 0-96 0,5 0-144 16,8-10-40-16,-4 1-8 16,0 2-192-16,-8 1-520 0,-5 3-624 15,-11 0-1049-15,-12 0-2472 16,-8 3-3320-16,-12 0 3920 16</inkml:trace>
  <inkml:trace contextRef="#ctx0" brushRef="#br0" timeOffset="191771.42">10793 16449 13778 0,'0'0'4049'0,"0"0"-3529"15,0 0-448-15,0 0-72 16,0 0 641-16,0 0 167 31,123 29-384-31,-35-26-424 0,-4-3-8 16,-4 0-208-16,-9-3-352 15,-22-6-857-15,14-11-2752 0,-12-2-4504 16,-19 0 3992-16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7952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137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98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808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88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07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75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13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0479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17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8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5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customXml" Target="../ink/ink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17138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Introduction to Convolutional Neural Networks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Part-VI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B102D-F4A4-48DC-A5B5-AC0D70F7B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19" y="3429000"/>
            <a:ext cx="4062953" cy="32334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Derivatives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C55EE0-602E-4153-BD6C-7D44824F474C}"/>
                  </a:ext>
                </a:extLst>
              </p14:cNvPr>
              <p14:cNvContentPartPr/>
              <p14:nvPr/>
            </p14:nvContentPartPr>
            <p14:xfrm>
              <a:off x="1104480" y="1635480"/>
              <a:ext cx="11088000" cy="432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C55EE0-602E-4153-BD6C-7D44824F47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120" y="1626120"/>
                <a:ext cx="11106720" cy="43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8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Derivatives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938BFD-19FF-4F62-82F8-4EE3BB00C578}"/>
                  </a:ext>
                </a:extLst>
              </p14:cNvPr>
              <p14:cNvContentPartPr/>
              <p14:nvPr/>
            </p14:nvContentPartPr>
            <p14:xfrm>
              <a:off x="721440" y="1854000"/>
              <a:ext cx="10680120" cy="382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938BFD-19FF-4F62-82F8-4EE3BB00C5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080" y="1844640"/>
                <a:ext cx="10698840" cy="38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99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Derivatives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E0CCF3-7EF3-4D00-8BCE-A4CF40A2B6E5}"/>
                  </a:ext>
                </a:extLst>
              </p14:cNvPr>
              <p14:cNvContentPartPr/>
              <p14:nvPr/>
            </p14:nvContentPartPr>
            <p14:xfrm>
              <a:off x="618120" y="1437840"/>
              <a:ext cx="11435040" cy="542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E0CCF3-7EF3-4D00-8BCE-A4CF40A2B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760" y="1428480"/>
                <a:ext cx="11453760" cy="54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14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General Architecture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139034-F91E-40C0-8E00-1530F4101F8A}"/>
                  </a:ext>
                </a:extLst>
              </p14:cNvPr>
              <p14:cNvContentPartPr/>
              <p14:nvPr/>
            </p14:nvContentPartPr>
            <p14:xfrm>
              <a:off x="656640" y="1366920"/>
              <a:ext cx="11052000" cy="548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139034-F91E-40C0-8E00-1530F4101F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280" y="1357560"/>
                <a:ext cx="11070720" cy="55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39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Example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43A849-F409-4D43-A848-6AB61EF87E78}"/>
                  </a:ext>
                </a:extLst>
              </p14:cNvPr>
              <p14:cNvContentPartPr/>
              <p14:nvPr/>
            </p14:nvContentPartPr>
            <p14:xfrm>
              <a:off x="718560" y="1262880"/>
              <a:ext cx="11129400" cy="496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43A849-F409-4D43-A848-6AB61EF87E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200" y="1253520"/>
                <a:ext cx="11148120" cy="49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CA7E69-A1A4-40B5-B995-2983D7E68594}"/>
                  </a:ext>
                </a:extLst>
              </p14:cNvPr>
              <p14:cNvContentPartPr/>
              <p14:nvPr/>
            </p14:nvContentPartPr>
            <p14:xfrm>
              <a:off x="4404600" y="2694960"/>
              <a:ext cx="4494600" cy="363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CA7E69-A1A4-40B5-B995-2983D7E685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5240" y="2685600"/>
                <a:ext cx="4513320" cy="36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9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Convolution details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8F2304-7498-422A-8CEA-2E21562FB9A9}"/>
                  </a:ext>
                </a:extLst>
              </p14:cNvPr>
              <p14:cNvContentPartPr/>
              <p14:nvPr/>
            </p14:nvContentPartPr>
            <p14:xfrm>
              <a:off x="408600" y="1282320"/>
              <a:ext cx="11687400" cy="503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8F2304-7498-422A-8CEA-2E21562FB9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40" y="1272960"/>
                <a:ext cx="11706120" cy="50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75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Pooling details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92E1F-A415-43E1-B9A7-7D22C21F85BB}"/>
                  </a:ext>
                </a:extLst>
              </p14:cNvPr>
              <p14:cNvContentPartPr/>
              <p14:nvPr/>
            </p14:nvContentPartPr>
            <p14:xfrm>
              <a:off x="1221840" y="1572480"/>
              <a:ext cx="5443560" cy="454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92E1F-A415-43E1-B9A7-7D22C21F85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2480" y="1563120"/>
                <a:ext cx="5462280" cy="45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34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Example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43A849-F409-4D43-A848-6AB61EF87E78}"/>
                  </a:ext>
                </a:extLst>
              </p14:cNvPr>
              <p14:cNvContentPartPr/>
              <p14:nvPr/>
            </p14:nvContentPartPr>
            <p14:xfrm>
              <a:off x="718560" y="1262880"/>
              <a:ext cx="11129400" cy="496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43A849-F409-4D43-A848-6AB61EF87E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200" y="1253520"/>
                <a:ext cx="11148120" cy="49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CA7E69-A1A4-40B5-B995-2983D7E68594}"/>
                  </a:ext>
                </a:extLst>
              </p14:cNvPr>
              <p14:cNvContentPartPr/>
              <p14:nvPr/>
            </p14:nvContentPartPr>
            <p14:xfrm>
              <a:off x="4404600" y="2694960"/>
              <a:ext cx="4494600" cy="363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CA7E69-A1A4-40B5-B995-2983D7E685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5240" y="2685600"/>
                <a:ext cx="4513320" cy="36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B0B088-9DFF-4327-ADCC-D0537266E867}"/>
                  </a:ext>
                </a:extLst>
              </p14:cNvPr>
              <p14:cNvContentPartPr/>
              <p14:nvPr/>
            </p14:nvContentPartPr>
            <p14:xfrm>
              <a:off x="2049480" y="375840"/>
              <a:ext cx="9873000" cy="480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B0B088-9DFF-4327-ADCC-D0537266E8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0120" y="366480"/>
                <a:ext cx="989172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15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Backpropagation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077008-A2C3-4CBB-B017-7D208C704C10}"/>
                  </a:ext>
                </a:extLst>
              </p14:cNvPr>
              <p14:cNvContentPartPr/>
              <p14:nvPr/>
            </p14:nvContentPartPr>
            <p14:xfrm>
              <a:off x="1606320" y="1437840"/>
              <a:ext cx="8816040" cy="469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077008-A2C3-4CBB-B017-7D208C704C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6960" y="1428480"/>
                <a:ext cx="8834760" cy="47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37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Total Parameters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29704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Chain Rule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2F8922-1854-4CA8-801B-E69F17FF702F}"/>
                  </a:ext>
                </a:extLst>
              </p14:cNvPr>
              <p14:cNvContentPartPr/>
              <p14:nvPr/>
            </p14:nvContentPartPr>
            <p14:xfrm>
              <a:off x="1505880" y="1922400"/>
              <a:ext cx="8531640" cy="263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2F8922-1854-4CA8-801B-E69F17FF70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6520" y="1913040"/>
                <a:ext cx="8550360" cy="26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09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45</Words>
  <Application>Microsoft Office PowerPoint</Application>
  <PresentationFormat>Widescreen</PresentationFormat>
  <Paragraphs>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CNN: General Architecture</vt:lpstr>
      <vt:lpstr>CNN: Example</vt:lpstr>
      <vt:lpstr>CNN: Convolution details</vt:lpstr>
      <vt:lpstr>CNN: Pooling details</vt:lpstr>
      <vt:lpstr>CNN: Example</vt:lpstr>
      <vt:lpstr>CNN: Backpropagation</vt:lpstr>
      <vt:lpstr>CNN: Total Parameters</vt:lpstr>
      <vt:lpstr>CNN: Chain Rule</vt:lpstr>
      <vt:lpstr>CNN: Derivatives</vt:lpstr>
      <vt:lpstr>CNN: Derivatives</vt:lpstr>
      <vt:lpstr>CNN: Derivatives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180</cp:revision>
  <dcterms:created xsi:type="dcterms:W3CDTF">2019-01-15T19:27:36Z</dcterms:created>
  <dcterms:modified xsi:type="dcterms:W3CDTF">2020-08-28T12:35:33Z</dcterms:modified>
  <dc:language>en-US</dc:language>
</cp:coreProperties>
</file>