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363" r:id="rId4"/>
    <p:sldId id="372" r:id="rId5"/>
    <p:sldId id="371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1T11:20:05.0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B0F0"/>
    </inkml:brush>
    <inkml:brush xml:id="br4">
      <inkml:brushProperty name="width" value="0.05292" units="cm"/>
      <inkml:brushProperty name="height" value="0.05292" units="cm"/>
    </inkml:brush>
  </inkml:definitions>
  <inkml:trace contextRef="#ctx0" brushRef="#br0">2279 6245 104 0,'0'0'536'16,"0"0"-312"-16,0 0 1960 0,0 0-543 15,0 0-681-15,-4 0-72 16,4 0-112-16,0 0-224 0,0-3-56 31,0 3 0-31,0-3-184 16,0 3-119-16,0-4-113 0,0 4 0 16,0 0-32-16,0 0-48 0,0 0 0 15,0 0 24-15,-4 0-24 0,4 0 16 16,0 0 56-1,0 0 8-15,0 0 48 16,0 0 0-16,0 0 32 31,0 0 16-31,0 0-32 0,0 0 32 16,0 0 0-16,0 0-48 31,0 0-56-31,0 0-64 0,0 0 8 16,0 0 56-16,0 0-64 0,0 0 88 15,0 0 64-15,0 0 64 16,8 0 200-16,3 0 128 0,2 0-64 0,-2-3-80 16,6 3-152-16,-2-3-24 31,1 3-63-31,0-3-17 0,0 3 8 16,0 0-64-16,0-4-40 15,0 4 16-15,0 0-16 0,-1-2-40 16,2 2 88-1,2-4 8-15,1 1 64 16,1 0-80 0,3 0 8-16,-5 0-16 15,5-1-24-15,0 1-48 0,4 0-8 16,-5 3 40 0,5-3-40-16,0 3 8 0,0-3-16 0,0 3 8 31,0-3 48-31,0-1-48 15,0 4-8-15,4-6 8 0,0 0 32 16,-4 3-40-16,8-7 0 0,-4 4 16 16,-1-1 40-16,-3 1 16 0,4 0-64 15,0-1 56 17,0 1-56-32,-4 3 0 15,0-1 0-15,-4-2 0 0,-1 6 8 16,-3-3-8-16,1 3 48 15,-6-3-48-15,5 0 0 0,4 3 48 16,0 0 16-16,4 0-56 31,0 0 64-31,-4 0-16 0,0 0 0 0,0 0-48 16,-5 0 64-16,-2 0-8 0,-2 0 0 16,1 0-64-16,0 0 56 15,-4 0-64-15,4 0 0 0,0 0 0 31,0 0 48-31,0 0-48 16,3 0 0-16,-2 0 0 0,-2 0 0 16,6 0 8-16,-5 0-8 0,-1 0 8 15,6 0 40-15,-6 0-40 0,5 0 64 16,4 0 48 0,0 0-24-1,0 0 32-15,8 0-80 16,-4 0-40-16,3 0 72 15,1 0-72-15,-4 0-8 16,0 0 8-16,-4 0 0 0,0 0 0 16,0 0 0-16,0 0-8 31,0 0 56-31,-4 0-56 16,3 0 0-16,1 0 0 0,1 0 8 15,-1-4 0-15,4 4 8 0,-1-3-8 0,4 0 152 16,-3 0-80-16,0 0-32 0,4 0-48 31,-4 0 8-31,0-1 48 16,0 4-56-16,0 0 0 15,-4 0 0-15,-1 0 0 0,2 0 0 32,-1 0 0-32,0 0 0 0,0 0 16 0,4 0-16 15,-5 0 0-15,5 0 8 16,8 0 8-1,-4 0-16 1,8 0 152-16,4-3 56 0,0 0-96 16,3 3-32-16,-2-3-80 15,-2 3 96-15,-3 0-88 0,0 0 24 0,-4 0-24 32,0 0-8-32,-1 0 0 15,5 0 0-15,0 0 8 0,0 0 48 16,-1 0-56-16,6-4 8 15,-9 1-8-15,-1 0 49 0,-3 3-41 16,4-3-8-16,-4 0 8 16,3 0 24-16,-3 0-24 15,0 3-16-15,0-4 8 16,1 4 0-16,-2 0 0 0,1 0 0 16,-5 0-8-16,5 0 8 15,1 0-8-15,-1 0 8 0,4 0 0 16,-5 0 8-1,5 0-8 1,0 0 0 0,-1 0-8-16,-3 0 8 0,0 0 8 15,-8 0-8-15,4 0 0 16,-4 4 8-16,1-4-8 0,1 3 0 16,-1 0 8-1,3-3 24-15,0 3-32 16,3-3 0-16,1 0-32 0,4 0 32 15,-4 0 64-15,3 0-64 16,2 0 0-16,-1 0 0 0,3 0 0 31,1 0 0-31,1 0 0 16,-2 0 16-16,4 0-8 16,-2 0-8-16,-1 3 8 15,3-3-16-15,-2 3 8 0,2-3 0 16,-4 0-48-16,6 3 48 15,2-3 0-15,-2 0 0 0,-2 4 0 16,-7-1 0-16,0-3 8 31,-4 3-8-31,-4 0 0 0,-5 4 8 0,1-4-8 16,1 0 0-16,-5 3 0 16,3 1 48-16,-7-1-48 15,4-3-8-15,-8 3 8 16,0-2-8-16,-8 2 0 15,1 1-16-15,-2-4 16 16,-3 3 0 0,0 0 8-16,4 4-16 15,-4 6 16-15,0 0 0 16,0-1 56-16,0 5-56 0,0-1 0 31,0 3 8-31,0-3-8 16,0 6 8-16,0 1-8 0,-7-1 8 0,2 4 0 15,5-1-8-15,-4 4 8 16,0 3-8-16,0-4 0 16,0 4 0-16,-3 4 8 0,2-2 40 15,-3 2 0 1,0-1 0-16,1-3-40 16,-2 0 40-16,5-4-48 0,-8 1 0 15,9-3 0-15,-1-1 8 16,0 1 0-16,-5 6-8 0,5-3-32 31,0 3 32-31,4 3 0 16,-7 0 0-16,7 3 8 0,-4 4-8 15,-1-4 0-15,-3 3 0 16,4 1 0-16,1-7 8 16,-1 0 40-16,-4-3-48 0,-1 3 0 31,5-3 0-31,-3-3 8 15,3 3 0-15,0-3-8 0,0 5 56 16,-5 2-56-16,9-2 0 31,-3-2 0-31,-1 4 0 0,0-4 8 0,4 0-8 16,-4-1-8-16,0-2 8 0,-1 0 0 16,1 3 0-16,-3-3 0 0,3 0-8 15,0-4 8-15,-4 1-56 16,3-1 56-16,2 1 0 15,-1-1 0-15,0 4 0 16,4-4 0 0,-4 4 0-16,0 0 0 15,4 3 0-15,-4-3 0 0,4 0 8 16,0-4-8-16,0 1 0 16,-3-1 8-16,-2 1 32 15,1 6-40-15,-4-1-8 0,0 5 8 31,1 2 8-31,-6 3 0 16,5-2-8-16,1 2 0 16,-2 0 8-16,-3 4 0 0,5-3-8 15,3-1 0-15,-5-3 8 16,1 4-8-16,5-1 8 0,-5 1-8 16,4 6-8-16,-9-1 0 15,6 4 0-15,-1 3 0 16,-1 1 8-16,-2-1 0 0,3-3 0 15,-5 3 0-15,6-7 0 16,-5 5 48-16,0 2-40 0,-4-3 80 31,4 6-80-31,-4-3 0 16,0 3 40 0,0 4-40-16,0-4-8 0,1 1 16 15,-2-1-16-15,2 1-8 16,2-8 0-16,2 1 0 15,3-3 8-15,-1-3-8 16,1-4 8-16,1-2 0 16,-5-5 0-16,3-1 0 15,-2-5 8-15,-1 4 0 0,4-3 0 16,4-1-8-16,-4 5 16 16,8-1-8-16,-4 0 8 0,4 0-8 31,0 2-8-31,0-2 8 0,-4 4 0 15,1-5-8-15,-2-2 16 32,-3 0 40-32,4-4-56 15,0 1-8-15,0 0 0 16,1-1 8-16,-2 4 0 0,1 0-48 16,0 0 48-16,-4-4 0 15,4-6 0-15,-3-3-8 0,-2-3 8 16,1-7-48-16,1-2 40 15,-6-4-40-15,1 0 40 0,-3-3 0 16,-9 0-8-16,0 0-104 0,-4 0-16 0,-4 0 24 31,-8 0 32-31,-4 0-40 16,1 0 0-16,-10 4 47 0,1-4 17 16,1 0-24-16,-5 0 16 15,0 3 56-15,0-3 0 0,5 3 0 31,-5-3-56-31,-4 3 64 16,1 3 8-16,-1 1-8 0,-8-1 0 16,5 4 0-16,-5-4 16 0,4 4-16 15,5-1 0-15,-1-2 8 16,8-1-8-16,-1 0-8 31,6-3 8-31,-1 1 0 16,1-1 0-16,-5 0 48 15,-1 4-48-15,2-5 8 0,-5 8-8 16,0-4 8-16,0 4 0 16,4-1 80-16,1 1-32 0,-1-1-56 15,9 4 0-15,-6-6 8 16,6-1 0-16,-1 3-8 16,4-6 0-16,1 4 8 15,-6-1-8-15,2 0 0 0,3 4 0 16,-8 0 0-16,0 2 0 15,4 1 8 17,-4-3-8-32,5-1-8 15,-1 1 8-15,0-4 0 0,4-3 8 16,-8 3-8-16,8-6 0 0,-7 4 0 16,3-4 0-16,-4 0-8 15,0 3 8-15,0-3-8 16,1 3 8-1,-2 0-8-15,2 0 8 0,3 1-8 16,0-1 8-16,1 0 0 0,-1-3 8 16,4 0-8-16,-1 0-48 15,2 0 40-15,3 0 8 0,-3 0-8 16,3 0 8-16,-5 0 8 31,2 0 0-31,-1 0-8 16,0 0 16-16,4 3 64 15,0 0-64-15,1-3 41 0,-1 3-41 16,0 1 32-16,4-4-40 16,-8 0-8-1,4 0 0-15,1 0 40 16,-1 0-40-16,0 0 56 16,-1 0-8-16,6 0 32 0,4 0-72 0,-6 0-8 15,10 0 0-15,2-4 48 16,6 1-48-16,-1 0 16 15,-1 0-8 1,6-3 144-16,3 6-8 16,0-7-72-16,-1 4-72 15,2 0 64-15,3 3-64 0,-4-3 0 0,4-1 0 16,-1 2 8-16,-2-2 64 0,-1-2-64 16,4-1 8-16,-5 1 56 31,2-3-64-31,-1-1 56 15,0-3-64-15,0 1 144 0,0-1 32 16,0 0-80-16,4-3 0 16,-3 4 80-16,-2-11-112 15,1 4 8 1,4-6-72-16,-3-4 0 16,3 1 16-16,-5-1 32 15,5 1-40-15,0-1-8 0,1 0 8 16,-1 4 88-16,0-3-80 15,0 2 32-15,-1-2-48 0,1-1 0 0,0 4 96 16,1-4 8 0,-5-3-104-1,4 1 0-15,4-4-16 16,-5-1 16-16,1 2 16 0,0-1 32 16,4 0-48-16,-3 0 88 0,-5 0-88 15,4-3 0 16,0 3 16-31,-5-3 16 16,6 3-24-16,-1 0-8 16,0 0 8-16,0 3 0 0,0 0-8 15,4-3 0-15,-4 1 0 16,4-4 0-16,0 3 0 0,0 0 0 16,0-3 8-16,0 3-8 15,0 0 8-15,0 0-8 16,0 0 0-16,-5 3 0 15,5 1 16-15,0 2-16 0,0-3 0 16,0 0 0-16,0-3 0 0,0-6 0 16,0-3 0-16,0-1 0 15,0 1 0 1,0-1 0-16,0 4 0 16,0 0 0-16,0-1 0 0,0 5 0 15,0 2 0-15,0-4 0 16,-3 2 0-16,-1-2 40 15,0-5-32-15,4-4-8 32,0-3 8-32,0 1-8 15,0-4 0-15,0 6 0 0,0 0 8 16,0 4-8-16,4-1 0 16,0 1 40-16,-4 3-40 31,0-7 0-31,0 4 0 0,0-1 48 0,0-5-40 15,0 2-8-15,0-3-8 0,0 4 0 16,0 2 0-16,0 1 8 0,0 2 0 16,0 4 8-16,0 0-8 15,3 3 0-15,-3-6 8 0,0 3 24 32,0-4-24-32,0 4-16 15,0 0 16 1,0 0 8-16,0 3-16 0,0 4 0 15,0-1 0-15,0 0 0 16,0 0-32 0,0 0 32-16,0-3 16 15,5 4-16-15,-1-4 0 0,0 0 0 16,0-3-8-16,0 3-8 16,0 3 16-16,-1-3-8 0,-3 4 0 15,4-1 0-15,1-3 0 16,-1 0-40-16,-4 0 48 0,4-3 0 31,0-4 0-31,-4-2 0 0,4 0-64 16,-4-4 64-16,0 4-8 0,0 2 8 15,0 1-8 1,-8 0 8-16,8 6 0 31,-4 0 8-31,4 3-8 0,0 1 8 16,0-1 0-16,0-3-8 15,0 0 0-15,0-3-8 0,0 0 8 16,4-3-48-16,-4 2-16 16,4 1 64-16,-4 0 0 15,0 0-80-15,0 6 72 16,0 4-8-16,0 2 16 0,0 4 0 16,4 0-8-16,-1-1 0 15,5-5 8-15,-3-4-80 0,7-2-24 16,-5-5 48-16,2 1 48 31,-1 3 0-31,-4 4 0 0,-1 2 0 16,-3 6 8-16,0 1-8 15,0 7 8-15,0-1 0 0,0 6 0 16,0 1 0-16,0-1 0 0,0 4 0 16,0-4 0-16,0 4 0 15,0-4-8-15,0 7-64 31,0 0 72-31,0 0 56 16,0 3-56-16,0 0-136 0,0 0-120 16,0 0-488-16,0 19-393 15,0 3-3247-15,0 0 135 0</inkml:trace>
  <inkml:trace contextRef="#ctx0" brushRef="#br0" timeOffset="1541.51">3594 6156 4112 0,'0'0'1609'0,"0"0"-1057"16,0 0-40-16,7-16 280 0,-7 16 264 16,0 0 65-16,0 0-201 0,0 0-192 15,0 0-240-15,0 0-176 0,0 0-184 31,0 0 0-31,0 10-112 16,0 3 88-16,0 5 48 0,0 5 64 16,0 2-40-16,0 3 104 15,0 1-104-15,0 6 128 32,0 0 177-32,0 6-73 15,0 4-24-15,0 2 8 0,0 4-160 16,0 0 48-16,0 0-56 15,8 3-72-15,-4 3-56 16,0 0 16-16,4 13 104 0,-8 19 80 16,4 22-40-1,0-3 8-15,0-13-88 0,0-25-80 16,5-26-88-16,-2 11 56 16,1 21-56-16,4 22 40 15,0 10 0-15,-4-6-48 0,-4-7 48 16,0-16-8 15,-4 7-40-31,0 0-8 0,0 3-8 16,0-17 16-16,0-11 0 15,0-14 0-15,0-5 0 16,0 3 0-16,0 8 16 0,0 7-16 16,0-3 8-16,0 1 8 31,0-4-16-31,3 3 8 0,2-3 0 0,-5 0-8 0,0 3 8 15,0 7-8-15,0-4-40 16,-5 0 40-16,2 0 8 16,-5 1-8-16,4-7 0 0,0-4 0 31,-4-2 48-31,4-7-48 0,0 1-48 16,0-4 48-16,0 3 8 0,4 1 40 15,0 2-48-15,0 3 0 16,0 1 16-16,4 3-16 0,4 3 8 15,-8 0-8-15,4 3 8 16,-4-3-8-16,0 3 8 16,0-3-8-16,0 4 0 31,0-2-8-31,-4-5 8 16,0 3 0-16,4 0-16 0,0-6 16 15,0 2 0-15,0-2-16 31,0-7 8-31,0 1 0 0,-4-1 0 16,0-3 8-16,0 0 48 16,4 3-48-16,-4-2 0 0,0-4-8 0,4 3 8 15,0-3 0-15,0 3-16 0,0 0 16 32,0 0-8-32,0-3 8 15,-3 3-8-15,3-3 8 0,-9-4-8 16,9 1 0-16,-4 0 0 15,-4 0 8 1,4 0 0-16,-4 5-40 0,4 2 40 16,-4 5 40-16,1-6-40 15,3 4 0-15,4-4 0 16,-4-7 0-16,4-5-96 16,0-7 32-16,0-7-40 15,0-2-40-15,0-7-64 16,0-3-16-16,0 4 72 0,0-1 56 31,0 0 8-31,-5 10 32 0,1 3 56 16,-4 9 16-16,1 0 0 15,-1 1 32-15,-1-1-48 0,9-6 0 16,0-9-224-16,0-17-1240 0,0-12-1177 16,13-13-2448-16</inkml:trace>
  <inkml:trace contextRef="#ctx0" brushRef="#br0" timeOffset="3130.11">4857 6153 1032 0,'0'0'8'0,"0"0"872"0,0 0-880 0,0 0-432 0,0 0 432 31,0 0 248-31,0 0 392 16,19-76-120-16,-15 63 120 15,1 0-144-15,-1 1 128 0,3 5-351 16,1 1 399-16,-4 0-16 0,1 6 120 31,-5 0-256-31,0 0-232 16,0 0-80-1,0 6-24-15,0 7 224 16,3 5 32-16,-3 5-23 0,4-1-137 16,0 7-16-16,-4 3-24 15,0 2 160-15,4 4 40 16,-4 10 112-16,0 3 160 15,0 9-208-15,-4 4-168 16,0 2 176-16,0 14-47 0,1 9 15 16,3 18-32-16,0 4-16 15,7 4-80-15,1 6 72 0,8-10-112 16,-4 0-112-16,0 0 120 31,4-3-72-31,-4-3-96 16,0-3-56-16,4-8 0 15,-4-1 8-15,4-4-56 0,-9-4-48 16,2 4 48-16,-1-3 120 16,-8-13-120-16,4-13 0 0,-1-16 32 31,-3-5 48-31,4 9-16 0,0 6-104 16,0 5-8-16,1-1 120 0,-1 2-112 15,-4 0-8-15,4 1 8 16,-4-1 0-16,0 1 0 0,0 2-8 15,0 3 49-15,-4 1-49 16,0 0 0 0,-5 0 0-16,1-1 0 0,5-2 0 15,-1-4 8-15,4 1-8 16,0-1 0-16,0 0 8 0,0 0-8 16,0 1 56-16,0-1-48 31,0 1-8-31,0 2 0 15,0 13 0-15,-13 13 0 16,2 13 0-16,-5-1-16 0,7-15 16 16,2-20 0-16,3-24 0 15,0-1 8-15,4 0 64 0,0 10-64 32,0 4-8-32,-4-8 0 15,4 4 16-15,-5-7-16 0,1 4 8 16,-3-4 8-16,-5 4-16 0,3 0 0 15,-6-7-8-15,3 3-32 0,4 0-88 16,-4 1-57-16,1-1 105 16,-2 4 72-1,2 0-40-15,2-1 24 16,-3-2-24-16,5-1 56 0,-1-2-16 47,-1-8 16-47,1-2-8 0,-3-3 8 15,2-3-8-15,5-8-48 16,-3-2-136-16,7-3-288 16,-4-10-24-16,4 0 80 0,0-3 88 15,-4-6-96-15,4-13-672 16,-9-41-1617-16,1 3-1704 0,1-7-2896 0</inkml:trace>
  <inkml:trace contextRef="#ctx0" brushRef="#br0" timeOffset="4695.89">6326 6057 200 0,'0'0'2696'15,"0"0"-1368"-15,0 0-255 0,0 0-369 16,0-53-160-16,5 46 408 0,-5-2 136 16,4 6-151-16,-4-4-209 15,0 4-168-15,4 3-160 16,-4 0-248-16,0 0-64 16,0 0-88-1,0 0-8-15,0 6-152 0,0 17 120 0,0 5 40 16,0 14 48-16,-4 2 8 15,0 7-8-15,-1 2-48 0,5-1 56 32,-4 2-48-32,4-4 8 0,-4 4 32 15,4 3-40-15,0 17 88 0,0 17-32 16,0 18-16-16,0 8-32 16,-3-3 96-1,-1-6 16-15,4-13-8 0,-4-3-8 31,-4-3 216-31,-1-6 88 16,2-4-40-16,3 4 56 0,-4 0-71 16,-1-4-57-16,6 7-48 15,-1-4 24-15,0 10-168 16,0 3-8-16,0 7-96 0,4-1 40 16,0 1-40-16,0-13 56 15,-4-3-48-15,4-7 32 16,-8-12 24-16,4-10 16 0,-4-12 64 15,4-4 0-15,-4 6-16 16,0 14 80-16,-4 12-16 16,5 16-128-1,-2 12 24-15,1 1-40 32,0-3-56-32,1-11 8 0,-6-15-8 0,2-9 16 15,3-13-8-15,3-10 40 16,-3-6-32-16,1 9 32 15,-1 4-40-15,-5 9 0 0,6-6 112 16,3 6-72 0,-4-3-48-16,3 0 16 0,1 3 32 15,0 0-48-15,4 0 0 16,-3 0-48-16,-1 0-16 16,-4 1 56-16,4-5 0 0,-5 2-56 31,6-4 64-31,-5-4 0 0,4-2 0 0,-4-1 0 15,3 3 0-15,-2-2 0 0,-1 3 0 16,0-4 8-16,0 1-8 16,0-4 8-16,0 0-8 15,1-3 0 1,-2 3 0-16,1-6 8 31,0 0-8-31,1-3 0 0,-6-3-80 16,2-4 80-16,-2 0-216 0,1 1-40 15,1-1 48-15,2 1-232 16,-2 2 128-16,3 1 160 0,-5 2 40 16,6 5 104-1,-1-5 8 1,0 1 0-16,3-3 0 0,1-10-8 0,4-3 8 16,-3-7 0-16,3-6-248 15,-4-3-1129-15,4-12 265 0,-8-11-984 16</inkml:trace>
  <inkml:trace contextRef="#ctx0" brushRef="#br0" timeOffset="6367.88">2322 7388 776 0,'0'0'3232'0,"0"0"-2231"0,0 0-697 16,0 0-200-16,0 0 88 15,0 0 424-15,0 0 32 0,0 0 248 32,48-6-80-32,-32 2-272 15,4 1 41-15,4 3-57 16,0-3-32-16,8 0-160 0,0-3-128 0,4 6 0 0,3-7-24 16,9 4 136-16,3-3 24 15,9-1-136-15,9 1-120 0,-2-4 0 31,9-2 8-31,11-1 32 16,9 0 8-16,16-2-8 0,-13-2 224 16,-15 8 56-1,-5-4-31-15,-19 4-105 16,0-1-80-16,7 1 0 16,-7 0-112-1,24-4 72-15,19-6 16 0,13 3 16 16,-12-3 32-16,-24 6 48 15,-24 4-152-15,-8 5 48 0,3-5-72 16,9 2-40-16,7 1-40 0,-3 0 40 16,0-1-48-16,-8 1 80 31,7 3 16-31,-3-7 72 16,9 4-72-16,-2-1 32 0,1 1-32 0,-1 0-88 15,1 3 0-15,-1 0 56 16,-2-1-56-1,3 1 0 1,-5 3-8-16,1-3 8 16,0 3 40-16,3 0-48 15,4 0 8-15,2-3 0 0,-6-1 40 16,1 1-40-16,-1 0 0 16,-7 0 0-16,0 0 0 15,0 0 8-15,0 0 48 0,-4-1-16 16,0 1 16-1,-4 0-8-15,-1 3-48 0,-7-3 8 16,4 3 48-16,-4 0-56 0,-1 0-8 16,6 0 48-16,-2 0-40 15,1 0 0-15,3 0 0 16,1 0 0 0,-3 0 40-16,-2 0-40 15,-3 0 40-15,-4 0 8 0,-4 0-56 16,-5 0 8-16,-3 0 0 0,0 0 0 15,0 0 0 1,0 0-8 0,-5 0 8-16,-2 0-8 15,-5 0 8-15,3 0-8 16,2 0 8-16,3 0 0 0,12 0 32 16,11-6-40-16,5 2 0 15,0-2 0-15,-9 0 0 31,-3 2 0-31,-16 1 0 0,-11 3 0 16,-13 0-56-16,-37 3-624 0,-10 10-768 16,-9-4-3057-16</inkml:trace>
  <inkml:trace contextRef="#ctx0" brushRef="#br0" timeOffset="7686.22">2271 8645 1800 0,'0'0'936'0,"0"0"1000"16,0 0-455-16,0 0-473 15,0 0 368-15,79-9-335 32,-39 5-161-32,4-2 144 15,12 0-152-15,19 0-152 0,21-4-24 16,23 1-191-16,5-1-97 15,-5 7-216-15,-7 0-16 16,-8 3-48-16,4 0 128 0,3 0 0 31,4 0 144-31,5 0 8 0,7 0 32 0,8-10 80 16,9 1-40-16,-4 2-80 0,3 4-32 16,-7 3-175-16,-5 0-81 31,-11 0-104-31,-4 10 32 15,-13-1-40-15,-4 4 8 0,1 0 0 16,-9 6-16-16,-14-4 8 0,-14 1-48 16,-16-10-321-16,-2 1 121 0,2-1 0 15,5-3 184 1,12 1 64 0,-8-4-8-16,0 0 0 0,0 0 8 15,4 0 0-15,-1 0-8 16,0 0 8-1,6 0 0-15,3-7-8 0,3 1 8 16,0 3 0-16,13-1 112 16,12 2 64-16,-8-2-72 0,-8-2 217 31,-17 3-81-31,-15-1-136 16,4 1-96-16,-4 0 0 15,-8 0 48-15,-5 3-48 0,-7-3-16 0,0 0 16 0,-9 0 0 31,6-1 56-31,-5-2-56 16,4-1 0-16,-5 1 40 0,9-3-48 16,-4 2 0-16,4 1 0 15,0 0-152-15,-3 3-80 0,-6-1-65 16,-3 1-55 0,-8 3-64-1,-4-3-184 1,-12 3-800-16,-16 0-1345 0,-12 3-2480 15</inkml:trace>
  <inkml:trace contextRef="#ctx0" brushRef="#br0" timeOffset="9038.28">2254 9903 5961 0,'0'0'1056'0,"0"0"-664"0,0 0 88 16,0 0 688-16,0 0-503 0,-15 0-377 31,15 0-136-31,0 3 32 16,12-3 128-16,4 6 376 0,7 0-96 15,9 4-176-15,0-4 48 32,8 4 48-32,4-1 96 0,8 1 49 0,4-4 15 15,7-3-232 1,5 4-72 0,0-7-8-16,-1 3-128 0,2-3-120 15,-2 3-24-15,5 4-24 16,-5-1-56-16,5 3 32 15,0-2-24-15,-1-1 64 0,2 3-80 0,-2 1 8 32,4 0 216-32,-2-1-64 0,-2 4-72 15,4-3-40-15,-6-4-40 16,2 3-8 0,-3-6 112-16,4 1-24 0,0-4 136 0,-1 0 40 15,5 0 16-15,-1 0-23 31,2 0-145-31,-6 0-16 16,4 0-48-16,-6 0-40 0,2 0 40 16,1 0-48-16,4 3-8 15,7 0 8-15,17-3 48 0,19 0 16 16,0-6-48-16,-7-1-8 16,-28-2 64-16,-20 5-72 15,-21 2-16 1,2-5 16-16,2 4 0 0,5 0 0 15,12-1 8-15,-4-2 40 16,0 3 8-16,3-6-56 0,1 2 0 16,-4-3-40-1,3 1 40-15,-3 0 0 16,0-1 0-16,4 1 0 0,-4 2 0 16,-1 1 0-16,-3 2-96 15,-5-2-88-15,2 6 96 0,-1-3-481 16,-5-3 369-16,1 3 200 31,-1-4 64-31,6 1-64 16,-10-1 0-16,1 4-72 15,-12-3 72-15,-4 3 0 0,-9 3-120 16,-2 0 48 0,-9 0 72-16,4 0-8 0,0 0-64 0,-1 0 72 15,6 0 16-15,-2 0-8 31,9 0 0-31,0 0 0 0,-3 0 136 16,2 0-144 0,-7 0 8-16,0 0-8 15,-8 0 0-15,-4 0 0 0,0 0-112 16,-4 0-416-16,-4 3-880 0,-8 0-961 16,-11-3-3160-16</inkml:trace>
  <inkml:trace contextRef="#ctx0" brushRef="#br0" timeOffset="16996.75">2868 6486 8977 0,'0'0'1777'0,"0"-16"-137"0,0 13-640 15,0 0 545-15,0 0-385 16,0 3-576-16,0 0-504 16,0 3-80-16,4 13-96 0,-4 9 96 15,4 7 96-15,1 6 0 32,-2-3-48-32,1-3-48 15,0-4 8-15,4-9 8 0,-4-6-16 16,4-6 0-16,-4-7-72 15,8-4 72-15,8-15 120 0,3-6 64 32,1-10-120-32,-3 6-56 15,-10 4 56-15,-2 9 104 0,-9 6 400 0,0 10-312 16,0 0-256-16,0 17-64 16,0 11 64-16,0 7 64 15,-5 9 32-15,5-3-8 16,0 1-16-16,0-4-16 15,0 0-48-15,0-3-8 16,9-3 0 0,2 0-536-16,6-4-1360 15,-2-9-2529-15,2-12-6473 0</inkml:trace>
  <inkml:trace contextRef="#ctx0" brushRef="#br0" timeOffset="17613.93">4171 6496 7033 0,'0'0'2929'0,"0"0"-1433"0,0 0-384 31,0 0 457-31,0 0 199 15,16-74-312-15,-16 65-704 0,-4 3-71 0,-12-4-353 16,0 4-104-16,-12 6-184 16,0 0-40-16,-7 3-8 15,-5 23 0-15,0 2 8 16,4 7 0-16,12 3 0 16,8-3-48-16,12-3 40 0,4-3-112 15,4-11 40-15,12-1 80 16,12-15 0-16,4-2 0 15,8-2 8-15,4-18-8 0,-5-5-8 16,-7 3-128 0,-8 0 136-1,-8 5 0-15,-12 11 8 16,0 3 0-16,-4 3 208 0,0 0-216 16,0 3-152-16,0 13 16 15,0 6 136-15,0 7 144 16,0 6 0-16,0 3 8 0,4 3-56 31,-4 1-48-31,4-1-48 0,-4 0-440 16,4 10-1417-16,-4-10-2744 0,4-13-3088 15</inkml:trace>
  <inkml:trace contextRef="#ctx0" brushRef="#br0" timeOffset="18685.37">5330 6509 5449 0,'0'0'3945'0,"0"0"-2601"0,0 0-520 16,0 0-128-16,0 0 584 16,0 0-423-16,25-77-529 0,-1 62-216 15,4-2-24-15,7 2-32 32,-3 5 16-32,4 4-64 15,-12 6-8-15,-5 0-8 0,-6 0-192 16,-5 12 0-16,-8 4 112 15,0 7 88-15,-8 2 0 0,-9-3 160 16,2 0 16 0,-1 0-56-16,4-9-112 15,8-3 8-15,0-7-16 16,4 0-8-16,0 0-88 0,4 0 88 16,15-3 0-16,9 4 8 15,8-4 8-15,5 3 96 0,-6 0-96 0,1 4 0 31,-8 5-8-31,-8 4-40 16,-4 3 40-16,-16 6 0 0,0 4 48 16,-16 0 152-16,-17-4 416 15,-2 0 136-15,-12-5 192 0,-9-5-168 32,0-2-383-32,-4-4-345 15,9-5-48-15,2-4-649 16,18-4-407-16,14-14-2897 15</inkml:trace>
  <inkml:trace contextRef="#ctx0" brushRef="#br0" timeOffset="20073.18">6853 6359 7801 0,'0'0'2161'15,"0"0"-33"1,0 0-496-16,0 0 353 16,0 0-161-16,0 0-463 0,0-28-625 15,0 28-416 1,0 0-192-16,-9 6-120 31,2 10-8-31,-1 6 16 0,-1 7-16 16,5 2-8-16,4 4 0 15,9 0 0-15,14 0 0 0,5 0 8 16,4 0 0-16,4-3 16 16,-3 0-8-16,-2-7 8 0,-11-3-8 0,-4-3-8 15,-8 0-48 1,-8-3 0-16,-4 0-16 16,-24 3-72-16,-15 0-8 15,-10-3-800-15,-31-9-1041 0,13-7-2144 16,7 0-4561-16</inkml:trace>
  <inkml:trace contextRef="#ctx0" brushRef="#br0" timeOffset="20267.27">6837 6432 9994 0,'0'0'3096'31,"0"0"-2063"-31,112-47-137 0,-53 31 224 15,5 0 136-15,-4 3-408 16,0 7-424-16,-13 6-424 0,-11 0-104 16,-8 9-1232-16,-25 17-1256 15,-3 2-633-15,-7-3-4161 0</inkml:trace>
  <inkml:trace contextRef="#ctx0" brushRef="#br0" timeOffset="21153.95">3063 7797 8065 0,'0'0'2689'0,"0"0"-305"0,0 0-471 15,0 0-673 1,0-79-72-16,0 76 121 16,0 0-553-1,0 3-440-15,0 0-224 16,-8 6-72-16,-3 16-160 15,-13 16 160-15,-4 13 344 0,0 16-144 16,3 0-104-16,10-1-48 16,7-5-48-1,8-4-8-15,0-9-88 0,12-14-48 16,8-8-96-16,8-14-80 0,8-12 80 16,-4 0 240-16,3-18 8 15,-7-8 40-15,-7 0-40 0,-14 4 128 16,-7 0-8-16,0 6 120 15,-16 4-48 17,-12 5-104-32,-8 7-96 15,-7 0 0-15,2 10-72 16,6 2 64-16,7 8-456 0,8 2-905 0,16-3-1183 16,4-6-2649-16,4-10-4305 15</inkml:trace>
  <inkml:trace contextRef="#ctx0" brushRef="#br0" timeOffset="30376.85">4155 7769 8529 0,'-4'-9'2561'0,"0"2"71"16,1 1-1159-16,3 2-641 15,0 4 72 1,0 0 64-16,-5 0-368 16,5 0-335-16,-4 10-257 0,0 19-8 0,-4 9 232 31,1 13-16-31,-2 6-120 15,1 6-48-15,4-3-48 0,4 1-272 32,0-4-641-32,0-6-687 15,4-13-1377-15,17-10-1031 0,-6-18-2322 0</inkml:trace>
  <inkml:trace contextRef="#ctx0" brushRef="#br0" timeOffset="30715.33">4410 7918 10538 0,'0'0'2752'16,"0"0"-1783"-16,0 0-841 15,0 0 16 1,0 0 368-16,-36 77-40 0,32-40-240 16,4-2-112-1,0 0-72 1,4-3-40-16,13-10-8 0,2-9 0 15,5-10-248-15,0-3-56 16,4-16 304-16,-5-12 8 0,-6-14 208 16,-10-5 160-1,-7-4 144-15,-3 6 152 16,-22 8 312-16,2 8-63 0,-10 10-305 16,2 15-184-16,-1 4-304 15,0 13-72-15,4 16-56 16,9 6-336-16,11 6-568 0,8 19-1305 31,19-9-2440-31,9-13-4273 16</inkml:trace>
  <inkml:trace contextRef="#ctx0" brushRef="#br0" timeOffset="31194.4">5546 7667 6953 0,'0'0'7530'0,"0"0"-5314"0,0 0-816 16,0 0-567-16,0 0-297 15,0 0-208-15,0 0-232 0,-32 35-96 16,32-3 16-16,0 3-16 31,16 6 0-31,7-2 16 0,13-2-16 16,5 2-8-16,-2-4-160 0,1 0 80 15,-4-4-72-15,-9-3-56 0,-10-2-232 16,-13-4 127 0,-4 4 81-16,-21-4 0 15,-14-3-416-15,-44-10-2024 16,6-5-1889-16,6-4-2705 0</inkml:trace>
  <inkml:trace contextRef="#ctx0" brushRef="#br0" timeOffset="31348.05">5658 7677 11506 0,'0'0'3185'0,"107"-48"-1609"16,-40 23-280-16,9 3-95 0,-20 9-649 0,20 13-552 15,-24 0-1169-15,-17 3-4512 0</inkml:trace>
  <inkml:trace contextRef="#ctx0" brushRef="#br0" timeOffset="32196.89">7063 7464 11018 0,'0'0'2560'32,"0"0"-751"-32,0 0-1209 15,0 0-592-15,0 0 128 16,0 0 720-16,-55 105-56 0,39-57-512 0,8 2-192 0,8-2-48 16,0-10-48-16,12-9-8 15,12-10-104 1,4-10-232-16,8-9 64 15,7-15 280-15,1-20 200 16,-4-7-24-16,-1-5-64 16,-14 5 64-16,-5 10 104 0,-9 13 753 0,-7 13-249 15,-4 6-376-15,0 6-360 16,0 23-40 0,-11 28 56-16,-6 29-56 15,2 38 40-15,-5 15-48 16,-3 1-1096-16,6-35-865 0,-3-35-4440 15</inkml:trace>
  <inkml:trace contextRef="#ctx0" brushRef="#br0" timeOffset="33137.06">3087 9271 8513 0,'0'0'2833'31,"0"0"-577"-31,0 0-791 16,0 0 287-16,0 0 72 0,0-74-551 16,0 74-625-1,0 0-168-15,0 0-232 0,-4 0-208 16,-7 20-40-16,-10 27-8 31,-3 27-56-31,5 2 64 0,6-7-72 16,13-5 64-16,9-19-160 15,14-4-176-15,9 0-160 0,9-12-264 16,-2-14-17-16,5-11 225 0,-8-4-112 16,-9-10 224-1,-10-12 448-15,-10-4 144 16,-7-2 576-16,-11-1-152 0,-17 7 321 15,0 6-257-15,-8 10-304 16,0 6-80-16,5 6-128 0,-1 13-120 31,8 13-256-31,24 22-768 32,0-10-1721-32,0-9-3280 0</inkml:trace>
  <inkml:trace contextRef="#ctx0" brushRef="#br0" timeOffset="33607.08">4426 9106 11058 0,'0'0'3977'15,"0"0"-2217"1,0 0-264-16,0 0 1 0,0 0-273 0,0 0-520 16,0-13-448-16,-4 26-256 0,0 25 0 15,0 32 40-15,-4 28 152 16,4 13-192-16,4-3 0 31,0-10-144-31,0-21-1088 0,0-23-1665 16,0-22-6145-16</inkml:trace>
  <inkml:trace contextRef="#ctx0" brushRef="#br0" timeOffset="34139.79">5785 8928 13234 0,'0'0'3873'0,"0"0"-2817"0,0 0-528 16,0 0-231-16,0 0-25 15,0 0-88-15,-24 89 632 0,3-23-384 16,2 26-312-16,-1 19-112 0,8 7-8 31,9-23-192-31,3-15-1072 0,3-36-3889 32,9-21-7266-32</inkml:trace>
  <inkml:trace contextRef="#ctx0" brushRef="#br0" timeOffset="34710.11">6788 9051 9514 0,'0'0'4336'0,"0"0"-2447"0,0 0-897 0,0 0-344 16,0 0-160-16,0 0 80 0,92-28-111 15,-55 34-337-15,-2 10-120 31,-7 13-56-31,-8 9 56 16,-20 7 0-16,-4 8 216 0,-28 1 280 16,-11 3 24-1,-10-6-136-15,5-6-112 16,9-11-72-16,11-11-80 0,16-11-72 16,12-5-48-1,4-7-240-15,48 0-376 16,44-22 528-16,46-16-16 15,19-16-992-15,-34 9-1513 0,-39 4-4897 16</inkml:trace>
  <inkml:trace contextRef="#ctx0" brushRef="#br0" timeOffset="35859.86">2939 10731 8513 0,'0'0'4001'0,"0"0"-2456"0,0 0-417 31,0 0 488-31,0 0 64 16,0 0-439-16,0 0-513 16,0 0-264-16,0 0-48 15,0-25-168-15,-3 15-184 0,-9-6-64 31,-8-3-128-31,-3 0-80 16,-5 6-64-16,-4 4 56 0,-5 9 112 16,-2 0-32-16,-1 19 136 15,8 13-8-15,8 9-56 0,12 4 8 0,12-1 0 16,0-3-32 0,24-6 32-1,4-9 48-15,7-14 0 16,6-12-8-16,2-3 16 0,2-22 0 15,-2-10 8-15,0-6 0 16,-11-4 64-16,-4 4-24 0,-7 9-40 0,-14 13 72 16,-3 13 96-16,-4 6-176 31,0 0-144-31,0 22-16 0,0 29 160 16,0 25 352-16,-8 25-136 15,5 11-120-15,3-7-88 0,0-17 80 16,0-18-88-16,0-19-408 31,11 6-1080-31,6-19-2521 16,-2-12-3753-16</inkml:trace>
  <inkml:trace contextRef="#ctx0" brushRef="#br0" timeOffset="36229.68">4275 10649 7393 0,'0'0'7146'16,"0"0"-4010"-16,0 0-1199 0,0 0-793 16,0-10-520-16,-4 17-392 15,-5 18-112-15,-2 10 184 0,-1 6-136 31,7 13-104-31,-2 3-56 16,7 3-8-16,0 7-560 0,12 13-864 0,4-20-3217 16,-4-16-7042-16</inkml:trace>
  <inkml:trace contextRef="#ctx0" brushRef="#br0" timeOffset="37063.08">5493 10522 9882 0,'0'0'3848'31,"0"0"-2335"-31,0 0-337 16,0 0 8-16,0 0 1 0,0 0-513 16,9-83-264-16,10 70-256 15,9-2-152-15,4 2 0 0,0 3 0 16,-4 7-8-16,-4 3-184 15,-8 3-456-15,-11 10 183 16,-5 12 297-16,0 7 168 16,-25 3 128-16,1 3 81 0,-8 0 71 15,1-6-64-15,10-4-88 16,6-8-128-16,7-1-56 0,8-7-8 31,0 4-64-31,16 0 56 16,8 3-24-16,0-3-80 0,-5 3-97 15,1 0 49-15,-4 3-24 16,-7-3 56-16,-6 7 72 0,-3-1 112 16,-3 4 8-16,-22 0 8 15,-3-1 232 1,-11 1 232 0,-6-7 49-16,-2 0-177 0,3-9-120 15,4-4-224-15,1-9-208 16,11-16-1729-16,11-9-7009 0</inkml:trace>
  <inkml:trace contextRef="#ctx0" brushRef="#br0" timeOffset="39438.93">6399 10582 8241 0,'0'0'2881'16,"0"0"-809"-16,0 0-543 15,0 0-345-15,-4 0-88 16,4 0-312-16,0 0-344 0,0 0-368 16,0 0-72-16,23 0-320 0,5-3 320 0,12-7 240 31,8 1-240-31,-9-1-24 16,-2 1-216-16,-9 3-8 15,-13-1 200-15,-3 7 40 0,-7 0-40 16,-1 0-200-16,-4 3 24 15,0 16 224-15,0 7 224 0,0 9 152 16,0 9 72-16,-9 7-160 16,1 3 9-16,-3 6-41 15,-2 0-136-15,1 1-48 16,1-4 24-16,-2-3-88 0,6-10-8 16,-1-9 0-16,4-6-416 0,4-7-849 31,0-6-1359-16,0-10-1929-15</inkml:trace>
  <inkml:trace contextRef="#ctx0" brushRef="#br0" timeOffset="39717.8">6442 10900 10970 0,'0'0'4625'0,"0"0"-2841"31,0 0-736-31,0 0-295 16,0 0-185-16,0 0-168 0,0 0-240 16,95-26 136-16,-11 10-48 15,4 0-80-15,-9 4-88 0,-6-1-80 16,-6 3-640-16,-11 1-1553 31,-12 0-4512-31</inkml:trace>
  <inkml:trace contextRef="#ctx0" brushRef="#br1" timeOffset="48204.97">9980 6296 6513 0,'0'0'1368'0,"0"0"-736"31,0 0-424-31,0 0 336 16,0 0 529-16,0 0-265 16,0 0-248-16,0 0-168 15,0 0-64-15,0 0-96 0,0 0-56 32,0 0-168-32,0 0-8 15,0 15 0-15,0 5 176 0,0 5 288 16,-4 10 145-16,0 6 23 15,-3 7-104-15,7 18 24 0,0 17-168 16,0 25-24-16,0 7 80 16,0 5-8-1,4 1-136-15,-1-7-72 0,1-3-72 16,0 3 16-16,4-3 56 16,-4 0 17-16,4 4-57 15,-4-4-64-15,0 4 64 0,4 5 24 0,-4-3-96 31,1-2 0-31,-2-7-64 0,1-13-40 16,4-9 8-16,-4-4 40 16,0-12 8-16,0-16-64 15,-4-10 0-15,0-5 48 0,4-1-48 16,-4 0-8-16,4 0-48 31,-4-13-192-31,0-12-336 16,0-7-521-16,0-12-671 15,0-13-120-15,0-13-3418 0</inkml:trace>
  <inkml:trace contextRef="#ctx0" brushRef="#br1" timeOffset="51012.15">10076 6280 2616 0,'0'0'1688'0,"0"0"-879"0,0 0-1 31,0 0 112-31,0 0-280 0,7 0-200 16,2 3 208-16,3-3 337 15,4 0-249-15,7 0 320 16,1 0-416 0,4 0-32-16,8 0-112 0,0 0-48 15,4 0-56-15,7 0 89 16,6 0-113-16,3-3-56 16,7 0-16-16,5 0 56 15,-1-1-16-15,-3 4-88 16,4-3-72-16,-9 0 48 15,1 0-24-15,-4-1-64 0,-4 4-120 32,-1-3 104-32,1 1-112 0,8-2 80 15,-4 1 24-15,12 0 40 16,-4-4-8-16,-1 1-32 16,5 3-64-16,-4-3 104 0,-9-1-104 0,5 1 0 15,-4-1-32 16,-4 4 40-31,-1-3 8 16,-2 6-64-16,3-3 0 0,-5 0 0 16,9-1 0-16,0 1 8 31,0-3 0-31,4 0 0 0,0-4 0 16,-1 4-8-16,-4-1-56 0,1 4 56 15,-4-3 40-15,-4 0-32 16,4 2-16-16,-9-2 16 0,-2 3-8 15,-2-1 8-15,-11 2-8 0,4 2 16 16,-4-4-8-16,0 1 0 0,4 0-8 31,0 0 8-31,3-1 8 16,-3 1-16-16,-4 0 0 0,-4 0 0 16,-8 3 0-16,-4 0 0 15,-4 0-104-15,-4 0-56 0,0 0 48 16,-4 0 48-16,8 6-8 31,0-3 64-31,4 4 16 16,8-1-8-16,4-2 0 0,-1 2 0 15,5 0 48-15,-4-3-48 16,-3 1-8-16,-6 2 0 0,-2-3 8 16,-6 0-8-16,-3-3-64 31,-4 0 56-31,0 3 8 15,4-3-56-15,-4 0 48 0,0 3 16 0,4 4-16 16,-4 3-32-16,4 2 48 0,5 4 0 16,-6 6 0-16,-3 4 8 0,4-1-8 31,-4 4 8-31,0 2 40 16,0 1 0-16,0 6-40 15,0 0 0 1,0 7 96-16,-4-1-56 15,1 7-40-15,-6-1 88 0,5 2-24 16,0 2 56-16,0 0-80 16,0-1 24-16,4 5 8 15,-3-4-80 1,-1 3 8-16,4-3 48 0,0 3-40 16,0-3 40-16,0-3 0 0,0 0 16 0,0-4 17 15,0-2-9-15,0-1 0 31,0-3 16-31,4 0-8 16,-1 4-40-16,1-1 32 0,0 4 24 16,4 0-16-16,1 3-32 15,-2 2 40 1,-3-2 24-16,4 6-112 0,-4 0 8 0,-4 1-16 31,0 5 0-31,0-2 8 16,0-1-8-16,0 0 0 15,0 1 0-15,0-7 0 0,0-4 0 16,0-2 0-16,0 0 0 16,0-4 0-16,0 1 0 0,0 2 8 15,-8-3 0-15,4-2-8 16,-4-4-104 0,5-7 8-16,-6 1 24 0,5 0 64 15,4-3-64 1,0 2 16-16,0 1 40 0,0 0-184 15,0 0 104-15,0-4-64 16,0 4 112-16,0-6-49 16,0-1-271-16,0 0 128 0,0-3 80 15,0-3 24-15,0-3 56 16,0-3-16-16,0 0-32 0,0-4 56 16,0-3-24-16,-4 1 40 31,-4-4-120-31,-4 4 80 15,-7-7 96-15,-6 3 0 16,-2-3 56-16,-5 0-56 0,-4 0 144 16,-4 0 152-16,0 0-16 15,0-3-64-15,-3 3 0 0,2 0-128 32,2 0-72-32,-1 0 104 0,5 0-112 15,-6 0 112-15,1 0-112 0,-3 3 48 16,-9 0-48-16,0 0 0 15,-8 0-8-15,0 0 40 0,-3 4-40 16,-1-4-8 15,-4 7 8-31,1-4 8 16,3 3 0-16,0-2 0 0,8-1-8 16,4 1 49-16,0-1-49 15,9 0-41-15,-5 1 41 0,0-1 8 16,4 0 41-16,-3 4-49 47,-2-4 0-47,2 3-8 0,-9 1 8 0,4-4 0 15,-8 4-49-15,5-4 49 0,-8 1 8 16,7-4-8-16,-4 0 0 16,4 0 8-16,0 0 1 15,4-3 39-15,1 4 48 0,6-4 24 16,6 0-64-16,-1 0-56 0,12 0 0 15,0 0 80-15,4 0-80 0,0 0 8 16,5 0 0-16,-2 0-8 16,-3 0 16-16,-4 0-16 15,5 0 0 1,-5 0 32-16,4 0-32 16,-4 0 0-16,4 0-8 0,-4 0 8 0,5 6 0 31,-1-3 0-31,3 3 0 15,6 1 8-15,-5-1-8 0,3 0 0 32,6 1 8-32,-1-1-8 15,3-3 8-15,2-3-8 0,3 4 0 16,-4-4 0-16,8 0 8 16,0 0 64-16,0 0 32 0,0 0 112 0,0 0-64 15,0 0 32-15,-4 0-56 0,4 0 72 31,-8 0 0-31,0 0-80 0,-4-4-112 16,-4 1 8-16,0-3 40 16,4 2-56-16,0 1 0 15,1 1 40 1,2-2-40-16,5 1 0 16,0 0 8-1,0 3 40-15,4 0 0 16,0-3-32-16,0 3 56 0,0-7 104 15,0 1-176-15,-3 0 16 0,-1-4-16 16,-5 0 8-16,5-2 48 16,-7-4-56-1,3-3 0-15,-5 0 88 16,6 0-72-16,-5-4 104 0,7 5 32 16,-3-5 16-16,5 1-40 15,-1-7-56-15,0 4-64 16,4-7 88-16,0-2-88 0,0-8 40 15,0-3-40-15,0-5 0 32,8-20-8-32,8-19-136 0,-4-22-352 15,-5-6-168-15,-3 31-736 16,-4 22-4738-16</inkml:trace>
  <inkml:trace contextRef="#ctx0" brushRef="#br1" timeOffset="52816.87">10873 6311 760 0,'0'0'4473'0,"0"0"-3481"15,0 0-648-15,0 0-184 0,0 0 280 16,0-2 256-16,0 2 8 16,0 0 209-16,0-4 135 15,0 4-48 1,0 0-448-16,0-3 336 16,0 3 8-1,0 0-463-15,0 0-185 0,0 0-160 16,0 0-88-16,0 0-104 15,0 0 48-15,0 0-32 0,0 0-16 32,0 0-32-32,3 3 88 15,1 7 48-15,0 3 16 16,1 5 32-16,-1 8 256 0,0 6 0 0,0 3-64 0,-1 3-40 16,1 6-48-16,-4-2 24 15,4 2 40 1,0 1-112-16,1 2 120 15,3 7 88-15,-1 0 40 16,-3 3-24-16,0 7-168 0,5 12-8 16,-9-9-96-16,4 2 88 0,-4 1 64 15,0-9 16-15,3 8-80 16,1-2-48 0,0-3 32-16,0-4 16 15,5 0-24-15,6-3-23 16,-3 1-49-16,4-8 88 0,0 1-48 0,0 0-40 31,-4 3 0-31,-4 0 80 0,-4 3-128 16,0 6 8-16,-4 1 0 31,0 3 56-31,0-1-16 16,-4 1-48-16,-5-3 0 0,6-1 0 15,-5-2 8-15,4-4 0 16,4-3 48-16,0 0-56 0,0-7 16 15,0 0 32-15,0 1-48 16,4-3 80-16,0-1-80 16,3 1 0-16,2 2 0 0,-1-2 8 15,0-1-8-15,4 1-8 16,-4-1-72-16,3-6 80 0,-2 3 0 31,-1-6 0-15,-1-3 0-16,1 0 8 15,-4-7 48-15,1-6-56 16,-1-3 0-16,-4-7 24 0,0-2-24 16,0 3 0-16,0-1 0 0,0 0 0 15,0 4 8 1,0 6-8-16,0-3 8 16,0 3 32-16,-4 0-32 15,4-6-8-15,0-4 0 0,0-2 0 16,0-7-408-16,0-13-889 15,0-12-1679-15</inkml:trace>
  <inkml:trace contextRef="#ctx0" brushRef="#br1" timeOffset="54057.91">12160 6222 1384 0,'0'0'2104'16,"0"0"273"-16,0 0-1025 0,0 0-576 15,0 0-16-15,0 0-15 16,0 0-121 0,0 0-80-16,0 0 0 0,0 7 64 15,-4 3 120-15,0 5-96 16,-1 8 32-16,1 2-111 0,1 7-193 16,-1 3-88-16,0 6-88 15,0 7 56-15,0 3 48 16,4-1-48-16,0 4 8 15,0 7-48-15,0-4 0 0,0 16-8 16,8 16 40-16,7 12-120 16,-2 11 0-16,2-8-40 0,-6-25 0 15,-1-18-8-15,-5-20 0 47,1 0 24-47,0 4-80 0,0 6 40 16,1 6 48-16,-1-3-40 0,0 0 32 15,3 3-8-15,-3 0 64 0,4 0-24 16,1 4-120-16,-6-4 24 16,5 0-16-16,-4 3 40 15,0-3 0-15,-4 4 24 16,0 2 56-16,0-3-16 16,0-3-31-16,4-5 23 15,1-2 32-15,-2-6-136 0,5-2 16 16,0 2-8-16,1-2 0 31,-2-1 88-31,1 7-88 0,-4-1-8 16,0 1 48-16,0-4-32 15,-4 1-8-15,0-4-8 16,0-3 8-16,0-6 0 0,0 3-8 16,4-7-8-16,0-2-8 31,-4-1 24-31,4-2-8 15,0-1 0-15,0 0 0 0,-4 0 0 16,0-3 0-16,0 3 0 0,0-3 0 0,0 1 8 16,0-1-8-16,0-4 8 15,0-2 0 1,0 3-8 0,0 0 8-16,0-4-8 0,4-2 0 15,-4-4-112-15,0-2-457 16,0-4-487-16,0-13-104 0,-4-13-808 0</inkml:trace>
  <inkml:trace contextRef="#ctx0" brushRef="#br1" timeOffset="55292.21">10092 7254 1256 0,'0'0'2856'0,"0"0"-1671"0,0 0-225 16,0 0 104-16,0 0 200 16,0 0 41-16,-28 4-153 0,24-4-368 15,4 0-152 1,0 0-40-16,0 0-80 0,0 0-80 16,0 0-199-16,0 0-65 0,0 0-168 15,0 0 0-15,0 0-120 31,0 0-16-31,4 0-57 0,4 0 185 16,8 3-48-16,3 0 112 16,13 0 81-1,4-3 167-15,8 0 0 16,9 0 48-16,10 0-200 0,12-3 0 16,17-7 40-1,20 1-112-15,3-7 16 16,-23 7 40-16,-16-1-24 0,-29 4 72 15,1-1 104-15,8-2-72 16,12 3 128-16,7-4 16 0,1 1-184 16,-4 2 8-16,4 1-96 15,-5 3 72-15,-3-4-56 0,-1 4-56 32,2 0 0-32,-5-3 88 0,3 2-88 15,1 1-32-15,3-3 32 16,-2 0 24-1,2-1-64-15,4-2-8 0,-6-1 8 32,-6 1 88-32,1 2-80 0,-4-2 64 15,-9 5-31-15,1-2 39 16,-4 0-80-16,-4 3 40 16,4-4-32-16,-5 4 40 0,-3-6 56 15,4 6-16-15,-4-4 88 0,0 1-88 16,-5 2 0-16,-7 1-96 15,0 0-8-15,-8 3-8 16,-4 0 8-16,4 0-48 16,4 0 8-16,-4 6-144 15,0 1-32-15,-4-1-289 0,-4 4-527 32,-12 6-848-32,0-1-825 0,-17-2-1336 0</inkml:trace>
  <inkml:trace contextRef="#ctx0" brushRef="#br1" timeOffset="56394.88">10207 8503 7505 0,'0'0'2057'31,"0"0"-945"-31,0 0-624 16,0 0-56-16,0 0 136 0,0 0 0 15,-4 0-136-15,4 0 48 0,0 0 81 16,0 0-1-16,0 0-160 16,9 0-120-1,2 0 400-15,10 0-32 16,2-7-72-16,5 4-224 0,0 0-152 15,0-4-56-15,-4 7-88 16,8-3-40-16,-4 3-8 0,11 0 8 0,1 0-8 31,12 0 64-31,19-3-64 16,30-7-8-16,22-2 8 0,16-4 88 16,-3 0-40-16,-5 0 184 15,-20 0 1-15,-7 4 63 0,-8-1-16 16,-21 3-112-16,-15 4-168 15,12-4 112-15,8 1 48 32,0-1-120-32,-1 1 48 15,5-4 24-15,-4 0-120 0,-1-2 72 16,1 2 0-16,-24 4-72 0,-13-1 0 16,9 3 0-16,-4 1 8 15,12-3-8 1,-8 6 8-16,-4-4 0 15,-5 4 0-15,9 0 32 0,-4-3-40 16,4 2 0-16,4 1 0 16,0 0 8-16,-13 3-8 0,-7 0-8 15,-8 0 0-15,-8 0-56 0,-12 0 56 47,-4 0-64-47,0 0 0 0,-4 0 72 16,0 0 8-16,3 0 40 15,6 0-40-15,7 0 0 0,0 0 96 16,7 0-88-16,5-3-8 31,-4-1-8-31,0 4 0 0,-12-3 0 0,-4 3-248 16,-24 0-896-16,-16 13-1385 0,-16-6-2480 16</inkml:trace>
  <inkml:trace contextRef="#ctx0" brushRef="#br1" timeOffset="58368.65">10223 6715 8329 0,'0'0'2353'16,"0"0"-865"-16,0 0-384 0,0 0 145 16,0 0 7-16,4-13-448 15,8 10-488-15,4-3-160 16,4 6-16-16,0 0-88 16,0 0-48-1,-5 0-8 1,-2 12 0-16,-5 7-80 0,-5 3 16 15,-3 4 64-15,-3 2 8 16,-13 1 0-16,-8 3 48 0,-4 3-40 0,0-3 48 0,-4-4 0 16,4 1-56-16,8-10 48 31,8-6 40-31,5-7-96 16,3 0 0-16,4-6 40 0,0 0-24 15,19 0-8 1,13-6 216-16,16-7 392 0,4-3-279 15,7-6-177-15,-7 6-136 0,0 0-24 32,-4 0-1225-32,-8 3-2856 0,-17 1-4288 15</inkml:trace>
  <inkml:trace contextRef="#ctx0" brushRef="#br1" timeOffset="58916.75">11498 6565 9962 0,'0'0'3944'16,"0"0"-1087"-1,0 0-1129-15,0 0-583 16,0 0-321-16,0 0-440 15,0 0-288-15,-4-22-96 0,0 35-96 16,0 6 88-16,-3 13 0 16,3 6 8-16,-1 3 0 0,1 1 16 0,4 2 56 15,0-6-72 1,0 4-248-16,13 2-656 16,6-6-1281-16,-3-13-3680 0</inkml:trace>
  <inkml:trace contextRef="#ctx0" brushRef="#br1" timeOffset="59571.63">12654 6515 10098 0,'0'0'3872'16,"0"0"-2159"-16,0 0-121 15,0 0-168 1,0 0-535-16,-13-32-417 16,13 32-304-16,21-3-160 0,3 3-8 15,7 0 0-15,1 6-96 16,-4 7 96-1,-12 9-8-15,-8 3-88 16,-8 7 96-16,-3 3 0 0,-22 4 104 16,-3-5-40-16,-3-5-64 0,3-4 16 0,7-6 32 31,10-6-48-31,7-10-8 16,4 0-48-16,8-3-16 15,23 0-104-15,29 0 176 0,0-13 0 16,15 1-136-16,17-13-896 15,-23 2-1353-15,-11 4-5489 0</inkml:trace>
  <inkml:trace contextRef="#ctx0" brushRef="#br1" timeOffset="60806.02">10354 7731 9177 0,'0'0'2633'0,"0"0"-40"31,0 0-761-31,0 0-544 0,0 0-304 15,0 0-431-15,0 0-553 16,0 0-152-16,13 12 152 0,-9 17 264 16,4 9 40-16,-5 6 8 15,5 4-216-15,-3-3-24 16,-5 3-64-16,4-1-8 0,4-3-592 16,7 1-1209-16,1-10-2736 15,5-16-4705-15</inkml:trace>
  <inkml:trace contextRef="#ctx0" brushRef="#br1" timeOffset="61307.26">11733 7591 2936 0,'0'0'9842'0,"0"0"-5745"15,0 0-2681-15,0 0-463 16,0 0-361-16,0 0-200 0,0-13-296 0,0 13-96 15,4 19 0-15,-4 4 64 0,0 11 136 16,0 5-48 0,0-1-80-16,0 3 24 15,0 0-32-15,0-2-64 16,0-2-8-16,4-1-312 16,9 2-952-16,-6-6-1801 0,9-14-4329 0</inkml:trace>
  <inkml:trace contextRef="#ctx0" brushRef="#br1" timeOffset="61940.09">12996 7413 7033 0,'0'0'2473'15,"0"0"-313"1,0 0-224-16,0 0-455 0,0 0 55 0,0 0-536 15,0 0-680-15,-4-18-320 16,-12 36 8-16,-12 11 320 0,-4 6 112 16,-3 9-95-16,3 7-49 31,4 0-48-31,8 0-128 0,4-4-112 16,8 1 72-16,8-7-80 15,0-2-48-15,16-11-48 16,8-6-352-16,4-6 32 15,4-13 23-15,3-3 25 0,-7 0 80 32,-4-10 248-32,-12-9 40 15,-3-3 8-15,-9-3 96 0,0 3 264 16,-17 3 120-16,-7 3-191 0,1 13-105 16,-5 3-192-16,-4 3-96 0,-16 32-977 15,8-6-2871 1,9-1-2266-1</inkml:trace>
  <inkml:trace contextRef="#ctx0" brushRef="#br1" timeOffset="62942.54">10487 8915 9418 0,'0'0'3856'0,"0"0"-1999"0,0 0-153 15,0 0-592-15,0 0-311 0,0 0-289 32,-9-12-408-32,9 24-104 15,0 13 0-15,0 7 440 0,0 10-96 16,0 5-136-16,0 4-96 0,0 0-24 16,0 0-40-16,0-1-48 31,0-2-152-31,20 0-1080 15,-4-14-1841-15,4-14-5353 0</inkml:trace>
  <inkml:trace contextRef="#ctx0" brushRef="#br1" timeOffset="63359.19">11694 8766 9826 0,'0'0'3968'0,"0"0"-2375"15,0 0-409 1,0 0-184-16,0 0-384 0,0 0-344 16,-13 41 481-1,9-12-105-15,0 6-264 16,1 3-160-16,3 0-24 0,0-3-80 15,0 0-56-15,0-1-56 16,0-5-8-16,0 3-40 0,0 3-640 16,7-7-1841-16,-3-9-4376 0</inkml:trace>
  <inkml:trace contextRef="#ctx0" brushRef="#br1" timeOffset="65179.37">12574 8871 6361 0,'0'0'4337'16,"0"0"-2561"-16,0 0 457 0,0 0-417 16,0 0-440-16,-4 0-367 0,4 0-449 15,0 0-144-15,0 0-88 16,0 0 8-16,0 0-88 15,0 0-152-15,12 0-48 0,8 0 192 32,8-3-96-32,0-1-72 0,7-2-72 15,-7-1-280-15,0 5-160 16,-4-2-400-16,-8 4-633 0,0-6-1167 16,-8 6-1649-16,-4-7-2152 0</inkml:trace>
  <inkml:trace contextRef="#ctx0" brushRef="#br1" timeOffset="65464.49">12944 8595 1720 0,'0'0'8194'0,"0"0"-6154"0,0 0 273 15,0 0-665-15,0 0-216 16,0 0-528-16,0 0-552 0,4-16-248 31,-4 32-104-31,0 6 217 16,-8 12 391-16,4 8-144 0,1 3-192 16,-1 5-96-16,4 1-104 15,0 3-64-15,0-3-8 0,11 12-296 16,2-12-1545-1,-9-13-4352-15</inkml:trace>
  <inkml:trace contextRef="#ctx0" brushRef="#br1" timeOffset="69543.28">11168 10353 7585 0,'0'0'4225'16,"0"0"-2105"-16,0 0-735 31,0 0 175-31,0 0-240 0,-13-16-367 0,9 10-425 16,1 0-72-16,-1-7-128 15,4 1-184-15,0-5-72 0,0-5 24 0,0-3-96 16,11 0 8-16,2-1-8 31,2 7 0-31,2 3 0 0,2 3-72 16,-3 7-48-16,0 6 8 15,4 0-88-15,-3 13 24 16,2 12-48 0,-3 10 128-16,-8 10-24 0,-4 6-56 15,0 6 8 1,-4 0-8-16,-4 0 8 16,-4-10 40-16,-8-5 80 0,4-14 48 15,1-9 0-15,-2-12 0 31,9-7 0-31,0-13 168 0,4-22-168 16,0-25 0-16,21-20-8 16,6-2 8-16,1 12 0 15,3 19 8-15,-14 26-8 0,-2 3 136 0,2 6-16 16,-2 16-80-16,1 0-40 16,0 16-112-16,0 12 104 0,0 14 0 15,-4 5 0 1,-4 4 8-16,-4 3-8 31,-4-6-64-31,0-7-56 0,0-6-16 16,-8-10-9-16,-3-9 49 15,2-13 104-15,-3-3 0 0,5-13 104 16,3-22-64-16,4-22-40 16,11-32-112-16,13 7 112 15,1 6-104-15,2 19-96 16,-11 25 160-16,-1 10 40 0,6 2 224 15,-5 20-184-15,-4 0-40 16,4 23 0-16,3 11 32 0,-6 11 96 47,-2 9-120-47,1 3-8 16,1-3-248-16,2 3-776 0,21-3-1688 15,-4-12-1665-15,4-20-1545 0</inkml:trace>
  <inkml:trace contextRef="#ctx0" brushRef="#br1" timeOffset="70175.99">12199 10194 8361 0,'0'0'2305'16,"0"0"-649"-16,0 0-432 0,0 0-7 16,-63-72-129-16,35 68-88 31,-4 4-448-31,-4 17-208 15,4 14-128-15,0 4 56 0,8 10-112 0,9-1-64 0,6-3-96 16,5-6 0-16,4-9-80 16,4-7-88-16,13-13-176 0,-2-6 48 31,13-10 296-31,0-18 296 16,4-10-80-16,-4-13-112 15,0 7-104 1,-8 2 48-1,-8 14 40-15,-8 12 329 16,-1 16-185-16,-3 0-232 0,0 25-16 16,0 10 16-16,-3 9 136 15,-1 1-64-15,4-4-24 16,0-6-48-16,0-9-296 0,4-11-481 16,16-15 241-16,4 0 192 0,12-25 64 0,3-16-272 15,17-19-72-15,-9-4 120 31,-2-3 96-31,-6 7 408 16,-11 19 72-16,-7 6 1040 0,-14 19 256 16,-3 10-31-16,-4 6-617 15,0 0-544-15,0 0-176 16,-4 12-8-16,0 7-8 0,-3 7 8 31,7-1-40-31,0 0 40 16,7 4-8-16,9 0-96 15,4-4-208-15,0 0-145 0,-4 1 73 16,0-7 48-16,-8 3 72 0,-8-3 200 16,0 0 72-16,-20 0 64 15,-12-3 264 1,0 3 40-16,-8-6-160 16,1-7-208-16,7-6-136 0,12-12-904 15,8-11-1688-15,7-5-2826 16</inkml:trace>
  <inkml:trace contextRef="#ctx0" brushRef="#br1" timeOffset="70414.23">12777 9893 12778 0,'0'0'3169'0,"0"0"-1289"0,0 0-455 16,0 0-633-16,0 0-552 15,0 0-224-15,-16 79 280 31,12-25-152-31,-4 3-48 16,8 20-88-16,0-8-8 0,0-2 0 16,4-3-144-16,4-13-464 0,1-4-352 15,-2-12-777-15,1-22-1183 32,0-13-1497-32,0-3-1897 0</inkml:trace>
  <inkml:trace contextRef="#ctx0" brushRef="#br1" timeOffset="70671.59">13080 9918 12658 0,'0'0'4409'15,"0"0"-3361"1,0 0-832-16,0 0-160 0,0 0 56 16,-52 61 345-16,13-26-89 15,-14 3-232-15,1 3-64 16,-3-9 48-16,7-4-120 0,16-9 0 31,12-6-8-31,16-6-136 16,8-5-208-16,40 5-8 0,8-1 360 15,11 1 88-15,13 2-32 16,-12 1 24-16,8-1-16 0,-9 1-64 16,-11 6-96-16,8 6-1017 15,-20 0-1663 1,-12-6-3578-16</inkml:trace>
  <inkml:trace contextRef="#ctx0" brushRef="#br1" timeOffset="70846.33">13869 10026 15579 0,'0'0'2968'16,"0"0"-1663"-16,0 0-889 15,0 0-416-15,0 0-184 0,0 0-2129 32,-88-28-8825-32</inkml:trace>
  <inkml:trace contextRef="#ctx0" brushRef="#br2" timeOffset="81505.64">11514 7258 3240 0,'0'0'1945'0,"0"0"-1409"0,0 0-320 16,0 0 1696-16,0 0-343 15,0 0-457-15,0 0-168 32,0 0 80-32,0 0-48 0,0 0-359 15,0 0-289-15,0 0-8 16,0 0-144-16,0 0-48 16,0 0-24-16,0 0-96 0,0 0-8 15,0 0-64-15,-4 3 16 31,-4 7 48-31,0 5 48 16,-4 1-40-16,0 6 64 0,0 1-64 16,-3-1 40-16,-2 6-32 0,-3 1 112 0,-3 3 80 15,-1-1-80-15,0 4 112 16,4 1-80 0,-4-5 24-1,8 1-56-15,1-3-40 0,-2 2-16 16,-3-2 56-16,8 2-72 15,-8 4 72 1,1-3-56-16,2 0 48 0,-2-3 8 16,3-1-56-16,0-6-64 31,0 0 80-31,4-5-80 0,-4 1-8 16,12-5 8-16,-4-7 40 15,4 1-48-15,4-4 0 16,0-3-8-16,0 3 8 0,0-3 8 0,0 0-8 0,0 0 8 15,0 0 56-15,0 0-64 16,0 0-248 0,0 0-272-16,0 0-224 15,0 0-584-15,0-9-1425 16,0-1-3904-16</inkml:trace>
  <inkml:trace contextRef="#ctx0" brushRef="#br2" timeOffset="82746.62">12171 7829 1696 0,'0'0'1872'0,"0"0"-1240"0,0 0 321 31,0 0 119-31,0 0-112 0,0 0-336 16,0 0-288-16,0-3-168 15,0 3 64 1,0 0-80-16,0 0-16 0,0 0-88 31,0 0-32-31,0 0 48 0,-4 0 240 16,1 3-71-16,-5 7-1 16,-1 0 0-16,-2-1 80 15,3 4 24-15,-8 2-8 0,0 1 64 16,0 0 104-16,0 3-112 15,0 4 16-15,0-5-112 16,0 1-80-16,1 1-80 0,2 2 72 16,-2-3-56-16,2 3 8 15,1-3-16-15,-4 3 73 16,4-3-89-16,1 4 8 0,-6-4-48 31,6 3-16-31,-2 0 48 0,-6-3-104 31,7 0 40-31,-4 0 72 16,0 0-8-16,-4-3 56 0,4 4-16 16,4-5 48-16,0-2-64 0,4-4-40 15,0-2-40 1,5-1 32-16,3-3-80 16,0-3 0-16,0 0 0 0,0 0 48 15,0 0-48-15,-4 4-8 16,-1-2-16-16,1 5-96 0,0 3 112 15,-4-4-96-15,5 3-80 32,-1-2-56-17,0-4-552-15,4-3-1273 0,11-3-927 16,5-16-3986-16</inkml:trace>
  <inkml:trace contextRef="#ctx0" brushRef="#br2" timeOffset="104433.55">4561 8963 432 0,'4'0'368'0,"0"0"-368"15,1-3-72 1,3-4-136-16,-4 7 200 15</inkml:trace>
  <inkml:trace contextRef="#ctx0" brushRef="#br2" timeOffset="104934.83">4561 8963 744 0,'88'-70'496'0,"-84"67"704"16,-4 3 208-16,0-4 41 31,0 4-1145-31,0 0-128 16,0 0 8-16,0 0 1016 0,0 0-112 16,0 0-152-16,0 0-31 15,0 0-97-15,0 0-296 0,0 0-160 31,0 0-144-31,0 0-96 0,0 0-64 16,0 0-48-16,0 7 56 0,-8-1 168 16,5 7 64-16,-1 0 96 15,-1 0 16-15,1-1-144 16,0 1-136-16,0-1-56 16,4 1-48-1,-4 0 32-15,4-7-40 0,0 4 73 16,0-4-25-16,0 0-48 0,0-2 48 15,-3 2-48-15,3 0 8 16,0-2-8-16,0 2 40 0,0-3-48 31,0 3 8-31,0-2-8 16,0-4-96-16,0 3-441 16,0-3-47-16,0 3-184 0,0-3-200 15,0 0-224-15,0 0-593 16,-4 0-223-16</inkml:trace>
  <inkml:trace contextRef="#ctx0" brushRef="#br2" timeOffset="105536.32">4574 8947 2616 0,'0'0'1792'0,"0"0"-695"15,0 0-1-15,0 0 352 0,0 0 289 16,0 0-233-16,0-22-448 16,0 22-296-16,0 0-200 0,0 0-248 31,0 0-264-31,0 0-48 16,0 0-80-16,0 0 32 0,0 3-24 15,0 7 72-15,12-1 16 0,-5 0-8 16,10 4 64-1,-2-3-64-15,2-1 0 16,2 4 80 0,-3-7-88-16,0 4 25 15,-4-7-17-15,0 3 0 0,-8-3-8 16,-4-3 0-16,3 4-129 16,-3-4-103-16,0 0 16 15,0 0 80-15,-3 0 64 0,-13 0-408 0,4-7 112 16,-4-2 168-1,0-7-56 1,0 3-8-16,4 4 96 0,4-1 152 0,4 4 8 16,0 3 8-16,1-1 104 15,-1 1-96-15,4 3 120 16,0 0 24 15,0 0-80-31,0 0-64 16,0 0-8-16,0 0 16 0,0 0-16 15,0 0-8-15,0 0-104 16,7 0 112-16,1 0 80 0,5 3-72 16,-6 4 8-16,1-1-8 15,4 0 8-15,-8 1-16 16,4-1-8-16,4-2-592 16,0 1-968-16,-8-5-3393 0</inkml:trace>
  <inkml:trace contextRef="#ctx0" brushRef="#br2" timeOffset="109662.15">4047 8782 7009 0,'0'0'2393'16,"0"0"-793"-16,0 0-512 0,0-3 296 15,0 3-143-15,0 0-337 0,0 0-456 16,0 0-160-1,0 0-168-15,0 0-40 16,0 0-80-16,0 0-56 0,0 3 8 16,0 9-40-16,0 8 88 31,0 2 112-31,5 10-40 0,-1-1 56 16,0-2-40-16,3 3-32 15,-3-7 8-15,0-6-56 31,0 0 0-31,1-3-8 0,-1-6 8 0,-4-1 0 16,4-3-8-16,-1 1 16 16,-3-1-8-16,0-6-8 0,0 3-344 0,0 0-288 31,0-3-608-31,0 0-505 16,-3 0-103-16,-10 0-2105 0</inkml:trace>
  <inkml:trace contextRef="#ctx0" brushRef="#br2" timeOffset="109978.58">3996 8760 6225 0,'0'0'2232'0,"0"0"-407"0,0 0-177 16,0 0-144-16,0 0-311 0,0 0-609 15,0 0-344-15,0 0-152 0,-16 0-16 16,8 9 32 0,-4 7-40-16,7 0-56 15,-6 3 8-15,7-3-8 0,-4 3-8 31,4 3-96-31,0-3-488 16,0 13-1137-16,0-7-375 0,4-6-2561 16</inkml:trace>
  <inkml:trace contextRef="#ctx0" brushRef="#br2" timeOffset="110301.52">4043 9153 6385 0,'0'0'2912'16,"0"0"-1399"-1,0 0-497 1,0 0 24-16,0 0-112 15,0 0-399-15,0 0-257 16,0 0-192-16,-4 0-80 16,4 0 0-16,8 0 0 0,9 0 304 15,7-3 472-15,4-7-120 32,7-2-224-32,1-4-96 15,4 3-336-15,-5 0-168 0,6-2-1520 16,-13 2-1257-16,-9 0-4712 0</inkml:trace>
  <inkml:trace contextRef="#ctx0" brushRef="#br2" timeOffset="116464.36">2701 8915 1528 0,'0'0'1904'15,"0"0"-559"-15,-12-3-177 0,8 3-216 16,4 0 168-1,-4 0-184 1,4 0-183-16,0 0-81 16,0 0 96-16,0 0 64 15,0 0-40-15,0 0-184 16,0 0-216-16,0 0-216 0,-4 0-168 31,4 3 0-31,0 10 0 16,0 6 97-16,0 3 15 15,0 3-24-15,4 1 64 0,4 3-88 0,4-1 32 0,0 1 24 16,-1-7-32-16,2 3-88 16,-2-3 40-16,-7 0-40 0,5-2 0 31,-1-8 8-31,-4 1 40 16,-1 0-48-16,-3-7 40 0,4 1-40 15,-4-4-8-15,0-3 0 0,0 0-352 16,0 0-208-16,-7 0-129 0,-14-10-1679 15,2-2-4538-15</inkml:trace>
  <inkml:trace contextRef="#ctx0" brushRef="#br2" timeOffset="116796.38">2625 8940 3120 0,'0'0'1360'16,"0"0"129"-16,0 0 167 31,0 0 169-31,0 0-121 0,0 0-424 16,-16-15-352-16,8 15-344 15,0 6-359-15,-3 7-1 0,-2 3-40 16,5-1-40 0,-3 4-64-1,3 1-16 1,-1-1-56-16,2-1 40 16,3-1-48-16,0-2 0 0,0-2-8 15,-1 3-480-15,5 3-857 0,0-3-583 16,0-3-2561-16</inkml:trace>
  <inkml:trace contextRef="#ctx0" brushRef="#br2" timeOffset="117197.38">2637 9334 6161 0,'0'0'2496'15,"0"0"-967"-15,0 0-241 32,0 0 208-32,0 0-95 0,0 0-617 15,0 0-440-15,0-13-184 0,0 13-88 16,0 0-72-16,0-3-24 15,8 0-328-15,8-6 152 0,12-4 200 0,3 0 824 32,10-6-424-32,2 0-240 15,-3 6 8-15,-8 1-168 0,-8 2-88 16,-4 4-312-16,-8 2-288 16,-5 4-120-16,-2 0-81 0,-5 0-447 31,0 0-24-31,0 0 96 0,0 10-697 15,0-7-2456-15</inkml:trace>
  <inkml:trace contextRef="#ctx0" brushRef="#br2" timeOffset="121662.52">2445 7708 4841 0,'0'0'2056'0,"0"0"-512"16,0 0 9-16,-15-6-297 0,15 3 0 16,0 0 48-16,0 0-543 0,0-4-177 15,0 1-512-15,4-3-72 16,12-1 0 15,4-6 224-31,8 0-224 0,0 4 144 16,3 2-144-16,-3 0 0 15,-4 8 0-15,-8 2-448 0,0 0 176 16,-8 6 8-16,-4 10 120 16,-4 3 144-16,0 9 152 31,-16 1 72-31,-4 6-88 0,0-7-72 0,1-2-8 0,2-4-40 15,6-6 48-15,3-7-48 16,3-2-8-16,5-7 0 0,0 0 0 31,0 0-8-31,0 0 0 16,0 0-304-16,13 0 0 16,6-4 304-1,9-5 760-15,9-7-104 16,2-3-192-16,1 0-40 0,-5 3-208 0,-10 6-208 15,-9 4-8-15,-8 3-296 16,-4 3-256 0,-4 0 264-1,0 0 56-15,0 0 64 0,-12 0-184 16,3 6-688-16,2 1-209 0,3-1-311 16,0 4-945-16,4-4-1760 0</inkml:trace>
  <inkml:trace contextRef="#ctx0" brushRef="#br2" timeOffset="125488.37">3888 7353 5705 0,'0'0'1656'15,"0"0"-280"-15,0 0-215 16,0 0 55-16,0 0-160 0,0-29 152 31,0 29-39-31,0-3-209 16,0 3-224-16,0 0-312 0,0 0-136 15,0 0-160-15,0 0-128 0,0 0 0 0,0 0-8 32,0 0-96-32,0 0-8 15,0 3-16 1,0 10 72-16,0 3 56 15,9 9 0-15,-2 4 64 0,1 6 40 32,0 3-8-32,0 0-16 15,0 4-56-15,0-5 32 0,-4-5 32 16,3-7-88-16,-2-2 16 0,-1-7-8 16,0-7 0-16,-4-5-8 15,4-2 8-15,-4-2 0 0,0 0 136 16,0 0 8-16,0 0 152 15,0 0 88-15,0 0-120 0,0 0-104 0,0 0-168 32,0-2-400-32,0 2-856 15,-4 0-3345-15</inkml:trace>
  <inkml:trace contextRef="#ctx0" brushRef="#br2" timeOffset="126878.86">5538 7274 4729 0,'0'0'2472'32,"0"0"-167"-32,0 0-809 0,0 0-128 15,0 0 361 1,0 0-505-16,0 0-248 0,-13-39-368 0,13 39-384 0,5-3-224 31,7-3 0-15,3 3 288-16,9 0-136 0,4 0-48 15,0 3-96-15,0 0-8 0,-4 6-104 16,-4 6-88-16,-8 1 120 0,-8 10-40 16,-4-5-32-16,-4 8 144 15,-20-4 72-15,-4 4 128 0,-4-7-16 32,0-4-136-32,12-2 32 15,5-3-72-15,2-7-16 16,13 0 0-16,0-3-80 0,0 0-96 15,13 0-112-15,11 0 296 16,12-6 376-16,3-4-8 0,9-3-192 16,3 1-24-1,2-1-136 1,-10 0 192-16,-2 1-64 0,-13 5-96 16,-13 4-48-16,-7 3-128 15,-4 0-56-15,-4 0 176 0,0 0-64 16,0 0-16-16,-12 0 88 15,0 3-8 1,5 4-624-16,-6 2-184 0,5 4-992 16,-4-4-1153-1,4 1-3688-15</inkml:trace>
  <inkml:trace contextRef="#ctx0" brushRef="#br2" timeOffset="128627.05">5521 8820 1328 0,'0'0'4417'0,"0"0"-2985"16,0 0-648-16,0 0-320 16,0 0 497-16,0 0 47 0,0-16-80 15,0 16-24-15,0 0 168 0,0 0-135 16,0 0-297-16,0 0-336 15,0 0-136-15,0 0-136 47,0 6-32-31,-3 7 0-16,-5 9 8 0,0 4 120 16,-1 2-64-16,2 1 40 15,7 3-56-15,-4-7-48 0,4-3-8 16,0 0 8-16,0-6 0 0,4 0-8 15,3-3-80-15,2-7-80 0,7 0-88 16,-4 1-264-16,7-7-88 16,6 0-9-16,-1 0 313 15,0-13-464-15,-5 4 488 0,-2-1 280 16,-14 0 200-16,-3 4-24 31,0 3 384-31,-20 0-112 16,1 3-96-16,-9 0-95 0,-9 3 15 15,10 6-72-15,7 4-96 16,0 0-96-16,8 3-8 0,12-3-673 16,8-1-1311-16,8-9-2217 0</inkml:trace>
  <inkml:trace contextRef="#ctx0" brushRef="#br2" timeOffset="131397.26">2550 10109 4200 0,'0'0'2361'0,"0"0"-801"0,0 0-512 16,0 0-199-16,0-35 215 16,0 25-192-16,0 4 0 31,0 3 16-31,0-3-279 0,0 6-57 16,0-3-64-16,0 3-112 0,0 0-160 15,-4 0-112-15,4 0-24 0,0 3-80 0,0 6 8 16,0 7-8-16,-4 9 120 15,4 1 56-15,0 6-104 16,0-1 80 0,0 4 16-16,0-3-48 31,0 0-32-31,4-7-24 0,0 0-56 16,0-5 0-16,-1-8 0 15,-3-2 8-15,0-1 32 0,4-3-40 16,-4 1-8-16,0-1 72 15,0 1-72 1,0 3 0-16,0-5 40 16,0 2-32-16,0-1-8 0,0 1 0 0,4-1-48 15,0 0-304-15,1 1-1232 16,3-1-1305-16,-5-6-2840 0</inkml:trace>
  <inkml:trace contextRef="#ctx0" brushRef="#br2" timeOffset="132754.01">4088 10271 4504 0,'0'0'2257'16,"0"0"-537"-16,0 0-607 16,0 0 207-16,0 0-136 0,4-48 656 15,-4 45-831-15,0 0-329 0,0 3-48 31,0 0-176-31,0 0-184 0,0 0-56 16,0 0-112-16,0 0-104 16,0 6-48-16,0 10-16 15,0 6 64-15,0 7 64 0,0 3-56 16,0 3 8-16,-4 0 40 0,4-1-48 16,0-2 8-1,0-3-16 1,0-7 8-16,0-3 0 15,0-6 0-15,0-4-8 16,0-2 0-16,0-4-104 0,0 0-520 16,0-3-384-16,0 0-945 15,0 0-775-15,0-6-3898 0</inkml:trace>
  <inkml:trace contextRef="#ctx0" brushRef="#br2" timeOffset="134220.44">5155 10376 3672 0,'0'0'2601'15,"0"0"-1137"-15,0 0 265 31,0 0-281-31,0 0-288 0,0 0 48 16,0 0-95-16,-12 0-345 0,12 0-152 0,0 0-104 16,0 0-152-16,0 0-40 0,0 0-48 15,0 0-72-15,0 0-96 32,0 0-16-32,0 0 24 0,0 0-40 15,0 0 0-15,0 0-72 16,0 0-56-16,4 0-320 0,9-4 376 0,2 1 184 15,1-3-16-15,0 3-32 16,0 3-136 0,0-3-56-1,0 3 56-15,-4-4 0 0,-1 4-208 16,2 0-136-16,-9-3-80 0,3 3-32 16,-3 0-48-1,0 0-352-15,1 0-176 16,-1 0-297-16,-4-3-311 31,0 3-585-31,0-3-2720 0</inkml:trace>
  <inkml:trace contextRef="#ctx0" brushRef="#br2" timeOffset="134705.04">5402 10217 4785 0,'0'0'2008'0,"0"0"-504"16,0 0 369-16,0 0-457 15,0 0 88-15,0 0-279 16,0 0-385-16,0-10-200 15,0 10-200-15,0 0-136 0,0 0-208 16,0 0-40-16,0 0 8 16,0 0-64-16,0 0-96 0,0 10 56 15,0 6 40-15,0 3 48 32,0 3 0-17,0 4 16-15,0-1-56 0,0 0-8 16,0 1 0-16,0 2 0 15,0 7-952-15,0-6-1753 0,0-7-5704 16</inkml:trace>
  <inkml:trace contextRef="#ctx0" brushRef="#br2" timeOffset="143869.82">1749 6622 1872 0,'0'-2'1592'0,"0"-1"-424"0,0-4-151 32,0 4-601-32,-4-4 1776 15,4 1-591-15,-4-3-481 0,-1 2 112 16,1 1-336-16,1-1 249 0,-1 1-313 16,0 0-128-16,4 3-48 0,-4 3-48 15,4-4-120 1,0 4-232-1,-4 0-256-15,-1 0-176 16,-2 4-136-16,-5 9 312 16,-4 2 16-16,0 4 56 15,0 4-72-15,4-1-40 0,4 3-32 32,0 1-32-32,4-4 104 15,4-3-128-15,0 0 24 16,9-7-88-16,6-2 64 0,1 0-88 15,11-7 216-15,1-3 48 0,4 0 72 0,5-3 24 16,-5-13-72 0,-4 3-16-16,-9-3 24 15,-3-3 48-15,-8-3-56 16,-4 0 40-16,-4-7-112 0,0 1 16 16,-4-1 8-16,-12 3 24 15,-4 7 56-15,0 1-104 0,0 5 128 0,-3 7-128 16,-5 2-32-1,0 4-496 1,0 16-64-16,-8 9-64 16,8 14-400-16,-4 18-1185 0,12-6-912 15,12-7-3608-15</inkml:trace>
  <inkml:trace contextRef="#ctx0" brushRef="#br2" timeOffset="144740.85">1713 7718 7393 0,'0'0'2545'15,"0"0"-633"-15,0 0-32 0,0 0-119 0,0 0-241 16,0-22-688 0,0 22-336-16,0 0-384 15,0 3-112-15,0 10-264 0,0 9 264 32,-5 13 64-32,-2 3 112 15,3 4-56-15,0 2-16 0,0-3-56 16,4 0 49-16,-4-6-81 15,4-3-8-15,0-7-8 0,0-6 0 16,0-3-297-16,0 0-327 16,4-3-1504-16,-4-10-1961 15</inkml:trace>
  <inkml:trace contextRef="#ctx0" brushRef="#br2" timeOffset="145574.09">1569 9115 8769 0,'0'0'2337'0,"0"0"-873"0,0 0-776 15,0 0 129-15,0 0-33 16,0 0-400-16,0 0-384 16,4-3-224-1,4 3 224-15,4 0 64 16,4 9 40-16,-4 8-96 16,0 2 40-16,-4 6 0 0,-8 10 40 15,0 3 216-15,-16 3 352 0,-12 7-64 16,-4 0-144-16,1-4-128 15,3-6-88 1,4-9-40-16,8-7-144 16,7-13-48-16,9-5-56 0,0-4-88 15,9 0-56-15,31-7-200 0,7-12 400 32,13-3 320-32,8-10 40 0,-8 10-288 15,4-4-72-15,-4 20-1472 16,-17 6-1465-16,-11 0-1856 0</inkml:trace>
  <inkml:trace contextRef="#ctx0" brushRef="#br2" timeOffset="146413.89">1721 11150 6177 0,'0'0'5305'0,"0"0"-3521"0,0 0-535 16,0 0-393-1,0 0 232 1,0 0-280-16,0 0-472 0,-17-67-264 0,34 49-72 16,7 2-8-16,4 0-40 15,-1 0 48-15,-3 6-8 0,-8 7-56 16,-8 3-136-16,-4 0-312 16,-4 0 112-16,0 0 400 0,0 13 48 31,-12 6 440-31,-4 3-88 15,1 0-80-15,-2 4-112 0,2-4-120 0,6-3-72 16,1 0-16-16,8-3-16 0,0 3-64 16,0-6-40-16,4 3 0 0,9-4-24 31,2 1 56-31,5 3-24 16,1-4-136-16,2 1 64 15,-3 3 112 1,0-3-48-16,-8 3 40 0,-8 0-16 15,-4 3 96 1,0 0 48 0,-4 3 232-16,-20 4 256 0,-4-4-32 15,-8 3 8-15,-3 0-167 0,-6-5-65 16,-2 2-112 0,-1-10-168-16,-12-12-424 0,9 0-1449 0,6-19-3800 0</inkml:trace>
  <inkml:trace contextRef="#ctx0" brushRef="#br2" timeOffset="147563.54">2939 5651 6545 0,'0'0'2833'0,"0"0"-1361"15,0 0-1104-15,0 0 248 16,0 0 152 0,-86 38 280-16,69-9-39 0,-3-1-377 15,5 7-248-15,3 4-40 16,12-2-224-16,0-2 0 0,0-3-120 16,15-6-80-16,10-10 0 0,2-7-88 31,5-9 168-31,4 0 24 0,-4-19 256 15,4-10-96-15,-12-6 56 16,-9-6-112-16,-10-3 152 0,-5 0-64 16,-9-1-112-16,-10 7 144 31,-5 6 128-31,4 13-120 16,0 6-128-16,4 10-128 15,0 3-8-15,4 16-632 0,0 16-56 16,12 28-616-16,0-6-1665 15,4-13-3464-15</inkml:trace>
  <inkml:trace contextRef="#ctx0" brushRef="#br2" timeOffset="148002.25">4052 5394 10666 0,'0'0'3200'16,"0"0"-1079"-16,0 0-649 0,0 0-408 16,0-6-399-16,0 6-505 0,0 3-160 15,0 9-184-15,0 14 184 0,4 2 112 16,0 11 24-16,0 2-56 15,3 3-8-15,-3-2-64 16,5 2-8-16,2 0-224 16,1 13-857-16,1-12-1743 31,-2-10-3866-31</inkml:trace>
  <inkml:trace contextRef="#ctx0" brushRef="#br2" timeOffset="148603.76">5490 5394 9930 0,'0'0'2440'0,"0"0"-719"0,0 0-785 16,0 0 272 30,0 0-360-46,0 0-504 0,0 0-224 16,0 0-120-16,0 0-160 16,63 6-104-16,-63 20 216 0,0 9 48 15,-11 3 48-15,-17 3 168 16,-4 0-144-16,4-2 112 0,4-11-72 16,5-2-32-16,10-11-80 0,9-2-104 15,5-6-48-15,22-7 56 16,29 0 96-16,28-10 200 0,0-12-80 15,-5 2-120-15,16-11-672 0,-35 8-2473 32,-8-2-6281-32</inkml:trace>
  <inkml:trace contextRef="#ctx0" brushRef="#br2" timeOffset="149236.57">6809 5388 9009 0,'0'0'2105'0,"0"0"-545"15,0 0-928-15,0 0 297 16,0 0-17 0,0 0-512-16,44-61-96 0,-12 55-208 15,7-1 0-15,-3 4-88 16,0 3 0-16,-4 0 40 0,-8 0-48 0,-9 3-200 16,-6 7 96-16,-5 3 56 31,-4 0 48-31,-8 3 248 0,-8 3 168 15,0-1 104-15,-4 5-224 16,3-4-184-16,10 0-112 16,7-4-8-16,0 5-88 0,16-4 0 0,7 0 16 0,5-4 0 31,4-2 0-31,-8 3 80 16,-3-4 0-16,-6-3-48 0,-11 1 48 15,1 3-112-15,-5 2 72 16,-9 1 40-16,-14 9 96 15,-14 0 176 17,-10 3-88-32,-41 17-184 15,17-4-1024-15,-6-13-4105 0</inkml:trace>
  <inkml:trace contextRef="#ctx0" brushRef="#br2" timeOffset="154534.45">18499 6746 912 0,'0'0'7145'0,"0"0"-5953"16,0 0-231-16,-4 0-345 31,4 0 144-31,0 0 208 0,0 0-128 15,0 0-400-15,0 0-288 16,0 7-152 0,0 5 0-16,0 11 0 0,0 12 129 15,0 9 55 1,0 10 120 0,8 16-24-16,0 22-8 15,3 22 8-15,2 7-88 0,-2 0 120 0,2-4 120 16,-5-2 64-16,-1 9-168 15,6-7 16-15,-2 10-112 0,-3 3 16 16,5 7-200-16,-2 2-40 31,5 1 56-31,0 3 56 0,4 0 40 16,0 0-72-16,0-4 0 16,-5-2-80-16,2-7-8 0,-10-10 0 0,-3-5-8 15,0-10 8 1,1-7 0-16,-5-3 0 31,4-19 0-31,-4-15-96 0,0-16-136 16,0-14-224-16,0 4-88 15,-4 0-184-15,-9-7-8 0,-2-2-96 16,-5-10-337-16,-16-10-287 16,4-6-1112-1,4 0-6746-15</inkml:trace>
  <inkml:trace contextRef="#ctx0" brushRef="#br2" timeOffset="157156.43">18511 6652 1320 0,'0'0'888'0,"0"0"1593"0,0 0-857 16,0 0 56-16,0 0-39 31,0 0-353-31,0 2-488 16,0-2-296-16,0 0-96 0,3 0-96 15,18 0 40-15,7 0 248 16,11 0-127 0,9 0-41-16,12-2-104 15,19-5 0-15,21-9 16 16,32-3-40 0,3 0-88-16,-4 3 8 0,-7 0-8 15,-20 7-64-15,-5 5-96 16,-3-2-40-16,3 3-8 15,1 0 56-15,12-3-64 0,3-1 8 0,13 1 0 32,7 0-8-32,5-1 8 0,3-2 8 15,-11 2-8-15,-1 1 0 16,-11 0 0-16,-5 2-8 16,-4-2 48-16,5 0-48 0,4 2 0 15,3-2 0-15,-3 0 0 31,3 3 16-31,-7-1-16 16,-9 1 72-16,-7 0-72 0,0 0-16 16,-4 3 16-16,-9-4 0 15,-11 2 0-15,-13-1 0 16,-14 3-8-16,2-4 8 0,17 1 0 16,23 0 8-1,21-4-8-15,0 4 0 0,-21 0 56 16,-23 3-56-16,-21 0-56 15,-6 0 56-15,2 0 0 16,5 0-8-16,4-3 8 0,-12 0 8 16,-4 0-8 15,-8-1 0-31,-4 4 0 0,-9-3 0 16,-3 3 0-16,-7 0 0 15,-1 0 0-15,-1 0 0 16,-3 0-96-16,0 3 32 0,0 10 16 15,0 6 48-15,0 7 8 32,-3 5-8-32,-6 10 8 0,-3 4 0 0,5 6 40 0,3 6-48 15,0 3 8-15,4 16 40 16,0 13-48-16,8 19-8 16,3 10 0-16,2-1 0 0,-6-12 8 31,-3-13 0-31,0 0 0 0,0 4-8 15,0 5 16-15,1 1-8 0,-5 3 64 16,0 6-56-16,0 0-8 16,-9 3-8-16,1-6 0 15,1-10 0 1,3-25 0-16,4-18 0 16,0-14 8-16,0 0 0 0,0 7 56 0,0 6-40 31,7 6 72-31,1 0-40 15,5 1-32-15,-2 2 32 0,1 7-40 16,0 19 0-16,0 15 56 31,-4 4-56-31,0-3-8 0,0-25 16 16,0-26-8-16,-1 9 0 16,2-9 8-16,-5-3-16 0,8 12 8 0,-9-9 0 15,5 7 0-15,-3 6-8 0,-5-1 0 31,0 4-16-31,0-6 16 0,0 2 0 16,0-6-56-16,0 1 48 16,0-7 8-16,0 0-8 15,0-7-16 1,-5-2 16-16,1-4 0 16,-3-6 0-1,7 0 8-15,-8-7 0 16,8 1 8-16,-4 0-8 0,-5-1-128 15,2-6-136-15,3-2 200 0,-4-2 16 16,0-1 40-16,0-2-288 16,-8-2 152-16,0 0 72 0,-7 0 16 31,-10-7 0-31,-7 0-120 0,-3 0 32 16,-5-2 32-16,-3-1 96 15,-5-3 16-15,-4 0 0 16,-4 0 48-16,0 0 104 0,-20 0 56 0,-15-3-144 15,-13-1 0 1,-8 4-64-16,10-3 8 0,9 3 8 16,9 0-16-16,-3 0-96 15,3 0 88-15,-3 0-40 16,-5 3 48-16,5 4 0 0,-13-4 56 31,5 4 0-15,-6-5 16-16,6 2 152 15,4-1-48-15,3-3-40 0,20 3-80 16,12-3 40-16,17 0-40 16,-1 0-56-16,-8 3 184 0,-12 0-128 15,-3 1-56-15,-1-1 0 0,-4 0 72 32,5 0-64-32,-5 0 0 0,4 0-8 15,1 1 8-15,-1-1 56 16,4 0-8-16,1 0-40 15,-1 1 40-15,4-2-48 0,0 1-8 16,0 1 0-16,4 2 0 16,1-3 96-1,7 1-96 17,4-1 0-32,-3 0 0 0,-5 3-88 15,0 1-56-15,-8-1 88 16,-3-3 48-16,-1 4 8 0,0-5-8 15,0 2 8-15,4-1 0 16,5 0 0-16,11 0 0 16,0 1-8-16,5-4 0 0,2 3 8 0,2-3 0 15,-1 3 0-15,4-3 0 0,-4 3 0 16,4-3-8-16,0 0 0 0,8 0 8 31,0 0 8-31,4 0-8 16,5 0 0-16,3 0 8 15,0 0 48 1,7 0 56-16,-2-6 216 16,7 3-88-16,-4-1-64 0,0 1-16 15,0-3-39-15,-4 2 79 32,0-2-40-32,-4 0-64 0,4-7 8 15,-4 4 16-15,0-4 0 0,8 1 104 16,-3-5-48-16,2-2 64 0,5 1 8 0,-4-5-48 31,5 4-64-31,3-6 88 16,0 3-120-16,0-4 40 15,0 0-48-15,0 1-24 0,0 0-56 16,0-4 56-16,7-3-64 16,1-5 64-16,1-8-72 0,-2-16 0 0,1-18 0 0,1-19 0 31,-1 3 0-31,-5 19-8 15,-3 18 8-15,0 23 0 16,0-6 0-16,0 3 16 0,0 0-16 16,0 3-96-16,0 6-152 15,0-6-448 17,0 7-928-32,4 6-4658 0</inkml:trace>
  <inkml:trace contextRef="#ctx0" brushRef="#br2" timeOffset="160336.17">20164 8797 6913 0,'0'0'2104'15,"0"0"-327"-15,0 0-257 16,-8 0 64-16,8 0-447 0,0 0-361 16,0 0-360-16,0 0-192 15,0 0-80-15,0 0-56 0,0 0 32 32,0 0-96-32,5 0 32 15,6 0 160-15,5 0 16 0,11-6-8 0,14 3 72 16,2-3-184-16,13-1 64 15,0 4-80 1,8-3-40-16,-4 0-8 0,0 2 24 31,0-2-64-31,-6 3 0 16,-1 0-8-16,-9-3 0 0,-1 2 0 16,-3 4 8-16,-8-3-8 15,0 0 0-15,-1 0 8 16,1 3 0-16,0-4-8 15,-4 4 0-15,0 0-64 0,0 0-16 16,-4 0-24-16,-8 0-16 16,4 0 56-16,-12 0 64 0,-5 0-16 15,2 0-40-15,-1 0 56 16,-4 0 8-16,0 0 0 16,0 0 40 15,0 0-48-31,0 0-96 15,0 0 40-15,0 0-72 0,0 0-40 16,0 0 96 0,0 0 24-16,0 0-32 15,0 4-96-15,0 5 176 16,0 4 8-16,-4 3 64 0,4 3-64 0,-5 3 40 16,5 0-48-16,-3 7 0 0,-1 2 48 15,0 1-48-15,0 0 72 16,4 3-64-16,-4 0 128 31,4 3-120-31,0 0 32 0,0 0 0 16,0 3 0-16,0 1-40 15,0-1-8-15,0 0 8 16,0 0 48-16,4-2-48 0,4-1-8 16,-1-4 8-16,2 1 40 15,-5-3-40-15,4-3 0 16,-1-4 0-1,-2 1 40-15,3-1-40 16,-4-2-8-16,-4-1 0 16,4-3 0-16,-4 0 8 0,0-3 8 0,0-4 32 15,0 1-40-15,0-3-8 16,0-1 16-16,0 0-8 16,0-5-8-1,0 2 0-15,0-3-8 16,0 1-32-16,0-2 40 0,0 2 0 0,0-4-96 15,0 0 88-15,0 0-8 32,-4 0-24-32,-4 0 40 0,-8 0 0 15,-5 0 8-15,-2 0 40 16,-5-4-32-16,-3-2-16 16,-10 3 120-16,1 0-72 15,1 0 120-15,-1-1-8 0,0 4 16 16,-4 0-80-16,5 0-47 15,2 0-41 1,-2 0 0-16,3 0 8 16,-4 0-16-16,0 4 8 15,-4-4 0-15,1 6 0 0,-5-3-8 16,-1 1-16-16,-2 2 16 0,3 0-8 16,1 1 8-16,-1-1-8 15,0 3 8 1,4-2 0-16,4-1 0 15,5-3 0-15,3 4 0 16,4-1 0-16,0-6 0 0,4 3 0 16,0 0 0-1,8 0 8-15,4-3 0 0,0 0 64 32,8 0-72-32,0 0 8 15,4 0 136-15,-4 0 80 16,4 0 88-16,0 0 56 0,0 0 72 15,0 0-112-15,0-3-144 16,0-3-112-16,-4-3-72 0,0-1 0 16,0 0 80-16,0 1-80 15,0-4 0-15,0 1 80 16,1-5-80-16,-1-1 0 16,-1-2 0-16,-3-2 8 0,0-3-8 15,5-1 8-15,-5-2 0 0,3-4 40 16,-3-3-48-1,1-3 0-15,3-3 0 16,0 0 8-16,-1-7 0 16,1 4-8-16,0-1 8 0,0 7 8 15,4-3 32 1,-3 5-40-16,3-1-8 16,0 2-24-1,0 0-40-15,0 3 56 16,0 0-8-16,0 7-16 15,0-1 24-15,0 4 8 0,0 3 0 16,0 6 0-16,0 4 0 16,0 6 0-16,0 0 0 0,0 3 0 31,0 0 0-31,0 0-8 0,0 0-112 0,0 0-8 16,0 0 40-16,0 0 16 15,0 0 72-15,0 0 0 0,0 0 8 16,0 0 40-16,0 0 24 0,0-3-16 31,0 3 48-31,0-4-96 16,0 1 0-1,3 0-8-15,5-4-240 16,12 4-56-16,8-3 280 0,32-7 16 16,24-6 0-1,31 0 104 1,8 3-104-16,-3 3-88 0,-28 4-456 15,-16 3-1129-15,-25-1-2375 16,-23 1-3194-16</inkml:trace>
  <inkml:trace contextRef="#ctx0" brushRef="#br2" timeOffset="161513.75">18020 9496 7521 0,'0'0'2145'0,"0"0"-385"0,0 0-584 46,0 0-632-46,0 0-272 0,0 0-8 16,-39 16 161-16,19-3 7 16,-5-4 72-16,2 4 72 0,-9-3 24 15,4-4-184-15,1 0-120 16,-1-3-88 0,3 0-136-16,5-3 0 15,9 0-64-15,-1-9 80 0,8-10-88 0,4-6-104 16,0-14-272-16,12 1 168 0,3-6-208 15,5 9 224-15,1 7 168 16,-6 8 24-16,5 11 0 31,-4 9 112-31,8 0-112 0,-4 3-64 16,4 13 64-16,4 6 48 0,-1 7 88 0,1 2 0 16,-4 1-128-16,-7 3 56 0,-2 0-64 15,-11 0 8-15,-4-3-8 31,0 3 0-31,-11 2 152 16,-10 2 104-16,-7 5 40 0,-7 4 0 31,-1-1-80-31,-4-2-104 0,0-1-16 16,0-5 0-16,5-8-40 16,-1-5 16-1,8-7 0-15,0-10-64 16,4-5 72-16,8-4-24 0,0 0-48 15,4-7-8 1,0-9 0-16,12-3 0 0,0-3-72 16,0-7-8-16,12-2 8 15,12 2 72-15,3 0 8 16,10 11 56-16,-5 1 120 0,0 8-8 16,0 6-176-16,0 3-64 15,-5 3-96-15,1 13 72 0,-4 6 80 16,4 3 8-16,0 4 96 15,0 3-56-15,0-1-32 32,-4 1-16-32,0-3 8 15,-5-1-472-15,5-5-552 0,-4-4-1360 16,-4-13-2185-16</inkml:trace>
  <inkml:trace contextRef="#ctx0" brushRef="#br2" timeOffset="162469.51">20084 5623 3896 0,'0'0'6322'15,"0"0"-3394"-15,0 0-1135 0,0 0-601 16,0 0-368-16,0 0-392 0,0-10-240 0,0 20-144 31,0 12 112-31,0 7 496 16,0 8-103-16,0 11-121 0,0 3-64 16,0 6-200-16,0 3-56 15,0 1-64-15,0-1-40 0,0-3-8 16,0-6-408-1,4 3-737 1,0-16-1279 0,1-12-4105-16</inkml:trace>
  <inkml:trace contextRef="#ctx0" brushRef="#br2" timeOffset="189556.93">4294 13538 8481 0,'0'-9'4321'0,"0"-1"-2504"16,0 3-161-16,0 1-264 15,0 6-63-15,0-3-417 0,0 3-472 0,0 0-232 16,0 0-208-16,-4 13-128 0,-3 15 88 31,-1 14 40-31,-5 8 72 16,2 14 0-16,-1 0 0 0,3-1-64 15,2 0-8-15,-1-9 0 16,4-6 0-16,4-10-592 0,0-6-640 16,19-17-1217-16,2-11-2520 15,3-4-1953 1</inkml:trace>
  <inkml:trace contextRef="#ctx0" brushRef="#br2" timeOffset="189888.95">4458 13649 10986 0,'0'0'3169'15,"0"0"-1257"-15,0 0-1176 16,0 0 288-16,0 0-240 15,0 0-543-15,0 0-241 0,96-63 0 16,-72 66 0-16,4 13 8 16,-5 9-8-16,-10 10-8 15,-10 9 8-15,-3 11 8 0,-24 2 96 16,-11 3 104-16,-10-6 112 16,6-3 56-16,-1-14-32 15,12-11-128 16,12-7-64-31,4-10-104 16,12-2-48-16,0-7-32 0,28 0-304 0,24 0 336 16,27-19 16-16,5 3 8 15,-4-3-24-15,12-3-920 16,-28 9-2009-16,-9-3-5793 0</inkml:trace>
  <inkml:trace contextRef="#ctx0" brushRef="#br2" timeOffset="190174.08">5323 13779 13034 0,'0'0'2937'0,"0"0"-1505"15,0 0-528-15,0 0-95 16,0 0-401-16,0 0-208 0,84-38-80 31,-33 26-64-31,9-5 96 16,-1 2-152-16,-3 2-248 15,-3 0-568-15,-14 4-217 16,-11 2-487-16,-13-2-728 16,-11-1 287-16,-11-9-1040 15,-18 7-1175 1,-3-7-872-16</inkml:trace>
  <inkml:trace contextRef="#ctx0" brushRef="#br2" timeOffset="190343.33">5518 13468 3088 0,'0'0'4921'16,"0"0"-2200"-16,0 0-705 0,0 0-375 15,0 0-513-15,0 0-528 32,0 0 1008-32,-8 102-495 15,16-42-377-15,-1 22-320 0,2 20-120 16,-1 3-200-16,-4-16-88 15,-4-22-8-15,0-7-1208 16,0-19-857-16,0-9-5208 0</inkml:trace>
  <inkml:trace contextRef="#ctx0" brushRef="#br2" timeOffset="192564.55">6283 13449 312 0,'0'0'8377'16,"0"0"-5320"-16,0 0-224 0,0 0-393 16,0 0-559-16,0-60-833 15,0 60-672 1,0 0-280-16,0 12-96 15,0 17 0-15,-4 9 200 0,-4 23-24 16,-4 21-32-16,-4 16 8 16,-4-6-56-16,8-18-80 15,4-27 32-15,8-15-48 0,0 0-528 32,0 0-776-32,28-14-1433 15,7-8-2424-15,6-10-4233 0</inkml:trace>
  <inkml:trace contextRef="#ctx0" brushRef="#br2" timeOffset="192865.31">6601 13649 8857 0,'0'0'6922'16,"0"0"-5346"-16,0 0-1032 0,0 0-312 16,0 0 16-16,0 0 72 15,-36 83-127 1,33-39-121-16,3 1-32 15,0-8-40-15,3-1-56 0,18-8 48 32,3-12-168-32,4-7-513 0,-1-9-7 15,1-6 696-15,-8-19 272 16,-5-14 0-16,-6-8 152 16,-9-7 241-16,-9 0-209 0,-17 9 328 15,-2 11-128 1,-13 12-288-16,1 15-176 15,5 7-104-15,3 0-88 0,8 22-352 0,24 23-784 16,0-7-1833-16,7-6-4240 0</inkml:trace>
  <inkml:trace contextRef="#ctx0" brushRef="#br2" timeOffset="193119.21">7056 13652 15035 0,'0'0'3072'0,"0"0"-1695"16,0 0-801-16,0 0-512 16,0 0 160-16,108-31-72 0,-48 21-88 15,3-6-16-15,5 3-40 0,-5-3-8 31,1 4-64-31,-17-1-808 16,-6 6-16-16,-13 2-449 0,-20 5-319 16,-12 0-449-16,-20 0 369 0,-4 0-2961 15</inkml:trace>
  <inkml:trace contextRef="#ctx0" brushRef="#br2" timeOffset="193319.77">7219 13389 11570 0,'0'0'2112'16,"0"0"-1679"0,0 0 1487-16,0 104-384 15,0-56-151-15,0 9-441 16,5 16-432-16,-2-6-352 16,5 0-48-1,-4-1-112-15,0-15-544 16,0 3-1545-16,-4-16-511 15,0-16-3546-15</inkml:trace>
  <inkml:trace contextRef="#ctx0" brushRef="#br2" timeOffset="195325.13">7813 13490 5337 0,'0'0'2072'16,"0"0"89"-16,0 0-233 0,0 0 769 15,0 0-473-15,28-57-536 16,-28 54-263-16,0 3-577 0,4-3-304 15,-4 3-224-15,0 0-272 32,0 0-48-32,0 0-248 0,0 13 120 15,0 5 128-15,0 14 152 0,0 7 16 16,0 5-40-16,0 6-56 0,0 2-56 16,0 2 56-1,0-1-72 1,0-2-400-16,8-7-432 15,16-5-1201-15,0-14-2968 16,-1-15-1584-16</inkml:trace>
  <inkml:trace contextRef="#ctx0" brushRef="#br2" timeOffset="195672.81">8235 13516 9418 0,'0'0'6721'0,"0"0"-5433"0,0 0-1272 15,0 0 72-15,0 0 48 0,0 0 184 16,-48 95-48-16,36-51-88 31,8 7-112-31,4 3-56 16,0-3 40-16,13-7-56 0,6-9-96 16,13-9-328-16,4-17-40 0,12-9 256 0,0-13 208 15,-1-15 112 1,-6-10-64-1,-9-13 264-15,-13 3 56 16,-11-5-88-16,-8 5 441 0,-12 7 127 16,-16 2-352-16,-8 14-80 15,1 6-160 1,-5 9-104-16,-1 4-152 0,6 6-200 16,-21 3-800-16,9 10-2721 31,6-3-5553-31</inkml:trace>
  <inkml:trace contextRef="#ctx0" brushRef="#br2" timeOffset="196490.54">2892 14976 8873 0,'0'0'3201'0,"0"0"-256"16,0 0-1521-16,0 0 528 16,0 0-503-16,0 0-681 15,0 0-480-15,-20-25-288 0,20 25-24 32,16 0-96-32,16 0 120 0,24 0 216 15,27 0-40-15,1 3-88 16,-4-3-40-16,-12 0-48 0,-12 0-296 15,-5 0-264-15,5 0-344 0,-12-6-777 16,-21-10-999 0,-10 0-2129-16,-13 3-2241 15</inkml:trace>
  <inkml:trace contextRef="#ctx0" brushRef="#br2" timeOffset="196722.28">3242 14618 8809 0,'0'0'2865'16,"0"0"-585"-16,0 0 1 0,0 0-545 15,0 0-703-15,0 0-761 16,-11 22-192-16,3 28-16 0,4 26 472 0,4 23-192 31,0-3-168-31,0-20-120 0,0-19 16 16,4-16-72-16,4 7-8 15,3 6-736-15,10 3-729 16,-1-16-1719-16,-5-15-2786 0</inkml:trace>
  <inkml:trace contextRef="#ctx0" brushRef="#br2" timeOffset="199034.8">4486 14608 9498 0,'0'0'2264'0,"0"0"-264"16,0 0-351-16,0 0-513 15,0 0-272-15,0 0-216 0,0-7-296 16,-9 17-176-16,-2 12-80 15,-6 10 89 1,-2 10 63-16,3 5 0 0,-3 7-48 0,2 3 64 16,9-3-120-16,5 0-88 15,3-9-56-15,0-8-16 32,7-8-88-32,17-6-240 0,0-8-320 15,3-5-257-15,6-10-167 16,-6 0 280-1,-6-7 336-15,-10-9 472 0,-2-3 48 0,-9 1 376 16,-13-5 144-16,-10 7 304 16,-14 3-80-16,-2 11-127 15,-1 2-185 1,-8 6-304-16,12 13-112 16,8 0-64-16,25 9-808 15,3-5-1529-15,7-4-3632 0</inkml:trace>
  <inkml:trace contextRef="#ctx0" brushRef="#br2" timeOffset="199382.41">5327 14852 8809 0,'0'0'4913'0,"0"0"-3560"16,0 0-65-16,0 0 0 16,0 0-440-16,3 0-383 0,5 0-465 15,9 0 56-15,14-3-32 16,9-3 320-16,12-7-32 0,4-3-184 15,4 0-128-15,-9 1-128 16,-7 2-600-16,-12 3-65 0,-8 4-799 16,-24 6-1121-1,0 0-231-15,-12 0-985 16</inkml:trace>
  <inkml:trace contextRef="#ctx0" brushRef="#br2" timeOffset="199582.91">5454 14566 9778 0,'0'0'5665'0,"0"0"-5041"16,0 0-624-16,-12 80 568 31,4-29 192-31,4 16-104 0,-8 18-168 0,8-9-263 0,1-6-225 16,-1-10-49-16,4-6-1263 15,-5-6-1736-15,5-7-3138 0</inkml:trace>
  <inkml:trace contextRef="#ctx0" brushRef="#br2" timeOffset="201340.84">6430 14551 8089 0,'0'0'5441'15,"0"0"-4168"-15,0 0-1097 16,0 0-104-16,0 0 32 0,0 63 368 16,0-25 120-16,0 7-16 15,0 2 112 1,0 7-128-16,0 0-200 0,0 1-184 16,0-11-120-16,0-3-48 15,0-15-8-15,0-4-56 0,0-10-616 16,12-12-912-1,4 0-1529 1,0-19-5000-16</inkml:trace>
  <inkml:trace contextRef="#ctx0" brushRef="#br2" timeOffset="203446.25">7084 14925 12482 0,'0'0'3913'16,"0"0"-3025"-16,0 0-536 0,0 0-160 15,91-44 128-15,-42 28 128 16,9-3-127-16,2 6-201 16,0 0-120-16,-12 7-48 0,-4 0-881 15,-16 6-119-15,-12 0-1464 0,-25 6-1937 16,-14 4 2632-16,-9-1-4432 0</inkml:trace>
  <inkml:trace contextRef="#ctx0" brushRef="#br2" timeOffset="203646.74">7278 14665 7417 0,'0'0'4305'16,"0"0"-2193"-16,0 0-279 0,0 0-433 31,0 0-456-31,0 0-592 0,0 0-336 31,0 0 312-31,0 0-15 16,56 127-145-16,-48-64-40 0,1 7-120 15,2-3-8-15,1-16-472 16,32 3-985-16,0-19-1359 16,0-16-2161-16</inkml:trace>
  <inkml:trace contextRef="#ctx0" brushRef="#br2" timeOffset="203963.16">8319 14446 13850 0,'0'0'2625'16,"0"0"-2065"0,0 0-288-1,-92 114 440-15,49-31 57 16,7 25-273-16,4 9-208 0,23-22-160 15,9-28-64-15,4-29-64 0,16-12-240 16,5-1-408 0,6-3-561-16,9-9 401 15,0-13 528-15,-9-6 200 16,-3-13 8-16,-11-10 72 0,-17 1 184 16,0 2 280-16,-24 10 528 15,-20 13-303-15,-12 3-385 0,-11 16-80 16,-34 28-224-1,18-2-1297-15,7-5-4808 0</inkml:trace>
  <inkml:trace contextRef="#ctx0" brushRef="#br2" timeOffset="204611.82">3076 16265 14147 0,'0'0'3768'0,"0"0"-2959"15,0 0-161-15,0 0-304 16,0 0-344-16,0 0 0 0,39-6 0 16,25-7 16-16,31 0 32 15,-3 1 80-15,-4-1-128 31,-17 3-104-31,-23 4-576 16,1 0-217-16,-10 0-583 16,-27 6-1072-16,-12 0-1329 0,-12 0-1432 15</inkml:trace>
  <inkml:trace contextRef="#ctx0" brushRef="#br2" timeOffset="204811.95">3242 16046 5297 0,'0'0'6281'0,"0"0"-5073"16,0 0-704-16,0 0 265 16,0 0 375-16,0 0-104 0,68 89-144 47,-52-22-104-47,-4 22-376 15,1 18-288-15,-6 5-128 0,-3-20 0 0,9-16-1088 16,-6-28-1624-16,-3-23-3002 15</inkml:trace>
  <inkml:trace contextRef="#ctx0" brushRef="#br2" timeOffset="206602.02">4657 16208 8465 0,'0'0'2417'0,"0"0"-1169"16,-47-79-240-1,30 41 233-15,-2-1-209 16,-1 8 32-16,3 2-48 15,-6 10-72-15,3 13-447 0,-4 6-233 16,-8 9-264-16,-4 23 0 31,4 12-16-31,1 8-32 0,10 1 48 16,14 1-88-16,7-6 16 0,3-7 0 16,25-9-64-16,8-10-209 15,12-15-15-15,8-7-40 0,-1-20 344 16,1-11 48-16,0-7-224 15,-12-7 136-15,-8 4-80 32,-16 3 176-32,-4 6 80 15,-8 13 216-15,-4 6 488 16,-4 13-191-16,0 0-385 0,0 25-208 16,0 23 8-16,0 25 128 15,0 26-32-15,0 15-48 0,0-3-40 16,7-9-16-16,-3-29-424 15,9-9-1433-15,-6-23-2376 16,1-23-4041-16</inkml:trace>
  <inkml:trace contextRef="#ctx0" brushRef="#br2" timeOffset="206855.68">5434 16291 16107 0,'0'0'3009'16,"0"0"-2217"-16,0 0-376 0,0 0-200 16,0 0-216-16,31 3-176 0,2 0 168 15,22-3 8-15,33 0-240 16,24-6-312-16,-13-7 112 0,-15 4-297 31,-36 2-1367-31,-28 4-1849 16,-9 3-328-16,-7-3-1832 15</inkml:trace>
  <inkml:trace contextRef="#ctx0" brushRef="#br2" timeOffset="207055.94">5493 16050 12522 0,'0'0'3025'0,"0"0"-2297"0,0 0-552 15,0 0 728-15,9 107-88 16,7-37-328 0,4 19-159-16,12 16-145 15,0 6-184-15,-1-13-136 16,-3-31-1777-16,-12-32-5776 0</inkml:trace>
  <inkml:trace contextRef="#ctx0" brushRef="#br2" timeOffset="207635.95">6386 15729 10186 0,'0'0'2968'0,"0"0"-887"0,0 0-193 16,0 0-279-16,0 0-841 16,0 0-496-16,0 0-272 0,-4 60 48 31,4 10 344-31,4 25-112 0,5 10 80 15,2-19-120-15,1-20-136 16,-7-25 8-16,2-2-56 0,1 5-56 16,4 1-208-16,8 5-592 0,-9-8-1321 15,6-20-3808-15</inkml:trace>
  <inkml:trace contextRef="#ctx0" brushRef="#br2" timeOffset="208474.62">7514 16167 13970 0,'0'0'2953'0,"0"0"-2089"0,0 0 193 16,0 0 71-16,0 0-464 16,0 0-312-16,32 0-120 0,0-4-8 15,20-2 120-15,4 0-128 16,4-4-216-16,-6 4-80 31,-1 3-712-31,3 3-696 0,-13 0-1489 0,-11 0-3296 0</inkml:trace>
  <inkml:trace contextRef="#ctx0" brushRef="#br2" timeOffset="209006.54">8315 15941 9778 0,'0'0'4409'0,"0"0"-3305"0,0 0-32 16,0 0-168-16,7-89-16 16,21 67-295-16,12-3-321 0,8-1-224 15,4 8 168-15,3 1-216 16,-6 8-40-16,-14 9 40 0,-7 0-328 0,-7 0-73 16,-18 16 209-1,-3 0 192-15,0 9 304 16,-7 1 209-16,-17 6 95 15,-1 2-72-15,-3-5-120 0,9 2-200 16,3-5-136-16,8-1-80 16,8-2-72-1,8 2-48-15,16 4-120 16,8-1-248-16,11 7-840 16,2 0 783-1,-6 3-647-15,1 4-96 0,-9-1 696 16,-6-6-705-16,-18 2 633 15,-3-7 664-15,-4-2 144 0,-15-6 1217 16,-13-3 15-16,-12-3-240 0,-12-3-272 31,-8-4-440-31,-43-9-424 0,11-13-552 16,5-12-3897-16</inkml:trace>
  <inkml:trace contextRef="#ctx0" brushRef="#br2" timeOffset="-203447.38">20256 9157 7313 0,'0'0'2401'0,"0"0"-1377"16,0 0-304-16,-9 0 80 15,-6 0-104-15,-5 9 120 0,0 0-55 16,0 8-113-16,0-5-136 15,1 4-120-15,6 3-200 16,1 0-104-16,9 0 0 0,3 0 0 16,0 3-88-16,0 4 0 15,19-1 8-15,5 0 40 16,4 4 40-16,11-3-80 0,2-1 96 16,-1 0 16-1,-5-2-48-15,-3-5-72 16,-8-1 8-16,-7-2 0 0,-10 1-8 15,-7 3 0-15,0-3 64 16,-7 7 8 0,-17-5 16-16,-8 1 0 15,-9-3 24 1,2-3-24-16,-9 0-72 16,4-7-16-16,1-6-368 0,-17-6-848 15,11-16-1177-15,14-4-5560 0</inkml:trace>
  <inkml:trace contextRef="#ctx0" brushRef="#br2" timeOffset="-203231.24">20108 9217 9153 0,'0'0'2249'31,"0"0"-609"-31,0 0-15 15,0 0-297 1,96-48-336-16,-68 45-424 0,4 0-336 16,-4 3-232-16,-4 0-88 15,-5 6-608 1,5 13-1208-16,-7 0-641 16,-10-3-1464-16</inkml:trace>
  <inkml:trace contextRef="#ctx0" brushRef="#br2" timeOffset="-202777.15">20638 9286 8993 0,'0'0'2585'0,"0"0"-1393"47,0 0-312-47,0 0-143 15,0 0-241-15,0 0-64 0,0 0 216 16,0 0-240-16,-95 83-168 0,79-58-104 16,0 7-48-16,8 0-24 0,8-4-64 15,0 4-8-15,8-10-144 0,12-2-432 16,12-8 8-16,4-5 256 15,7-7 112-15,1 0 208 16,0 0 200-16,-5-16-48 0,-7-3 552 31,-8-10-24-31,-7-5-120 0,-13-11 184 16,-4-3 9-16,0 0-297 0,-17 1-88 16,-6 9-40-16,3 9-80 15,-8 10-168-15,4 16-80 0,-8 3-80 16,0 16-456-16,-20 41-625 15,5-6-2679-15,11-4-3546 16</inkml:trace>
  <inkml:trace contextRef="#ctx0" brushRef="#br2" timeOffset="-200486.63">11566 7496 5601 0,'0'0'2360'15,"0"0"-1136"1,0 0-399-16,0 0-209 16,0 0-304-16,0 0-176 0,-4 0-48 15,0 3 176-15,0 6-112 0,0-2 0 0,0 6-64 16,0-4-24-16,-3 7 0 15,-2 0 88-15,-3 6 24 32,0 0-56-32,0 1-40 0,-3-1-72 15,2-3-8-15,5-3-384 16,5 3-616-16,-1-10-777 0,4 1-743 0</inkml:trace>
  <inkml:trace contextRef="#ctx0" brushRef="#br2" timeOffset="-200192.41">11438 7582 5065 0,'0'0'1696'0,"0"0"-728"15,0 0-240-15,0 0 48 0,0 0-255 16,0 0-313-16,0 0-208 0,0 0 200 31,0 3 480-31,9 3-176 0,-2 0-72 16,1 1-40-16,5 2-112 16,-2 1-128-16,1-1-152 15,-8 7-192-15,4-3-1376 0,-8 0-2849 0</inkml:trace>
  <inkml:trace contextRef="#ctx0" brushRef="#br1" timeOffset="-194778.16">5402 7543 8089 0,'0'0'3169'16,"0"0"-809"-16,0 0-759 0,0 0-209 16,0 0-304-16,0-3-296 0,0 3-199 15,0 0-129 1,0 0-216-16,0 0-184 15,0 0-64-15,-4 13-16 16,-4 6 16-16,-3 6 88 0,-2 7-40 16,2-7-40 15,3 4 48-31,-5-4-48 16,6 1 0-16,-1-7 48 0,4 0-56 31,-5 0-8-31,5-3-576 15,4-6-505-15,-3-1-1063 0,3-6-657 16,-4-3-255-16,4 0-1473 0</inkml:trace>
  <inkml:trace contextRef="#ctx0" brushRef="#br1" timeOffset="-194493.06">5243 7588 5393 0,'0'0'2336'0,"0"0"-487"31,0 0 311-31,0 0-280 0,0 0-111 0,0 0-689 16,0-35-536-16,0 35-416 15,7 0-128-15,6 3 0 0,7 6 304 16,-1 4-112-16,6 6-136 16,-1 4 0-1,-5 2-48 1,1-3 64-16,-3 0-72 0,-6-5-144 0,5-5-304 15,-8 1-48-15,0-10-240 0,-4 3-568 16,0-6-425-16,-4 0 145 16,-4 0 392-16,-4-6-4418 0</inkml:trace>
  <inkml:trace contextRef="#ctx0" brushRef="#br1" timeOffset="-183610.56">21415 7165 9994 0,'0'0'2632'16,"0"0"-95"-16,0 0-769 16,0 0-552-1,0 0-231-15,0-15-225 16,5 15-368-16,-5 0-200 15,0 0-192 1,4 19-72-16,3 12 56 0,-3 17 16 16,4 19 0-16,-4 28 0 15,1 23 0-15,2 2 8 0,-3-5 40 16,0-29-40-16,0-29 0 0,-4-20 48 16,4-2-56-16,4-3-16 0,-4 3 8 31,0-6 8-31,4-7-8 15,-8-10 8-15,4-8-72 0,-4-4-144 16,3 0 120-16,-3-6 24 16,0-33-1208-16,0 1-2945 15,0-3-1489-15</inkml:trace>
  <inkml:trace contextRef="#ctx0" brushRef="#br1" timeOffset="-182476.55">21547 7258 5817 0,'0'0'2008'16,"0"0"-712"-16,0 0-391 15,0 0 151-15,0 0-128 32,0 0-208-32,0 0-64 15,36-16 17-15,-8 9 7 0,0 1-176 16,11-3 128-16,1 2-176 15,12-2-104-15,8 2-176 0,0 1-16 16,7 0-160-16,4 3 184 31,6-1-104-31,-2 4-72 0,5-3-8 16,-9 3 0-16,1 0 16 0,-7 0 32 16,-7 0-48-16,-6-3 56 0,-3 0-48 15,-6-3 0-15,2-1 88 16,-10 1-24-16,-3-1-24 15,-4 1 8-15,-13 3 0 16,-2 3-8-16,-9-3-40 31,-4 3 0-31,4 0 0 0,-4 0-8 16,4 0-16-16,-1 0 8 16,1 0-40-16,0 0-24 31,5 0 24-31,-5 3 48 0,-4 0-56 15,7 0 8-15,-3 4-56 16,-4 5 32-16,4 1 8 0,-4 3 64 0,0 6 0 0,0 7 64 16,0 3-56-16,0-1 40 31,-4 1 0-31,0 3 8 0,-3 0-40 16,7-3 32-16,-4 6-48 15,4-4 0-15,0 1 0 0,0 4 56 16,0-4 8-16,0 2-64 0,0-5 0 15,0 3 16-15,0-3-16 16,4 0 8-16,3 0 0 16,-3-7 8-16,0 0-8 15,0-3-8-15,-4-3-8 16,0-6-64-16,0 0-80 0,0 0 0 31,0-7-48-31,-8 4 0 31,-3-4 136-31,2 0 56 0,-6 1-16 16,-2-1 16-16,-6 1 16 16,-1-5 0-16,-8 2 48 0,-7-1-48 0,-6-3 48 15,-7 0-56-15,1 0 152 0,-9 0-8 32,-4 0 24-32,5 0-56 0,-1 0-40 15,0 3-8-15,8 0-64 16,1 0-80-16,-1 4 80 15,7-4 96-15,2 3-80 0,-1 1-16 16,4-4 0-16,4 3 0 16,0 0 0-1,1-3 0-15,-1 1 0 16,4-1 0 0,-5 0 16-16,2-3-16 0,-1 0 0 15,-3 3 8-15,-1 1 0 16,3-4 72-16,5 0-32 0,4 3 72 31,9-3 24-31,7 0-16 0,4 3-80 16,8-3-40-16,-4 0 88 15,4 0-96-15,0 0-64 16,0 0-240-16,0 0-952 0,0 0-1801 16,4 0-5408-16</inkml:trace>
  <inkml:trace contextRef="#ctx0" brushRef="#br1" timeOffset="-181420.71">17610 7502 9161 0,'0'0'3841'47,"0"0"-1128"-47,0 0-1241 0,0 0 97 0,0 0-465 16,0 0-576-16,0 0-344 16,0-16-184-16,0 23 0 15,0 15 0-15,0 13 0 0,0 6 96 16,0 13 0-1,0 3 32 1,4-3-24-16,0 3-40 0,0-3-16 0,0-9 24 16,4-1-72-16,-4-12-8 15,-4 0 8-15,4-10 8 0,0-6-8 16,-4-3-56-16,4-7-192 16,-4-3-232-16,0 0-16 31,0-3 128-31,0-3 48 15,0-28-705-15,0-1-4824 0,0 0-5273 16</inkml:trace>
  <inkml:trace contextRef="#ctx0" brushRef="#br1" timeOffset="-180418.2">22204 5807 8249 0,'0'0'2201'16,"0"0"-537"-16,0 0-656 0,0 0-448 15,0 0-216 1,0 0-287-16,-24 0-57 15,-8 15 208-15,-4-2 48 0,-7 3-56 16,-5-3-96-16,0-7-104 0,0-2-8 16,0-4-96-16,5 0-512 31,11-10 319-15,8-6 297-16,20-6 0 15,4 0 0-15,20-4-168 0,16 4-8 16,3 0 112-16,6 6 64 15,2 9 456-15,-8 7-47 0,6 0-25 0,-9 16-224 32,-1 10-144-32,1 2 80 15,-8 4-32-15,0 6-64 0,-12 0-8 16,-4 10 8-16,-12 3-80 16,-12 3 72-16,-24 6 0 0,-8-3-80 15,-16-6-344-15,-7-9-25 16,-1-11-247-16,9-15 264 15,14-6 384 1,13-10 56-16,17 0 264 0,15-16 336 0,4-7-344 16,24-8 73-16,11-4 367 15,13-3-328-15,8 3 184 0,4 9-152 32,-4 13-40-32,-4 13-56 15,-5 0-160-15,1 23-144 0,-13 12-48 16,-7 6-424-1,-19 29-968-15,-9-13-689 16,-4-6-4664-16</inkml:trace>
  <inkml:trace contextRef="#ctx0" brushRef="#br1" timeOffset="-174339.89">2473 6321 1040 0,'0'0'856'16,"0"0"760"-16,0 0-143 16,0 0-1-16,0 0-296 0,0 0 48 31,-43-32-111-31,39 26-161 15,0 0 16-15,-1-1-72 16,5 4 56-16,0 3 33 0,0-3-321 16,0 3-368-16,0 0-288 15,0 0 64-15,0 0-72 0,0 0-72 32,0 0-16-32,0 0 0 0,13 0 88 15,15 0 0-15,4-3 0 16,15-4 40-16,9 1-32 0,12 0-8 15,0-4 0-15,7 0 64 16,-3 4-64-16,-4 3 16 0,0 0-16 0,-12 3 0 47,-5 0 8-47,1 0 0 16,-9 0 0-16,2 0-8 0,-2 0 8 15,6 0 0-15,2 0 0 16,5 0 0-16,3 0-8 0,1-3 8 31,4 0-8-31,0-4 0 16,-1 1 0-16,6-4 0 15,-6 4 0-15,1-3 0 0,4-1 0 16,-5-3 32-16,5 4-32 16,-1-4 0-16,6 1 0 0,-2 2 48 15,-7 0-48-15,-4 1 8 16,-12 6-8-16,-5 3 0 15,-7 0 0-15,0 0 0 0,-4 3 0 0,-1 6 0 16,6-2 0-16,3 2-8 16,3-5-8-16,9-2 16 0,8 2 0 15,-4-4 0 1,8 0 8-16,-4 0-8 16,-5 0 0-16,0 0 0 15,1 0 0 1,-3 0 8-16,-1 0 0 15,-1 0-8-15,1 0 8 0,4 0 16 32,-5-4-24-32,5-2 80 15,-4 0-72-15,0-1-8 0,-1 1 8 16,-6 0 0-16,-2 0 0 0,-7-1 0 16,-1 4 0-16,-10 0 0 0,-5-1-8 31,-1 1 0-31,-6 3-8 0,2 0 8 15,-2 0 0-15,2 0-8 16,2 0 0-16,2 0 8 0,1 0 0 16,4 0 8-16,0 0-8 15,-1 0 0 1,2 0-8-16,-1 0 16 16,0 0-8-16,4 0 0 15,-5 0 0-15,1 0 0 16,0 0 0-16,0 0 0 15,-4 0 0-15,-4 0-8 0,-1 7 8 16,2 2-16-16,-6 4-56 31,2 3 16-31,-5 0 48 0,-1 9 8 16,2-2-8-16,-5 5 8 16,-4 3 0-16,4 1 16 0,-4 0-16 0,0 3 72 15,0 0 0-15,0 3 32 16,0 0-24-16,-4 4 48 15,4 2-120-15,0 1 40 16,0-4-40-16,0 3 8 16,0 1-8-16,0 2 0 0,-4 1 144 15,-5-1 40-15,2 7-8 16,-1-3-48-16,-1 6-72 31,5 0-48-15,1 4-16-16,-1-1 16 0,4 0-8 15,0-2 40-15,0-4-40 0,-4-6-8 16,0-1 8-16,0 0 0 0,-5-2 32 16,2-1-32-16,3-2-8 31,-8 2 8-31,0 0 72 16,4 1-80-16,0 3 8 0,1-4 0 15,2-3-8-15,5 1 0 0,0-4-8 16,0-3 8-16,0 0-8 0,0 0 8 15,0-7-8-15,0 4 8 16,-4-3 0-16,0-1 0 16,0 1 0-1,0-4 0 1,-3 7 0-16,3 2 0 16,-1-2 8-16,1 7 8 0,4-4 56 15,0-4-64-15,0-2 48 31,0-4 24-31,-4-3-32 0,4 4 16 16,0-7-56-16,0 6 72 16,-4-2-8-16,1-1-64 0,3-3 40 0,0-3-48 0,0-1 8 15,0 2 0-15,0 1 40 32,0 8-40-32,0-1 0 15,0 0 0-15,0 4 0 0,0 3 0 16,-4-7 8-16,0 1-8 0,4-4 0 31,0-3 0-31,0 0-8 0,0 0 8 16,0 0-8-16,0 7 0 15,0 2 0-15,-5 4 0 16,1 0 0 0,0 3 0-16,0-1 0 15,1 1 0-15,3-3-8 0,0-3-40 16,0-7 48-16,0-6-16 0,0 0 8 31,0 0 8-31,0-4-8 0,0 4 16 16,0 0 0-16,0 3-8 15,-4 7 0-15,4-4 0 0,-4 3 8 16,0-3 0-16,-1-2-8 16,5 2 0-16,0-7 0 15,-4 4 0-15,4 1 0 16,0-1 0-16,-4-3 0 0,4-1 8 15,0-2-8-15,-3 3 0 16,-1-3 0-16,0 3 16 0,-4-1-16 16,-1 1 0-16,2 0 0 15,-5 0 8 1,3-3-8-16,2-4 0 16,-1 1 0-1,-5-7 8-15,-2 3 48 16,-5-3-48-16,-3-3 40 0,-5 0-40 15,-4 4 0-15,-9 2-8 16,2-3 8 0,-5 4 8-16,-8 2-16 0,0-3 8 15,5 4 56-15,-5-3-56 16,0-1 128-16,1 0-128 0,2 0 48 16,-3 1-56-16,9-1 0 15,-6 0 0-15,6 1 0 16,0 2 40-16,-2-3-40 0,2 4 0 31,-5-3 0-31,-8 5 8 16,1-6 88-16,-1 4 24 15,-4-1 17-15,0 1-49 0,0-3 24 16,4-1-56-16,0 0 112 16,5-3-64-16,3 4 40 0,0-1-80 31,4 1-56-31,1 2-8 0,-2 0 8 15,2 4 40-15,-1 0 24 16,0 0-64-16,-4 2 104 0,1-2-16 16,-2-4 8-1,-2 1-24-15,-5 0-16 16,-3-4-16-16,-1-3 8 0,0 4 56 16,4-4 16-16,0 3 72 15,5-3 16-15,6 3-96 0,-2 1-32 16,7-1-80-16,0 4 72 31,1-4-80-31,-1 0 8 0,-4 4 0 16,0-3 56-16,0 2-56 0,0-3-8 15,-4 1 0 1,9-4 8-16,-10 3 40 16,10 0-48-16,-1-2 8 0,1 2 32 15,-2 1-24-15,9-1-8 0,-3 0-8 31,7 4 8-31,0-1 8 16,-4 1-8-16,0 2 0 16,0 1 0-16,-4 0 64 0,1-4-72 0,-5 4 0 15,0-10 48 1,4 4-40-16,4-7 152 16,4 0-16-16,4 0 24 0,5-7 8 15,6-3 48-15,2-2-64 16,3-7-64-16,-1 3-48 15,1-6-40 1,1 0 0-16,-1-4 0 31,-1 4 40-31,-2-7-40 0,-1 1-8 16,0-7 16-16,0-3-8 16,-4-6 0-16,-4-8 0 0,4 2-8 15,4-4-8-15,-4 3 8 0,4 0 0 16,0 3 0-16,0-2-8 0,4 2 8 15,-4-3 0 1,0 0 0-16,1-9 32 31,-2 0-32-31,6-3-8 16,3-1 8-16,0 0-8 0,4 4-56 16,0 0 64-1,0 2 0-15,0 1 0 16,0-3 8-16,0 0-8 0,0-13 0 0,0 9-8 15,-4-9-88-15,4 6-24 16,0 4 64-16,0 0 48 16,0-4 0-16,12 3-32 0,4 4 40 31,-4 0 0-31,3 2 8 0,-3 1 0 16,-4 7 0-16,-4-1 0 15,0 3 56-15,-4 4-64 16,0-4 8-16,0 1-8 0,0-8-16 0,0 1 8 15,4-6 0-15,1 0 8 16,-2 0 0-16,1 3-8 16,0 5 8-16,0 5-8 15,0 9 8-15,-4 3-8 16,0 0 8-16,4 0 0 0,0-3-8 16,0-3-88-16,0-7 16 31,4-6 16-31,4-3 64 0,-4 0-48 15,0 3-32 1,0 9 32-16,-1 7 0 0,2 10-56 16,-9 6-224-16,4 3 48 15,0 6-464-15,4 0-432 0,4 7-833 32,-8-1-3816-32</inkml:trace>
  <inkml:trace contextRef="#ctx0" brushRef="#br1" timeOffset="-173685">4693 7582 9418 0,'0'0'2672'0,"0"0"-87"15,0 0-905-15,0 0-576 16,0 0-392-16,0-10-368 15,0 16-216-15,-12 13-7 16,0 7 375-16,-4 5 0 0,-4 8-136 16,4 2-72-16,0-3-112 15,1 0-104-15,3-6-72 0,3-3 0 32,5-4-8-17,1-3-584-15,3-6-656 16,-4-3-985-16,0-10-2384 0,-5-3-2080 15</inkml:trace>
  <inkml:trace contextRef="#ctx0" brushRef="#br1" timeOffset="-173368.61">4430 7696 10234 0,'0'0'3208'0,"0"0"-847"15,0 0-377-15,0 0-703 0,0 0-649 16,0 0-312-16,0 0-192 15,79 0 112-15,-38 19-112 32,-2 6-56-32,1 7-8 15,-4 3-16-15,0 3-48 0,-8 0 56 16,-1-3-48-16,-3-3-8 16,-3-4-48-16,-10-2 40 0,2-10-40 31,-5-4 48-31,-8-8 0 15,0-1 8-15,3-3 0 0,-3 0 72 16,0 0-32-16,0 0-48 0,0 0 0 16,0 0-328-16,0 0-344 0,0 6-585 15,-7 0-1759-15,-6-3-3105 16</inkml:trace>
  <inkml:trace contextRef="#ctx0" brushRef="#br3" timeOffset="-165642.95">3697 6210 616 0,'0'0'768'0,"0"0"1336"0,0 0-1064 16,-4-25 433-16,0 18-993 0,0 1-216 15,0 3 128-15,0 3 184 16,4-3 48-16,0 3-216 16,0 0-200-16,0 0-136 0,0 0-64 15,0 0-8 1,0 0-8 0,0 0 8-16,0 0 0 15,0 6 88-15,0 3 88 0,-4 4 81 16,4 0-1-16,-4 2-16 31,0 2-32-31,4-4-72 0,-4 5-64 16,4-2 112-16,0 3-64 15,0 0-40-15,0 7 16 0,0-1-16 0,0 0-72 16,0 7 144-16,0-3 0 16,0 3-16-1,-4-1 32-15,0 1-8 16,4 0-56-16,0 2 0 0,0-2-24 15,0 3-32-15,4-3-32 16,0 0 72 0,4 0-32-16,0 0-40 15,-4-1-16-15,0 1 64 16,0 3-64-16,0 3 80 0,0 0-64 31,-4 0 88-31,4 7 8 16,-4-4-40-1,4 0-16-15,-4-2 96 0,0-2 0 0,0-2-32 16,0 0-112-16,0-3 96 16,0-1-56-16,0 1-32 0,0 3-8 15,0-3 48-15,0 6 16 16,0 0-72-16,0 4 48 0,-4-1-40 16,0 0 72-16,0-3 16 15,0 3-88 1,4-6 88-1,0 4-24-15,-4-4 0 16,0 2-72-16,4-1 25 0,-4-1 79 16,0 0 96-16,0-1-128 15,0 4-16-15,0 1-40 16,0 5 72-16,0-3-80 0,1 7 72 31,-2 3-16-31,1-7-56 0,0 4 0 16,4-10 0-16,-4 0 0 15,0 0 96-15,0-3-104 0,1 0 8 16,-2-4-8-16,1 8 8 0,0-1 0 16,0 3 64-1,0 4-72-15,1 2 16 16,-1-3-8-16,4 1-8 0,0-3 16 16,0-5-16-16,0 8 0 15,0-4 8-15,0 1 0 0,0-1-8 16,0 0-48-16,0 3 48 15,4-2 0-15,-4-1 8 0,0 0 0 32,0-2-8-32,0-2 0 15,0 2 8-15,0-1 0 16,0-6-8-16,0-4 8 16,0-2 0-16,0-4 0 0,0 0 64 31,0-3-64-31,0 0 48 15,3-3-48-15,1 0-8 0,0 0 16 16,0-1-8-16,-4 1 0 0,4 0 0 16,1 3-8-16,-5 0 72 0,3 3-56 15,-3 1-8 1,0 2 0 0,4 4 0-16,-4-1-8 31,8-5 8-31,-8-1 0 15,4-3-8-15,5-3 0 16,-9-1 0-16,3 2 0 0,1-5 8 16,0 1-8-16,-4-7 0 15,4-2 8-15,-4-2-8 0,0-2-48 16,0 0 24-16,4 0 16 16,0 0-56-16,0 0 56 0,0 0 8 0,8 0 0 15,0 0 0-15,0 0-8 0,4 0 8 31,0 0 8-31,-1 0-8 16,2 0-8-16,-2 0 8 0,6 0 0 16,-6 0 0-16,1 0-8 15,0 0 8-15,0 0 8 0,1 0-8 0,-6 0-8 16,9 0 8-16,0 0 0 16,4 0 8-16,0-2 8 15,0-2-8 1,3-2 0-16,5 3 0 15,-4-7 0-15,0 4 8 16,-4 0-8-16,4 2 0 16,-4 1 48-16,-5 3 24 15,2-3-72-15,3 3-8 0,-5 0 0 32,5 0 64-32,4 0 0 15,0-3 136-15,8-1-40 16,-4-2-72-16,8 0-8 0,0 0-80 15,3-4 56-15,2 3 48 16,-6-2-32-16,5 3 80 16,-8 2 120-16,4-2-24 0,-4 6-64 15,3-6-136-15,-3 3 40 16,4 0-80-16,0-1-8 0,3-2 48 16,2 3-40-16,-6-1-8 15,6 4 8 1,-2 0-8-16,-3 0 8 15,0 0-8-15,0 0 0 16,-5 0 16-16,1 0-16 16,0 0 8-16,4 0-8 0,4 0 8 15,4-3 0-15,-1 0 40 32,5-3-48-32,4 0 8 0,0-1-8 15,3-2 8-15,1 2-8 16,0 1 16-16,-8 0-8 15,-4 0-8-15,-4 2-8 0,-5 1-16 16,2 3 16-16,-9 0 8 16,3-3 8-16,-3 3-8 0,8 0 8 15,-1 0-8-15,6 0 0 16,2 0 0-16,5 0 0 16,-9 0-8-16,2 6-192 0,-13-2-248 15,-1 2 336-15,-6 0 64 16,-1-6 48-16,-5 3 8 0,1-3-8 31,-1 3 0-15,2-3 0-16,-1 0 0 15,4 4 0-15,-5-1 0 16,6 0-8-16,-5 3-32 0,-5-3-160 16,2 1 48-1,-10-1 56-15,5 0 80 16,1-3 8-16,2 0-48 15,5 0 56-15,1 0 0 0,2 0-176 16,5 0-152-16,-8 0 8 0,-1 0-16 16,1 0 160-16,-7 0-16 15,-1 0-40-15,-5 0-24 32,1 0 127-32,1 0 65 0,-2 3 48 15,9-3 8-15,-4 0 0 16,4 0-88-16,-4 0-88 15,-4 0 56-15,-4 0 128 0,0 0 48 32,-4 0 649-32,0 0 383 15,0 0-24-15,0 0-608 0,0-3 8 16,0-7-88-16,0 4-112 16,0-7-168-16,0 1-32 0,0-4-48 0,4-3 0 15,1-4-8-15,-5-2 48 16,3 0-40-1,-3-7 0-15,0-3 64 16,0-3-8-16,0-3-56 0,4 0 0 16,-4-4-8-16,0 1 8 15,4-1-8 17,-4 1 8-32,0-4 0 15,0 0 0-15,0-2 8 16,0-1 56-16,0 0-72 0,0 0 48 15,0 0 0-15,0 4-48 16,0-7 0-16,4 6-8 0,0-3-32 0,3 4 32 16,2-1 0-1,-9 4 8-15,4-1 8 16,-4 4 0-16,0-1 168 0,0 1-31 16,0 0-89-16,0-3 16 15,0-1 48-15,0-2-24 0,12-4-88 16,-5-3 0-16,10-3 0 15,-6 3 0-15,2-1 0 16,-2 8 8 0,-7-4-8-16,5 7 72 0,-9-1 40 0,0 4-16 15,0 3-56-15,0 0 16 16,4 0-64-16,-4 0 56 0,8-1-56 47,3-5-8-47,2 3 8 15,2-3 0-15,2-1-8 0,2 4 0 16,-3-4 8-16,0 7 0 16,-4-3 0-16,0 3 8 0,-5 0-8 0,-2 3 0 15,3-4 0 1,0 4 8 0,-1-2 40-16,6-5-48 0,2-2 0 0,2-1-8 15,2-2 8-15,-2 6 0 16,-2-1-8-16,-6 10 8 0,-2 4 0 15,-3 3 8-15,4 2-8 16,-8 1 8-16,5 0 0 31,-1 0-8-15,-4-1-8-16,7-2 8 0,-3 0 8 0,4-4-8 16,-4 3-56-16,5-2 48 15,-6 2 8-15,5-2-80 0,0-1 72 31,1 1-64-31,6-1-96 16,-2-2-72-16,-2 2 32 16,1 3 47-16,-4 4 89 0,-8 10 72 15,4 2-40-15,-4 4 40 0,0 2 0 16,0 4 8-16,0 0-8 16,0 0 0-1,0 0-8-15,0-3 8 16,0 3 0-16,0-6 48 0,0 3-48 15,0-7 0-15,-4 4 0 0,-4 3 0 0,0-3-8 16,-4 2 8-16,0 1 0 31,0 0 0-31,-4 0-8 16,-3 0-48-16,-2 3 40 0,-3 0-32 16,0-4 48-16,-3 1 0 15,-5 3-8-15,-5-3 8 16,2 3-8-16,-5 0 8 0,5 0-8 31,-1 3 8-31,-1 4 0 16,1-4 8-16,5 3-8 15,-5-3-8-15,0 3 8 0,1-2 0 16,-14-1 0-16,2 0-8 16,-5 0 8-16,0 4 0 0,-4-4 0 15,1-3 8-15,-1 3-8 16,4 3 8-1,0-3-8-15,4 1 16 0,-4-1 40 16,5 3-48-16,-1-2-8 16,-4 2 8-16,-3 0-8 15,3-3 8-15,-4 4-8 16,0-4 0-16,5 0 8 31,-5 0 0-31,3 1-8 0,1 2 8 16,-3 0 8-16,-1 1-8 15,-3-1 40-15,-5 3-48 16,-4 1 8-16,5 0 0 0,-2-4-8 16,6 0 0-16,-1-6-8 15,4 0 0-15,-3 0 0 16,3 0 8-16,0-3-16 0,-4 0 16 16,-4 3-56-16,0 0 48 15,1 0 8-15,-5 0-8 0,1 0 16 47,-6 9 0-47,10-2-8 0,-1-4 8 16,4 0 8-16,9 0-8 0,3-3 8 15,4 0 32-15,0 0 0 0,1 0-48 16,2-6 16-16,9 3 113 16,0-1-121-16,4 4 0 0,5 0-8 31,7 0 0-31,0 0-48 0,-4 0-121 0,5 7-375 15,-6 5-984-15,-3 10-1241 16,9-5-1367-16,2-2-2738 16</inkml:trace>
  <inkml:trace contextRef="#ctx0" brushRef="#br3" timeOffset="-164724.79">6040 8042 5801 0,'0'0'3192'16,"0"0"-943"0,0 0 191-1,0 0-295-15,0 0-369 0,0 0-680 16,0-22-511-16,0 22-337 16,0 0-120-16,0 0-128 15,-4 9 8-15,0 11-8 0,-4 5 184 16,-1 7-104-16,2 2 72 31,-1 1-80-31,-5 7-8 0,6-8-64 0,-5 1 0 0,4-3-48 16,4-3-472-16,0-4-809 15,0-6-1399-15,4-9-1625 16,-4-4-2064-16</inkml:trace>
  <inkml:trace contextRef="#ctx0" brushRef="#br3" timeOffset="-164425.77">5901 8064 6937 0,'0'0'2825'0,"0"0"-745"16,0 0 249-16,0 0-337 15,0 0-688-15,0 0-712 0,0-15-560 0,7 17 32 16,5 14-64-16,8 10 248 0,4 2 24 15,4 7-143-15,4 4 15 32,0-5-96-32,0 1-48 15,-4 0 8-15,-1-9 8 0,-7-4 32 16,-3-9-40-16,-10-4-8 16,-3-6 0-16,-4 0-64 0,0-3-8 15,0 0-128-15,-11 0-273 16,-6 0-1799-16,2-6-3169 15</inkml:trace>
  <inkml:trace contextRef="#ctx0" brushRef="#br4" timeOffset="-157513.86">2211 7471 4640 0,'0'0'3913'0,"0"0"-2416"15,0 0-305-15,0 0-176 0,0 0-96 16,0 0 417-16,-13-45-329 15,13 42-128 17,0 0-40-32,0 0-40 15,0 3-232-15,0 0-287 16,0 0-121-16,0 0-160 0,0 0-16 16,0 0 8-16,0 0-208 15,0 0 15 1,17 0 73-16,7 0 128 0,4 0 8 0,12 0 0 15,-1-7 8-15,9 1 32 16,3-7-48-16,5 4 24 0,4 2-24 16,-4-3 0-16,0 4 8 31,4 0 0-31,-9 3-8 16,1 0 0-1,0-4 8-15,-8 4 0 0,0 3 0 16,0-3 0-16,-5 0 0 15,2 3 0-15,-2 0-8 0,5 0 8 0,-4 0-8 16,4 0 0-16,-1 0 8 31,9-3-8-31,4-1 8 16,-4 1-8-16,-1 0 8 0,1 3-8 16,-8 0 0-16,-4 0 0 0,-4 0 0 0,0 0 0 15,-4 0 0 1,-1 0-40-1,5 0 32-15,0 0 0 16,0 0-40-16,4-3-64 0,-4 0 40 16,-1 3 24-16,-3-4 48 0,0 4-8 0,0-2 8 15,0 2 0-15,0-4 0 16,4 1 0-16,0 0 8 31,4-4-8-31,-1 1 0 0,2 0 8 16,-2 0-8-16,-3-4 8 15,0 3-8-15,-5 1 8 16,1 0-8-16,-4-1 0 0,0 4 8 31,0-6-8-31,0 6 0 16,4-7 8-16,4 4 0 16,3-3-8-16,2-1 0 0,2 0-8 15,2 0 8-15,-2-2-8 16,0 2 8-16,-6 1-8 0,-5 3 0 15,-4-1 8 1,-9 4 0-16,-2 0-8 16,-2 0 8-16,2 0 0 0,-6 0 0 15,9 3 0-15,0-4 0 16,-4-2-8-16,4 3-64 0,-4-1-16 16,0 1 40 15,3 0-8-31,-2 0-72 15,-6 0 32-15,6 0 0 0,-6 3 40 16,-3-3 56-16,5 3-8 16,-2-4-88-16,6 1 88 0,-2 0-120 15,9 0-184-15,-4-1 40 16,4-2 72-16,-4 3 40 16,4 3 16-16,-5-3 136 15,-2 0 0-15,3 3-48 0,-5 0 56 16,2-4-8-16,-2 4 0 15,6 0 0 1,-2-3 8-16,9 3 0 16,-4-3-208-1,8 3-8-15,-4-3-24 16,4 0 128-16,-1 3 32 0,1-3 72 0,-4 3 0 16,-4 0-56-16,-3 0 64 0,-6 0-8 15,-3 0 0-15,0 0-56 16,0 3 56-16,0 0 0 31,0 0-88-31,-4 3-360 0,-1 1 48 16,2-1 208-16,-5 7 31 15,0-3 65-15,0 5 96 0,-4 5 0 16,0-2 8-16,0 8-8 31,3-1 8-31,1 4 0 16,0 2 0-16,5 1 0 0,-5 0 0 0,3 3 0 0,-3-4 0 15,0 8 0-15,-4-7 8 16,0 9 48-16,0-3 145 0,0 7 23 16,0-1 184-16,-4 6-104 31,-3-2-104-31,3 3-64 0,-4 6-64 16,-1-3-24-1,2 3-40-15,-1 7 8 16,0-4-8-16,-1 7-8 0,-2-4 0 15,7-2 0-15,-4-4 0 16,3-3 0 0,5-6 0-16,0-4-8 15,0-6 8-15,0 0 0 0,0-3 8 16,0 0-8-16,0 3 0 0,0 0 8 16,0 4 40-16,0 2-48 31,-3 6 0-31,-5 2 40 15,-4-2-32-15,4 1-8 0,-4-4 8 16,1-2-16-16,2-4 8 0,-3 4-8 16,1-7 0-1,-2 3 8-15,5 3-8 16,1-2 8 0,-6 3-8-16,9-1 0 15,0 0 0-15,1-2-96 0,3-1 16 16,0-3 80-16,0 3 0 15,0-6-96-15,0 6 96 16,0-2 8-16,0 5 0 0,3-3 0 0,-3 7-152 16,4-3 24-1,-4 2 16 1,4 4-16-16,0-4-56 0,1-2 80 0,-1-1-48 16,0-2 0-16,-1-5-17 15,1 2 65-15,-4-1-48 16,0 3 64-1,0-3 40-15,0 4 40 16,0 2 0-16,0-3-40 0,0 4 40 16,0-1 8-16,0-3-16 15,0 1 16-15,0-1 0 0,0 0 0 16,4 0 0-16,-4 1 56 0,4-4-56 16,-4 3 0 15,0-3-8-31,0-3-8 0,0 3-64 15,0-3 72-15,0 0 0 16,0 0 0-16,0-3 0 16,0-1 0-16,0-2 0 0,4 0 8 31,-4-7-8-31,0 4 8 0,0-1-8 16,0-3-176-16,-4 0-456 0,-4 0 48 15,-3 4 56-15,-6-1 200 0,2-2-56 16,-2 2 16-16,6-3 208 15,-2-3 96 1,2 0 64-16,-1 0-8 31,0-6 8-31,4-1 8 0,0 1 0 16,-1-6 8-16,2-1-8 16,-5-6 96-16,0 0 352 15,0 0 64-15,-4-3-128 0,-7-3 88 16,-2-1-120-1,-3 4-176-15,-3-4-48 16,-5 4 264-16,-4 3 160 0,-4 0-112 0,1 0-159 16,-2 0 119-16,-2 0-200 15,-1 0-48-15,-5 7-96 0,-1-1 24 16,1 1-72-16,-6-1 40 31,-1 0-48-31,0 1 0 0,-15-1 0 16,-21 0-64-16,8 0-368 0,8 1 264 0,17-1 128 15,7 1 40-15,-8 2 16 16,-4-3 168-16,5 1 168 0,-5-1-32 31,8-2-136-31,-3-4-64 16,-1 0 88-16,0 0-120 0,1 0-80 31,-2 0 0-31,5-7-8 16,5 4 8-16,-5 0-8 0,4-4 0 15,4 7 0 1,1 0 8-16,-1 0 8 16,4 0 240-16,1 0 16 0,2 3 48 15,2 7-192-15,3-3-8 16,0 2 64-16,0 0 8 0,4-2-40 0,1 2-104 31,3-2-40-31,-4 2-8 16,3-2 0-16,1 2 0 0,-7 1 0 15,-1-1-8-15,-4 4 8 16,-3 0-8-16,-2-1-8 16,2 1-32-16,-1-4 48 15,5 1 0-15,3-4 8 0,7 1 0 32,6-4 0-32,-1 0 0 15,4 0 0-15,4 0 40 0,-4 0-48 16,4 1 0-16,0-4 0 31,1 0 8-31,-1 0 104 0,8 0 32 0,-1 0-64 16,2-7 128-16,2-2 192 15,5 3-151-15,0-1-73 0,-3-3 64 16,-1 1-88-16,-1-4-56 16,2 1-80-16,-9-4 72 15,7-6-80-15,-2 0 104 31,-1-10 64-31,4-10-160 16,4-2-16-16,0-10 0 0,0-6 0 16,4-4 72-16,-4 0-72 15,0-2 48-15,0 2-48 16,0 1 0-16,-8-4 0 0,4 4 0 31,-4-4 0-31,4-3 56 0,-4 0-48 0,0-3-8 16,0-6 0-16,-4-13 8 15,8 9 40-15,1 10-40 0,-1 13-8 16,4 9 48-16,-5-6-40 16,2-6 8-16,-1 2-16 0,0-2 72 31,3 2-24-31,1 1-32 0,4-3-8 16,0-1 32-16,0 0-40 0,0 1-8 15,4 2-8-15,5 4 16 16,-1 1 8-16,-4 1-8 0,-1 5-16 15,-3-4 16 1,0 3 0-16,0-6 8 31,-3 0 0-31,-1-4 0 0,-4-12 0 16,-5-15 32-16,6 8-32 16,-1 7-16-16,-1 16 8 0,2 9-8 31,3 0 8-31,-4-2 64 15,0 5 32-15,3 7-16 16,2 0-16-16,3-3-56 0,0-1-8 0,12-5 0 0,7-10-8 16,6-4 8-16,3 1 0 15,-4-4 8-15,-5 7 56 0,-10 3-56 32,-2 7 0-32,-7 9 48 15,0-1-48-15,-3 8-8 0,-5 3 0 31,-1-1 0-15,5 4-160-16,0 2-72 16,4 4-680-16,4 3-545 0,9 4-2968 15,2 8-4320-15</inkml:trace>
  <inkml:trace contextRef="#ctx0" brushRef="#br4" timeOffset="-156858.95">4868 9017 9458 0,'0'0'4593'0,"0"0"-2681"0,0 0-352 32,0 0-576-32,0 0-343 15,4-10-417 1,-4 13-136-16,0 13-88 15,0 9 0-15,-8 14 152 0,1 5-48 0,-10 7-56 16,6 3-48-16,-6 0-24 16,2-7-624-16,-2-5-825 0,2-20-1239 15,-1-12-1841-15,8-10-5545 16</inkml:trace>
  <inkml:trace contextRef="#ctx0" brushRef="#br4" timeOffset="-156696.22">4717 9128 3512 0,'0'0'9050'16,"0"0"-7105"0,0 0-1593-16,0 0-280 15,0 0 1112-15,0 0 184 0,104 32-272 0,-57-10-487 16,-2 13-337-16,-2 3-264 0,-7 13-8 31,-16 18-2177-31,-5-11-839 16,-15-14-7963-16</inkml:trace>
  <inkml:trace contextRef="#ctx0" brushRef="#br4" timeOffset="-154938.49">19332 7785 7761 0,'0'0'2569'16,"0"0"-1369"-16,0 0-456 0,0 0 312 15,0 0 65 1,0 0-337 0,0 0-304-16,0 0-216 15,0 0 24-15,4 0-40 0,11 0-16 16,13 0-64-16,12 0 528 31,19 0-248-31,21 0-176 0,20-3-128 16,16-4-8-16,-8 1-72 15,-22 3-64-15,-30 3 16 0,-20-3-8 16,5 0 57-16,-6-1-65 0,9 1 0 16,-4-3 16-16,-4-1 40 0,0 1-56 15,-1 0-8 17,-7-4-137-32,-3 7-103 0,-14 0-96 15,2-1-80-15,-9 4-272 0,-4 0-816 0,-9 0-921 16,-7 0-1712-16</inkml:trace>
  <inkml:trace contextRef="#ctx0" brushRef="#br4" timeOffset="-154575.23">20056 7578 7585 0,'0'0'2513'0,"0"0"-769"16,0 0 537-16,0 0-977 0,0 0-304 15,0 0-416-15,-4-13-280 16,12 13-208-16,12 0-40 16,8 7 184-16,8 6 16 0,4 3-40 15,4 0-104-15,-8 3-48 16,-4-1 40-16,-8-1-88 15,-5-2-8-15,-6 1 40 0,-13 0-48 47,0 6 72-47,-13 4-16 0,-19 5 161 16,-7 1 7-16,-5 10-112 0,-4-5-112 16,1 8-352-16,-5 12-985 15,16-13-3096-15,16-12-4785 0</inkml:trace>
  <inkml:trace contextRef="#ctx0" brushRef="#br4" timeOffset="-149540.17">3398 6372 4640 0,'0'0'785'0,"0"0"1695"0,0 0-807 16,0 0-377-16,0 0-8 0,0 0 192 15,0 0-135 17,0 0-305-32,0 0-296 15,0 0-160-15,0 0-64 0,0 0-56 16,0 0-144-16,0 0-103 16,0 0 31-16,0 0-48 0,0 0-48 31,0 0-80-31,0 0 0 0,0 0-16 15,0-9-40-15,-4-4-16 0,-4-3 8 16,-3-7-8-16,-2 5-8 0,2-1-56 16,-2 2 64-16,5 5 0 15,-3-4 0 1,-2 7-8-16,2-1 0 31,-6 0 0-31,2 1-88 16,-6-1 40-16,-2 4 8 0,-1 0-24 15,0 3-48-15,4-7 24 0,0 7 96 16,-4-7-8-16,8 4 8 0,-3 0 0 16,2-1 8-1,-2-2-8 1,-1 3 72-16,-4-1-72 0,-4 1-8 0,0-1 0 16,0 4 8-16,-4 0 0 15,4 0-8-15,1 3 8 0,3 0 40 31,0 0-32-31,-1 0-8 16,1 0 0-16,5 0-16 16,-5 0 16-16,0 9 0 0,-8 4-72 0,-4 3 64 0,-7 3-64 15,2-3 72 1,2 3 0-16,3-3 8 16,4-4-8-16,8-2 0 15,9-4 0-15,-2 0 0 16,9-2 0-16,1-1 0 15,2 0 8 1,-3 0-8-16,1 4-8 16,-10-1 8-16,6 7-48 0,-10 0 40 0,2-1 8 15,-1 4-16 1,4 0 8 0,-4 0 0-16,4 3 0 15,4-3 0-15,-4 9 0 0,4-2 0 16,0 2-8-16,4 3 8 0,4 4 0 0,-4 0 0 31,4-3-40-31,4 5 48 16,-4-2 8-16,4 0-8 15,0-4-8-15,0 4 8 0,0-3 0 16,0-1 0-16,0-2 0 16,4 2-8-16,4 1-80 15,0-4 80 1,4 4-41-16,4-4 49 15,0-2 0-15,0 2-8 16,4-6 8-16,4 3 0 16,0 1 8-16,3-4-8 0,1-1-8 15,0-1 8-15,0-2 0 0,4 1 0 16,-4 3 0-16,0-3 0 16,0 0 0-1,0 3 0-15,0-3 0 16,4 0 0-16,0-3 8 0,3-1-8 15,1 1 16-15,8-1-8 16,-4-2 57-16,3-1-57 16,-2-2 80-16,-2-1-32 15,1-3-56-15,-1 1 80 16,2-4-64-16,-1 0-8 0,-5 0 0 16,-3 0 40-16,0 0-48 15,0 0 0-15,-4 0 8 0,0 0 0 31,4 0 0-31,-4 0 8 16,0-4-16-16,0-2 8 16,0 0 40-16,3-4-40 15,-3 4 0-15,0-4 0 0,0-2 0 16,-1 5 8-16,-3-2-16 0,-3-1 8 31,-6 1 0-31,2-1-8 16,-6-2 8-16,2-1 64 0,-2-3-8 15,-3-3-8-15,4-3-56 0,0-4 48 16,1 1-48-16,-2 0 8 16,-3-1-8-1,0 1 0 1,0 2 0-16,0-2-8 0,-4 0 8 0,-4 2 0 31,0 1 16-31,0-3 40 0,0 2-40 16,0-2-8-16,0 0 48 15,-4-7-56-15,0 0 0 16,0 3 0-16,0-5 0 0,0 2 0 31,-8 0 8-31,4 4-8 16,1-1 8-16,-10 1 8 0,6 2 32 0,-6-2 24 0,2 2 56 16,-2 0-64-16,6-2 16 15,-9 3 48-15,3-1 112 16,2 1-144-1,-6 3-24-15,6 0 48 16,-9 5 56-16,4-1-72 0,-4 1-40 16,-4 2-64-1,-3-1 8-15,-10 6-8 16,2 4-8 0,-9 3-64-1,-8 3-56-15,0 0-8 0,-7 9-88 0,3 7-72 16,4 0-184-16,4 0-432 15,8 12-1121-15,13-2-1800 0,6-4-3712 16</inkml:trace>
  <inkml:trace contextRef="#ctx0" brushRef="#br4" timeOffset="-147688.83">3295 10737 8633 0,'0'0'2625'0,"0"0"-857"0,0 0-824 16,0 0-303-16,0 0 239 31,0-50 408-31,0 43-576 0,-4 1-240 0,-4 3-240 0,3-7-104 16,-6 4-32-16,3-3-32 15,-5-4-56-15,-2 0 48 16,-5-3-48-16,-5 0 16 0,2-6-16 15,-9 3 8-15,4 0-8 16,-3 3 0-16,-1 0 0 0,0 0 0 31,4 1 8-31,4 2 48 16,0-3-55 0,4 4-9-16,0 2 8 0,-4-3 56 15,-4 6-56-15,4 1-16 16,-8 6 8-16,0 0-8 0,0 0-65 15,1 0 73-15,-1 6 0 16,0 4-8-16,0 3 8 0,4-4 0 0,0 1-8 31,5 3 8-31,-1-1 0 16,4 1-8-16,-8 3 8 16,0 3-8-16,-4 3 8 0,4 4 0 15,1 2 0-15,3-2-56 31,0 2 48-31,3-2-32 16,6-1-8-16,-2 3 40 0,6 1-40 16,-1 6 0-16,4-3 48 15,0 3-64-15,4 3 64 16,0-3 0-16,0 3 0 0,4 0 0 31,0 0 0-31,-5 0 8 0,5 0-8 0,0-3 0 16,0-3 8-16,0 3-8 15,0-3-8-15,0 0 0 16,5-1-8-16,3 1 16 0,4 3-8 16,0 0-40-16,4 2 32 15,4-1 8-15,4 2 8 16,4-3 0-16,4 0 0 16,3-1 0-16,5-2 0 15,0-6 0-15,0 2 8 0,4-5-8 16,-5-1 0-16,2-3 0 15,-2 3 0-15,-3 0 0 0,0-3 0 32,4 0 24-32,-4-3-24 15,0-3 8-15,3 0 8 16,5-7-8-16,-4-3 0 16,12-3 40-16,-1 0-40 0,5 0 48 31,0-9 32-31,0-4-32 0,-1-3-8 15,-3 3 0-15,-7-2-48 16,-2 2 0-16,0-3 0 0,-6 0 8 16,-1-3 8-16,0 0-7 0,-5-6-9 15,5-10 0 1,0-4-145 0,-4-5 17-16,-4-6-64 0,-4-2 40 15,-9-5 88-15,2 6-40 0,-14-2-24 31,1 5 24-31,-4-3 96 0,0 10-40 16,0-4 48-16,0 1 0 31,-4-1 0-31,-3-2 0 0,-1-4-64 16,3 0 64-16,-3 0 0 16,-7 7 16-16,-1 2-8 15,-4 8 144-15,-4-1-48 0,-4 3 48 0,-4-3-16 0,-3 1-16 31,-1-5 136-31,-8-2-104 0,0 3 9 16,-4 3 71-16,1 3 104 16,-2 10-40-16,1-1-152 15,1 8-24-15,7 5-64 0,-8 1 0 16,12 6-56-16,1 3 0 16,3 0-216-1,0 15-576-15,-5 30-809 0,10-7-2512 16,-1 0-1768-16</inkml:trace>
  <inkml:trace contextRef="#ctx0" brushRef="#br4" timeOffset="-144064.22">3482 5822 6305 0,'0'0'368'0,"0"0"1832"15,0 0-959-15,0 0 103 16,0 0 864-16,0-6-535 16,0-10-721-16,0 1-256 31,0-7-144-31,0-7-184 0,-4-6-216 16,4-7-24-16,-4-24 16 15,0-23-136-15,4-25 0 16,0-23 0-16,0-5 40 0,0 14-48 15,-4 30 8-15,-1 25 8 16,2 31 32-16,-5 14-40 16,4 6 160-16,4 3 105 0,-4 6 119 15,4 7-264-15,0 6-128 16,0 0-96-16,0 0-80 16,0 0-176 15,0 0-105-31,-4 0 129 15,4 0 24-15,0 0 168 0,0 0 128 0,0 0 8 16,0 0 56-16,0 0 16 16,0 0-64-16,0 0 80 15,0 0-40-15,0 0-32 0,-8 0-8 16,-12 0 48 0,-12 3-56-16,-27 13-96 15,-37 6 16-15,-36 6 8 0,-20 4-24 16,-3-3-136-16,5-10-144 15,14-10 8-15,8-2 288 0,5-7 80 32,7 3 8-32,5-3 40 15,7 0-32-15,8 0 32 0,1 0 16 0,3 3-8 0,4 3 40 16,13-2 8-16,15 2-32 16,12-3-64-16,4-3 40 15,-8 3-48 1,-4 1 0-16,-3-4 0 15,4 0 8-15,2 0-8 16,1 0 0 0,5 0 48-16,7 0-40 0,4-7 40 15,8 4 136 1,9-3 168-16,2 2-168 0,9 2-24 0,8-2-48 0,-3 4-32 31,3 0-32-31,0 0-48 16,0 0-80-16,0 0-40 0,0 0 0 15,0 0 0-15,0 0-8 16,0 16 56 0,0 6 72-16,0 13 0 15,0 9 8-15,0 20 48 16,-4 18-48-16,-9 27 0 16,-6 8 40-16,6 7 40 0,-2 0-32 15,11 3 112-15,-1 6-8 16,5 10-16-16,0 3-96 15,9-6-48 1,3-10 0-16,-1-16 0 16,2 0 48-16,-2-9-40 15,2-3 0-15,-6-10-8 0,5-3 24 16,-3-3-16-16,2 0-8 16,1-20 16-16,-8-9-8 0,4-19-8 15,-8-12 8 1,4 2 0-16,-4-2 0 15,0-4 0-15,0-6 0 16,0-10-8-16,4-3 73 0,-4-3 303 16,0 0 144-16,0 0-112 15,0 0-216-15,0 0-72 16,0 0-16-16,0 0-96 16,0 0-8-16,0 0-72 15,0 0-488-15,0 0-817 0,0 0-2775 16,-11-3-7067-16</inkml:trace>
  <inkml:trace contextRef="#ctx0" brushRef="#br4" timeOffset="-142021.28">1075 10677 7889 0,'0'0'2305'16,"0"0"-745"-16,0 0-320 0,0 0 353 15,0 0-409-15,4-19-544 16,0 19-520-16,-4 3-120 0,8 19-184 16,0 30 184-16,0 30 176 0,4 38 48 31,-4 26 48-31,0 7 8 0,-4 6-32 16,4-7 24-16,-8 7 8 15,0-7-80-15,0-9-40 0,-4-3 88 16,-4-10-63-16,0-10-73 15,0-5-64-15,0-7 0 16,8-13 56-16,0-15-24 16,0-23-72-1,0-16 48-15,0-9-48 16,8 6 0-16,4 0-8 16,0 7 8-16,4-10 0 0,-8-1 0 15,0-9-8-15,-1-5 8 16,-2-5-8-1,-1-2 8-15,0-6-8 0,0-4 8 16,-4-3-8-16,0 3 8 16,4-3-8-16,3 0 0 0,2 3 0 15,10-3 0-15,6 3 0 16,10 0 8 0,25-3 40-16,28 0 0 0,39-12-48 31,25-14 16-31,11-8 96 15,9-1 48-15,-13 3-40 0,-8 10 16 16,-16 9-40-16,-39 6-80 16,-32 5-16-16,-24 2-288 15,-21 0 0-15,-2 0 16 16,-6 0-120-16,-2 0 392 0,-9 0 88 16,0 0 328-16,0 0 72 15,0 0-64-15,0 0-104 0,0 0-184 16,0 0-88-16,0 0-48 31,0 0-672-31,4 0-1081 0,0 0-3464 16,0 0-2072-16</inkml:trace>
  <inkml:trace contextRef="#ctx0" brushRef="#br4" timeOffset="-140639.98">6896 10182 10866 0,'0'0'2536'0,"0"0"-1319"0,0 0-1073 15,0 0 16-15,0 0-104 0,-31 67 384 16,14-33-160-16,6 1-200 15,-6-3 0 1,9-13-80-16,5-6 0 0,-1-10 112 16,4-3 536-16,-4-3 368 15,-4-16-464-15,-1-13-552 0,6-6-136 32,-1 0 128-32,0 0 0 15,0 6 8-15,0 16 8 16,4 7 344-16,0 9-352 0,0 3-48 0,0 19-64 0,4 4 96 31,11 9 16-31,-2-7 8 16,-1 1 0-16,-1-10 0 0,-2-10 48 15,-5-3-56-15,-4-6 160 16,0 0 337-16,0-12 407 16,-8-10-648-1,-1 0-248-15,-2-1 56 16,7 11 88-1,0 2 88-15,4 10-240 0,0 0-112 16,15 16-256-16,17 9 288 16,13 7 0-16,22 19-872 15,-11-10-1833-15,-12-6-4569 0</inkml:trace>
  <inkml:trace contextRef="#ctx0" brushRef="#br4" timeOffset="-139784.6">8008 9925 10882 0,'0'0'2536'16,"0"0"-223"-16,0 0-881 0,0 0-544 16,0 0 265-16,0 0-209 31,0 0-368-31,43-51-328 16,-38 54-248-16,-1 19 56 15,4 23 64-15,7 31 144 0,2 39 0 16,-6 18-88-16,2 13 16 15,-6-3-104-15,-7-10-32 0,0-3-48 32,0-3 64-32,0 0-24 15,4 0-48-15,0 3 8 0,5-3-8 16,-5 0 0-16,0-12 0 0,-4-11-8 16,0-24 8-16,0-23 8 0,0-19-8 15,0-13-8-15,-4-3 0 16,0-2 0-1,-1-5 0 1,1-8 0-16,4-4 8 0,0-3 0 16,0 0 0-16,0 0 48 0,0 0-32 0,-4 0 40 15,0 0-8-15,-7 0-40 47,-13 0-8-47,-8 3 0 16,-13 3-8-16,-22 7 0 0,-40 9 0 0,-65 7-40 0,-30 9 40 15,-22-3-216-15,17-3 16 16,39-10 64-16,29-3 88 0,44-6 56 31,26-7 56-31,26 0 40 16,15-6-24-16,4 4 24 0,8-4 104 16,4 0 24-16,12 0-128 15,0 0-96-15,0 0 0 0,0 0-192 16,0 0-456-16,0 0-720 15,0 9-1345 1,-12-5-1520-16</inkml:trace>
  <inkml:trace contextRef="#ctx0" brushRef="#br4" timeOffset="-138334.31">7506 5226 7137 0,'0'0'4361'0,"0"0"-2665"16,0 0-799-16,0 0-601 0,0 0-168 16,0 0-120-16,115-29 120 15,-11 13 96-15,44-3-56 16,30-6-16-16,11-3-40 0,-11 5-40 16,-27 1-56-16,-18 6 32 15,-34 3-40-15,-31 7 48 16,-29 3-56-1,-19 0 0-15,-4 3 0 0,-4 0 0 16,-4 0 0-16,-8 0 8 0,0 0-8 16,0 0 0-16,0 0 0 15,0 6-96-15,0 13-16 16,4 6 112-16,-4 13 80 31,4 1-16-31,-4 11 88 16,0 17 8-16,0 22 32 0,0 29 8 15,-8 18 160-15,-3 7 0 16,7 3-136-16,-1-10-112 16,5-2 40-16,0-4-80 0,0-9 40 31,5-13 160-31,2-4 40 0,1-8-152 0,-4-24-40 16,0-11-120-1,0-16 48-15,-4-11-48 16,5 11 0-16,-2-1 0 0,-3 4 0 15,8-10 8-15,-4-10-8 16,0-6 8 0,-4-5-8-1,4-8 8-15,-4-3 0 0,0-6 0 0,0 3 80 16,0-3 32-16,0 0 265 16,-4 0 263-16,-20 0-112 15,-8 0-400-15,-12 0-80 16,-23 10-56-1,-32 9 8-15,-41 10 56 16,-12 2 32-16,-3-2 8 0,27-10 8 0,48-9 0 16,33-7-16-16,15 0-80 15,8 0-16-15,4-3-48 0,20 0-736 32,9 0-1849-32,19-9-6169 0</inkml:trace>
  <inkml:trace contextRef="#ctx0" brushRef="#br4" timeOffset="-137363.09">7155 9192 1800 0,'0'0'1096'0,"-19"126"-352"16,15-87-312-16,4-2-432 0,-5-5-80 31,5-9-1488-31</inkml:trace>
  <inkml:trace contextRef="#ctx0" brushRef="#br4" timeOffset="-136376.33">7295 8118 9353 0,'0'0'2473'16,"0"0"-393"0,0 0-879-16,0 0-257 15,0 0-312-15,0 0-264 0,0 0-264 0,92 0 264 16,18-10 448-16,47-8-103 0,6-1-241 16,-24 2-200-16,-48 8-184 31,-42 6-80-31,-17 3-8 15,-4 0-168-15,-9 0-448 0,-7 0-569 16,-12 9-383-16,-12 14 496 0,-15 2-1201 0,-5 1-3416 16</inkml:trace>
  <inkml:trace contextRef="#ctx0" brushRef="#br4" timeOffset="-135990.96">7231 9239 10426 0,'0'0'5001'0,"0"0"-3809"32,0 0-448-32,0 0-328 15,96-35 729-15,-29 16-49 0,36 3-312 16,26-9-184-16,6 2-224 15,-28 8-96-15,-31 5-184 0,-40 7-96 16,-8 3-136-16,-4 0-624 31,-9 3-680-31,-2 7-1193 0,-13-1-2744 0</inkml:trace>
  <inkml:trace contextRef="#ctx0" brushRef="#br4" timeOffset="-135142.14">2346 9579 13290 0,'0'0'2681'16,"0"0"-1369"-16,0 0-944 15,0 0-64-15,-107-45 304 0,38 45-127 16,-21 0-97-16,-2 0-264 0,12 0-40 16,12 0 64-1,20 0 8-15,1 0-80 0,-1-6-72 16,16-7 0-16,8-9-368 15,20-10-536-15,20-35-785 0,16 11-1536 16,8-2-1592-16</inkml:trace>
  <inkml:trace contextRef="#ctx0" brushRef="#br4" timeOffset="-134725.49">2776 7985 10458 0,'0'0'1880'16,"0"0"-672"-16,0 0-239 0,-115-25-273 31,63 18 232-31,-15 7 56 15,-30 0-192-15,-30 0-200 0,-12 7-95 0,12-1-241 16,26-3-64-16,38 0-184 0,31-3 48 31,13 0-8-31,10 0-48 16,21 0-744-16,16 0-3785 0,12 0-1393 16</inkml:trace>
  <inkml:trace contextRef="#ctx0" brushRef="#br4" timeOffset="-130561.39">4805 4060 4600 0,'0'0'6218'16,"0"0"-3834"-16,0 0-751 0,0 0-513 31,0-22-584-31,0 22-208 0,0 0-256 0,0 7-72 15,0 12-96-15,0 16 96 16,0 25 136-16,0 23 64 0,0 21-8 16,0 1-48-16,-4-16-88 15,-4-22-56 1,-1-26 8-16,5-3-8 31,-11 3-288-31,2 7-432 0,-2 0-968 16,-1-10-689-16,4-13-896 0,8-15-3768 15</inkml:trace>
  <inkml:trace contextRef="#ctx0" brushRef="#br4" timeOffset="-130276.24">4717 3877 6969 0,'0'0'1144'0,"24"-77"80"31,4 39-271-31,8-3-513 16,16 9-128-16,4 7 208 16,7 15-168-16,5 7 32 0,-12 9-176 0,-5 36-160 0,-23 30-48 15,-28 37-48-15,-8 5 48 16,-40-3 0 15,1-28 56-31,7-26 0 16,3-16-48-16,2-3 0 15,-1 0-8 1,-3 3 0-16,-2-2-88 0,14-17-632 16,14-9-1576-16</inkml:trace>
  <inkml:trace contextRef="#ctx0" brushRef="#br4" timeOffset="-129790.58">5502 4175 7825 0,'0'0'1729'16,"0"0"-641"-16,-24-76-152 15,8 50 136 1,0 13 1017-16,-4 10-985 15,1 3-496-15,-9 20-504 16,0 15-32-16,0 15 48 0,0 11-16 16,11-1-56-16,10 0-48 15,7-6 0-15,0-9 0 0,0-14-32 16,7-12-112 0,10-9 48-16,-6-10 96 15,10-13 416-15,3-19-64 16,0-9-176-16,-1-9-40 0,-3-2-128 15,-8 8 80-15,-8 9 32 0,-4 10 464 16,0 18 185 15,0 7-769-31,0 13-336 16,0 22 184-16,0 9 152 16,0 7 0-16,4 6 0 0,8-5-81 15,8-5-543-15,3-6-440 16,9-9-1096-16,20-16-1025 0,-7-7 408 15,-6-9-3448 1</inkml:trace>
  <inkml:trace contextRef="#ctx0" brushRef="#br4" timeOffset="-129327.17">6064 4057 1192 0,'0'0'6441'15,"0"0"-4721"-15,0 0-431 0,0 0 199 16,-104-63 152-16,64 63-695 16,-3 9-337-1,3 20-256 1,-1 6-184-16,10 10-168 0,6 2 8 0,14 4-8 31,3-1-8-31,8-2-152 0,8-10 144 16,12-3-96-16,12-9-512 15,0-10 200-15,0-14 424 32,3-2 152-32,5-18 240 0,-4-21-88 0,0-8 72 15,-9-23 112-15,-10-22 408 16,-13-32-424-16,-4-6-176 0,-16 13-136 0,-4 28 32 16,-4 31-64-16,12 27 361 31,4 9 71-31,-4 2-112 0,8 11-128 15,0 6-320-15,4 3-8 16,0 32-520-16,0 25 352 0,4 35 168 16,12 22-24-1,0 3 24-15,0-8-152 16,7-30-777 0,-6-28-567-16,19-1-424 15,-5-18-769-15,-3-7-1648 0</inkml:trace>
  <inkml:trace contextRef="#ctx0" brushRef="#br4" timeOffset="-128928.92">6685 3762 7001 0,'0'0'2104'0,"0"0"-223"15,-95-19-881-15,55 22-224 16,-8 26-392-1,1 25-184-15,6 6-72 0,5 10-56 16,16 6-24-16,12-12-48 16,8-1-8-16,0-6-272 0,13-16-224 15,10-15-80-15,1-13-416 16,4-13 1000-16,4-26 256 31,4-24 1040-15,-5-33 41-16,1-41-257 0,-11-15 184 15,-14-1-968-15,-7 16-96 0,0 45 8 16,-7 21 232-16,-5 27-160 0,7 11 552 16,1 11 25-16,0 9-217 15,1 13-640-15,3 47-808 16,0 45 592 0,20 15 208-16,8 11 8 15,4-17-240-15,0-35-1041 0,-9-22-583 16,17-6-681-16,-12-22-31 15,4-10-1297-15</inkml:trace>
  <inkml:trace contextRef="#ctx0" brushRef="#br4" timeOffset="-128757.14">7040 3845 10058 0,'0'0'4449'15,"0"0"-4209"-15,-5 79-240 31,-2-22 80-31,7 7-80 0,0 3-72 16,0-4 64-16,0-3-344 0,7-6-537 0,10 0-783 16,-6-16-696-16,2-16-409 0</inkml:trace>
  <inkml:trace contextRef="#ctx0" brushRef="#br4" timeOffset="-128610.03">7072 3682 11986 0,'0'0'3033'0,"0"0"-2401"16,0 0-632-1,0 0-2393 1,-28 143 1457-16,15-60-1256 0,2 0-5130 16</inkml:trace>
  <inkml:trace contextRef="#ctx0" brushRef="#br4" timeOffset="-127786.52">7255 4178 9994 0,'0'0'2912'0,"0"0"-479"0,12-108-913 16,-4 54-512-16,4-3 33 0,0 0-593 0,4 3-184 31,0 9-264-31,4 17 0 16,-5 12-248-16,2 16-40 0,2 3-425 15,-3 29 33-15,9 25 440 16,-10-3 240-16,1 9 16 0,-8 4-8 31,-4-16-8-31,-4 0-320 32,0-10-104-32,0-12 104 0,-8-11 8 0,1-14 312 0,2-4 184 15,1-19 216-15,0-16-400 16,4-26-96-1,0-24 40-15,8-4 56 16,4 16 80-16,0 16-72 0,0 28 64 16,0 10 104-16,3 16-176 15,6 6-208-15,7 26-32 16,3 18 176-16,14 4 64 16,-2 3-8-16,6-6-16 15,2-10-768-15,1-13-745 0,4-15 585 31,-1-10 88-31,4-10-192 16,1-34-704-16,-8-29 415 0,-8-32 393 16,-24-6 952-16,-20 19 152 0,0 31 680 0,-20 30 1393 15,4 15 239-15,0 3 353 0,-3 10-1473 47,-2 3-1176-47,1 16-168 16,1 22-144-1,6 6 144-15,6 10-72 16,7 3 64-16,0-3-96 16,16-6-240-16,3-13-120 0,5-9-312 15,4-20 192-15,0-6 584 16,0-6 96-16,0-20 128 0,-8 4 368 16,-4 3 568-16,-4 3 32 0,-4 13-688 0,0 3-504 15,4 34-1128-15,12 36 608 0,4 51 496 16,-4 22 16-16,4 9 8 31,-5-12-1160-31,-7-29 384 0,0-31 416 16,-11-20 232-1,-5-25 24-15,0-6 48 16,-21-7 56-16,-7-3 112 16,-11-13 560-16,-9-6 344 0,-8-38-56 15,-4-32-960-15,20-41 0 0,29-26-1272 16,30-15 88-1,22 28-953-15,6 23-5585 16</inkml:trace>
  <inkml:trace contextRef="#ctx0" brushRef="#br4" timeOffset="-127555.89">8825 3327 12378 0,'0'0'4049'15,"0"0"-3769"-15,0 0 48 16,-80 54-32-16,41-19 120 15,7 6-224-15,11 4-192 0,18-1-48 16,3 7-64-16,24-3 0 16,15-7-160-16,13 0-240 0,3-6-200 15,1 0-24-15,-7-9 120 16,-18-1-729-16,-15 0 721 16,-16 4 416-16,-44 12 208 15,-43 19 136-15,-45 23-136 0,-19 12-512 16,27-22-1368-16,29-13-5130 15</inkml:trace>
  <inkml:trace contextRef="#ctx0" brushRef="#br4" timeOffset="-127223.91">5315 5162 10562 0,'0'0'1696'16,"-116"13"-472"15,96-13-239-31,8 3-137 0,12-3-376 16,4 0-472-16,56 0-376 15,75-28 376-15,93-26 576 16,51-19-16-16,43-7 376 0,9-6-128 15,-4 10-295-15,-1-6-241 16,-15-1-152-16,-24 4-120 0,-52 9-48 16,-67 19-441-16,-61 19-551 15,-55 16-264-15,-41 14-480 16,-46 8-769-16,-17 13-2112 0,-24 6 1440 16</inkml:trace>
  <inkml:trace contextRef="#ctx0" brushRef="#br4" timeOffset="-126954.4">5901 5362 8161 0,'0'0'2681'15,"0"0"-1409"-15,0 0-704 0,0 0 224 16,146-48 809-16,10 1 7 15,32-7-528-15,35-9-152 0,20-1-215 16,8 1-217-16,15-7-208 16,-3 0-96-16,-23 10-192 31,-42 15-288-31,-65 13-624 0,-58 23-65 0,-47 9-1279 0,-28 3-2545 16,-4 6-1841-16</inkml:trace>
  <inkml:trace contextRef="#ctx0" brushRef="#br4" timeOffset="-117707.93">11769 4680 4256 0,'0'0'5258'15,"0"0"-4090"-15,0 0-728 0,20-7-272 16,-12 1-112 0,4-1 104-1,0-2 480-15,0 3-8 0,4 3-272 0,3-4-96 16,2 1-32-16,7 6-112 16,7-4-112-16,5 4 8 0,8 0 32 15,4 0-8-15,8 0-32 31,0 0-8-31,7 0 0 16,5 0 8-16,-1 0 8 0,2 0-8 0,-2 0 8 0,0 0-8 16,-2 0 0-16,2 0 0 15,-3 0 64-15,-4 0-72 0,-1 0 0 32,1 0 57-32,-4 0-9 15,0 0-48-15,3 0 8 16,-3 0-8-1,4 0 40-15,-8 0-40 16,3 0-8-16,-6 0 8 0,-2 0 32 0,5 0-24 16,-4 0-8-1,8 0 0 1,-1 0 8-16,5 0-8 16,0 0 0-16,-1-2 0 0,1 2 8 15,0 0-8-15,-4 0 8 0,-1 0-8 16,1 0 40-16,-4 0-40 0,0 2-8 15,3 2 8-15,6-1 8 32,-2 0-8-32,5-3 0 0,0 3 0 15,-1-3-8-15,5 0 8 16,-4 0-8-16,-1 0 8 16,-3 0 0-16,4-3 0 15,-5 0 0 1,-3 0 8-1,4 3 32-15,-4-4-40 0,-4 2 0 16,0-5 8-16,0 7-8 0,-5-6 72 16,9-1-72-16,-4 4 0 15,3 0 144-15,5 0-88 0,0 3 40 16,-4-3-88 0,3 3 88-16,1 0 8 15,0 0-88-15,-5 0-16 0,1 0 80 16,0 0-80-16,0 0 16 15,-4 3-16-15,0-3 48 0,4 3-40 16,-1-3 0 15,-4 0-8-31,5 0 104 16,-4 0-104-16,4 0 0 0,0 0 8 16,0 0 0-16,7 0-8 15,-7-3 0-15,4 0-8 0,-8 0 0 0,-4 3 8 0,-5 0-8 31,1 0 0-31,0 0 8 16,0 0 8-16,-1 0-8 16,5 0 8-16,0-4 0 0,4 1 0 15,-1 0 0-15,5 0-8 16,0-4 8-16,-4 5 0 0,-8-2-8 31,-1 1 0-31,-2 3 0 0,-6 0 8 16,1 0-8-16,0 0-8 0,4 0-40 15,4 0 40-15,3 0-128 16,13 0-16-16,-4 0 80 16,3 0-8-16,1 0-48 15,-4 0 64-15,-4 0 64 32,-4 0 0-32,-1 0-16 0,-3 3-32 15,-4 1 48-15,4-2 0 16,0 5 0-16,3-4-16 15,2 3-32-15,-1 1-617 0,-5 2 49 32,5-2 192-32,-9-1 192 15,6-3 152-15,-2 0 80 0,9-3-56 0,-4 0 48 0,8 0 8 16,4 0-64-16,-5 0-80 16,5 0 96-1,-4 4-112-15,0-4-80 0,-4 2-160 0,-5-2 32 31,1 0 144-31,-9 0 136 0,2 0 48 16,-10-2 40 0,1-5 0-16,0 4 8 15,-1-3 0-15,2 2-8 16,-1 4 0-16,3-3 8 16,1 3-8-16,1 0 64 15,-2 0-64-15,4 0-8 16,2 3-8-16,-2-3 16 0,6 4-8 15,-2-4-8-15,-3 0-16 32,-4 0 24-32,-1 0 8 0,-7-4 0 15,0-2 0-15,-4 0 0 16,4 3 8-16,0-4-8 0,-4 4 0 16,7 0 0-16,2 0 0 15,-1 3 0-15,3 0-184 0,5-4-160 0,0 4 176 16,-1-2 112-16,6 2 56 0,-6 0 64 31,2-4-56-31,-6 1 144 0,-3 3 8 16,-1 0-8-16,1 0-64 15,1 0-40-15,-1 3-48 16,3 1 8 0,-3 2 0-16,-1-3-8 15,6 3 0 1,-5-3 0-16,-1 1 0 15,-3-1-8-15,4 0 8 0,-4 0 24 0,0-3-16 16,-1 3 48-16,6-3 0 16,-1 0-40-16,-4 0-8 15,3 3 8 1,1-3-16-16,0 7 0 16,-4-4-336-16,3 0-536 0,-3 0-1369 15,-4-3-4504-15</inkml:trace>
  <inkml:trace contextRef="#ctx0" brushRef="#br4" timeOffset="-114769.12">12156 13071 5513 0,'0'0'192'0,"0"0"4185"15,0 0-2961-15,0 0-296 16,0 0 16-16,0 0-151 0,0 0-153 16,0 0-216-1,0 0-96-15,0 0-80 0,0 0 128 16,0 0-48-16,0 0-40 16,0 0-95-16,0 0-137 15,0 0-168-15,4 0-80 0,7 0 48 16,13 0 16-16,16 4 72 15,20-4 128-15,32 0-88 16,27 0-80-16,12 0-48 0,5 0 96 16,0 0-64-16,-5 0 8 15,9 0-80-15,3 0 80 16,0 0-80 0,1 0 0-16,0-4 0 31,-5-5 56-31,1 2-64 0,-5-5-24 0,-4 2 24 15,-15 4 8-15,-8 0 56 16,-29-1-56-16,-15 4-8 16,-20 3 16-16,-8-3-16 0,7 3 0 15,-2 0 8 1,2 0-8 0,-3 0 0-16,-5 0 0 0,2 0-8 0,2 0-136 15,-3 0-72-15,4 0-232 16,-8 0-168-16,-8 3-761 0,-24-3-927 15,0 0-2201-15,-28 0-4129 0</inkml:trace>
  <inkml:trace contextRef="#ctx0" brushRef="#br4" timeOffset="-114014.22">11960 12989 9177 0,'0'0'1393'15,"0"0"-697"-15,0 0-552 0,0 0-144 16,0 0 312-16,-60 86 312 16,28-10 144-16,-3 28 241 0,-1 14-137 47,4 6-224-47,4 0-16 0,4-4 0 15,1 7-72-15,3 0-56 16,-1 7-104-16,-3 2 17 15,5 7-49-15,-5 0-168 0,-4 0 16 16,4 3 0-16,-4-7-96 0,5-2 88 16,-2-10-96-16,1-9-32 15,5-4 32-15,-1-6-48 16,3-4 32-16,2-8-48 16,-1-1-40-16,0-6 0 15,4-16-8 1,4-13 0-16,0-15-80 15,0-7-168 1,5 3-272-16,-2 7-312 16,5 15-769-16,0-15-2304 0,0-10-2016 15</inkml:trace>
  <inkml:trace contextRef="#ctx0" brushRef="#br4" timeOffset="-113581.95">11279 16506 12522 0,'0'0'4161'0,"0"0"-3489"0,0 0-432 15,0 0-184-15,0 0-40 0,99 0 144 16,-2-2 232-16,42-5 24 31,24 1-47-31,16 2-89 16,12 1 136-16,9 0-32 0,15 0-160 15,16-1-72 1,16-1-32-16,0-5-72 16,5-3-32-16,-5 0 64 0,-17 1-80 15,-15-1-8 1,-24 3 8-16,-23 1 8 15,-29 6-8-15,-19 0 0 16,-16-4-168-16,-25 4-104 0,-19-3-40 16,-17 2-48-16,-6 2-72 0,3-5 88 15,-1 7-265-15,2-6-183 32,-6 6-688-32,-11-7-873 0,-8 1-439 15,-8-3-4418-15</inkml:trace>
  <inkml:trace contextRef="#ctx0" brushRef="#br4" timeOffset="-112826.71">15045 12875 1480 0,'0'0'7497'0,"0"0"-5488"16,0 0-617-16,0 0-72 15,0 0-431-15,0 0-305 0,0 0-104 16,-21-20-96 0,25 20-296-1,17 0-32-15,10 7 504 16,33 2 176-16,36 4-176 0,35 0-224 0,16-4-128 15,4 1-63-15,-11-1-57 0,-9 4-40 16,-6 0 8-16,-11 2-56 31,-30 1-505-31,-20-3-615 16,-28-7-992-16,-8 1-321 0,-4-4 273 16,-5-3 55-16,-3 0-751 15,-12-3-2561-15</inkml:trace>
  <inkml:trace contextRef="#ctx0" brushRef="#br4" timeOffset="-112479.08">16458 12989 5753 0,'0'0'2208'0,"0"0"-984"0,0 0-431 15,0 0 167-15,0 0 344 16,-63 95-168-16,39-32 81 0,-7 30-137 16,-14 40-192-16,-11 32-112 15,0 16-32 1,1 0-408-16,3 0-31 15,4-7-193-15,-3-5-24 0,3-1-16 16,-4-3 96-16,0-9-24 0,0-14 48 16,9-5-16-16,-2-16-128 0,6-7 0 31,3-3 0-31,4 1-48 16,0-5 72-16,1-2-72 0,7 0-8 15,3-13 0-15,6-16 8 16,11-22-8-16,0-16-72 15,4-6-88-15,0 0-104 16,0-10-248-16,0 0-193 0,-5-16-239 31,1-6 304-31,-7 0 352 16,-25-28-1040-16,4-4-1297 0,-3-3-1880 0</inkml:trace>
  <inkml:trace contextRef="#ctx0" brushRef="#br4" timeOffset="-111761.59">12622 13023 5337 0,'0'0'2864'0,"0"0"-599"32,0 0-793-32,0 0-112 15,0 0 65-15,0 0-665 0,0 0 176 16,0-41-640-16,4 19 0 16,0-6 56-1,3-7-32-15,-3-7-72 16,1-2-128-16,-5-4-40 15,4 0-80-15,-4 11-160 16,4 2-144-16,-4 13-832 16,4 9-1192-16,3 6-657 0,-3 7-3961 15</inkml:trace>
  <inkml:trace contextRef="#ctx0" brushRef="#br4" timeOffset="-110774.7">12693 12554 6689 0,'0'0'2120'0,"0"0"-407"16,0 0-265-16,0 0-320 16,0 0-248-16,0 0-527 31,8-13-353-31,8 13 0 16,12 0 0-16,4 6 336 0,12 1-80 15,12-1-32-15,15 3-176 16,26-2 152-16,17 3-48 15,14-1-16-15,-5 4-24 0,-3-4-8 16,-12-3-56 0,3-2-48-16,5-1 48 0,-4-3 8 15,3 0 8-15,-4 0-64 0,1 0 48 32,-1-3 96-32,1-3 56 15,-9 2-56-15,2 4 64 16,-10 0-200-16,1 0 72 0,-5 0-64 15,1 0-8-15,-4 0 40 0,0 6-32 16,-5-2 72-16,4 2-80 0,1-3 96 16,8-3-40-16,-1 3-56 15,-3 1 32-15,-12-1-40 16,-16 0-40 0,-17-3-40-1,1 3-40-15,24-3 24 16,-4 0 96-16,15 0 24 0,-7 0-16 15,-12 0-8-15,7-3-136 16,-11 0 136-16,-4-4-16 0,-4 4-56 31,-4-6 72-31,4 3 0 16,4-1-16-16,3-3-40 0,-4 1 48 0,5 3-168 16,-4 3 176-16,-4-4 56 0,-4 4-48 15,-8 0 72-15,0 3 96 16,-12-4 0-1,4 4-88-15,-5 0 72 16,-2 0-72-16,-6 0-40 31,1 0-8-31,-4 0-40 0,-8 0 0 0,-4 0-48 16,0 0-16 0,-4 4-232-16,0 2 64 0,0 6 104 15,0 8 128 1,-8 8 56-16,-8 7 88 15,-4 6 16-15,-4 7-24 16,-4 0 16-16,8 3 192 0,-4-1-40 0,5 4-128 16,-9 16-24-16,-4 16-16 0,-9 15-8 31,-6 8-72-31,3-11-40 16,0-6 73-16,9-9-89 15,3-4 0-15,4-3-49 0,4-9 49 16,8-17-8-16,4-5-8 15,0-7 16-15,-4 10 41 16,-4 3-25-16,-4 9 112 0,4 0-56 31,1-6 0-31,2 0-64 16,-3-3 40-16,5-6 0 0,-6-4-48 16,2-6 16-16,-5-4 48 15,0-2-56-15,-4 0 0 0,-8-4 8 16,-3-6-16-1,-34 3-625-15,-50-12-663 16,12-1-1064-16,-5-9-2969 16</inkml:trace>
  <inkml:trace contextRef="#ctx0" brushRef="#br4" timeOffset="-110142.02">13666 12490 8905 0,'0'0'2441'0,"0"0"-225"0,0 0-487 0,0 0-569 47,0 0-464-47,0 0-248 16,-4-32 8-16,4 17-136 0,8-5-184 16,3-8-80-16,6-4 113 0,-2-9-73 15,2-1-24-15,2-5-72 16,1 5-96-16,-8 5-273 0,0 15 1 0,-8 12-1280 15,-4 20-2657-15,0 12 1825 16,-4 6-3106-16</inkml:trace>
  <inkml:trace contextRef="#ctx0" brushRef="#br4" timeOffset="-109270.95">13829 12163 6185 0,'0'0'2488'0,"0"0"-431"16,0 0-953-16,0 0 280 0,0 0 313 31,0 0-337-31,0 0-576 0,24-31-472 16,-16 27-256-16,12 4 88 16,8 0-144-16,8 0 0 0,7 0 8 15,13 4 0-15,19 5 56 16,26-6-16-1,26 0-40 1,21 0-8 0,-2 1-48-16,2-4-176 0,-8 0 80 0,-1 0-232 15,5 0 144-15,-5 0-72 16,-3 0 192-16,-9 0-184 0,-7 3 208 16,-5 3 88-16,-7-3 0 15,-5 4 88-15,-12-1-176 0,6 0 184 31,-5 4-16-31,-1-4 32 16,0 1-16-16,1 2-80 0,-1-3 144 0,-3 1 136 16,0 2-72-16,0-5 0 15,-17 2-216 17,-7-3 0-32,-16-3-8 0,-5 3-56 15,13-3 48-15,8 0 8 16,4 0-8-16,4 0-136 0,-4 0 40 15,-9-3 104-15,5 0-8 16,-8 0 8-16,0 0-8 16,-5 3 0-16,-3-4 8 0,-4-2-80 15,-4 3 72 1,0-4 8-16,-12 5 88 16,0-2-72-16,-5 1 88 0,-10 0 40 0,-2 3 16 15,-3 0-48-15,-3 0-104 16,2 0 32-16,-3 0-40 15,0 0-160 1,0 0-64-16,0 3-456 16,-4 6 552-16,0 1 104 0,0 6 24 15,0 3 120-15,-4 0 32 0,-4 3 32 16,0 4-8 0,5 5-56-1,-10 1 8-15,5 6 40 0,-3 4 152 16,-2 8 56-1,-2 8 16-15,-2 2-168 0,2 3-128 16,-1-3-39-16,0 1-41 16,0-7-8-16,0-4 0 31,0 2 0-31,-1-5 8 0,2 1-8 16,-1-7 40-16,0 0-40 15,-4-3 0-15,-3-3-8 0,-1-6 8 0,-4-7-8 0,4-3-265 16,-4-6-383-16,-12-7-368 31,4-3-768-31,8-3-1137 16</inkml:trace>
  <inkml:trace contextRef="#ctx0" brushRef="#br4" timeOffset="-105877.75">20344 13465 6737 0,'0'0'1472'0,"0"0"265"16,0 0 23-16,0-22-232 0,0 19 177 15,0-1-273-15,0 4-384 0,0 0-440 16,0 0-248-16,0 0-184 0,0 13-176 15,0 31 16-15,-13 55 16 32,-15 50 497-32,0 29 191 0,-7 12-232 15,7-22-128-15,8-21-184 16,0-14-32-16,4-9-136 16,-4-13 56-16,4-13-64 0,1-22 0 15,2-24 0 1,1-21 0-16,5-15 8 15,-1 0-8-15,3-7-216 0,1 1-48 0,0-10 40 16,4 0-120-16,0-38-728 16,0-4-2969-16,0-5-4073 0</inkml:trace>
  <inkml:trace contextRef="#ctx0" brushRef="#br4" timeOffset="-105276.1">20312 13471 6345 0,'0'0'1560'16,"0"0"473"-16,0 0-465 16,0 0-320-16,0 0-16 0,0 0-367 0,0 0-89 0,0 0-144 31,19-57-176-31,-15 57-168 16,-4 0-256-16,0 0-24 0,0 0-8 15,4 0 72-15,9 0-56 16,15 0 288-16,23 0 312 15,40 3-88 1,42-3-167-16,26 0-137 16,8-3-104-16,-8-3 48 0,-15 3-72 0,-4 3-40 15,-9-4 48-15,-4-2-104 16,-7 0 0-16,-13-4-320 16,-7-3 80-16,-25 4-128 31,-11 3-81-31,-24-4-287 15,-7 7-208-15,-2-1-680 0,5-5-889 16,-8 6-399-16,-9-3-1537 0</inkml:trace>
  <inkml:trace contextRef="#ctx0" brushRef="#br4" timeOffset="-104721.49">22419 13297 9402 0,'0'0'2784'16,"0"0"-1824"-16,0 0-776 15,0 0-64-15,0 0 1185 16,0 72-41 0,0-30-208-16,-7 22-240 31,-6 15-256-31,-2 25-191 0,-2 14-113 0,2-10-112 16,2-6-64-16,-2-20-72 15,-2 1-8-15,2 2 72 16,-5 4-72-16,8 6 0 15,-4-3 0 1,4 1 0-16,1-1 8 16,2-3-8-16,1-7 8 0,4-12-8 0,0-16 0 15,1-19 0-15,-2-7-96 16,-3-2-176-16,0 0 32 0,-8-1-185 16,0-9 81-16,-4-10 24 46,-4-6 264-46,-8 0 56 16,-7-6-16-16,-5-10-56 16,-4 0 40-16,-3 3 32 0,3 0 344 15,-5 7 56-15,2 3-128 16,-5 3 17-16,0 0-9 0,-3 0-56 16,-22 13-64-16,-18 6-48 0,-32 6 0 15,-9-2-40-15,-3-1 0 16,16-3-16-16,19-7-48 0,24-2 88 15,20-4-16-15,17-3-24 16,6-3-48 0,6 0-16-16,-9-3-72 15,5-13-176-15,2-3-408 0,5-19-913 16,9 3-1439-16,3 0-5026 0</inkml:trace>
  <inkml:trace contextRef="#ctx0" brushRef="#br4" timeOffset="-104173.4">20866 13379 3384 0,'0'0'3945'31,"0"0"-2121"-31,0 0-887 0,0 0-137 0,0 0 24 15,0 0 168-15,0 0 264 0,0 0 25 16,0-6 63-16,0-3-664 16,0-14-184-16,4-2-80 0,3-4-224 15,5-12 377-15,-3-4-353 32,2 1-104-32,-3 3-32 0,5 6-80 15,-6 12-128-15,-3 17-160 0,4 12-2233 16,-1 14-2608-16,-2 2 2728 0</inkml:trace>
  <inkml:trace contextRef="#ctx0" brushRef="#br4" timeOffset="-103369.14">21012 13192 7153 0,'0'0'2345'31,"0"0"143"-31,0 0-944 0,0 0 81 16,0 0-113-16,0 0-816 16,0 0-296-16,53-41-208 0,-33 41-192 0,12 0-8 15,0 3-72-15,11 3 80 0,1 7 64 32,15-4-56-32,14 1 0 15,26-4 56-15,24 0-56 16,9-2 48-16,0-4-56 0,-9 0-112 15,-16 0-224 1,5 0-16-16,-8-7 248 16,-9-2-16-16,-3 3 120 15,-16-4-80-15,-16 3 16 16,-13 1 64-16,-2 0 104 16,9 0-96-16,6-4 96 15,8 1 120-15,-3 2-24 0,-7 1-104 16,-2-1 56-16,-7 4-96 0,-6-3-48 15,-7 3-8-15,-3 3-48 16,-10 0 40 0,-3 0 8-16,-9 0-8 15,-2 0-64-15,-5 0 24 0,0 0 48 16,-4 0-96-16,0 0-80 16,0 0 176-16,0 0 0 31,0 0 136-31,0 0-72 15,0 0-64-15,0 0 56 16,0 0-56-16,0 0-88 0,0 3 88 16,-4 6 0-16,0 4 72 15,-5 6-56-15,2 6 40 0,-5 4 120 16,-4 6-8-16,0 10-24 16,-4 2 152-16,0 7-47 15,-3 3-73-15,6 0-168 16,2 4 80-16,2-1-80 0,6-3-8 15,3-6 16-15,4 0-8 16,0-7-8 0,0-3-8-16,0-9-248 15,0-3 7-15,0-7-47 0,0-3 200 16,0-6-40-16,0 3 56 0,-4-4 16 16,-9 1 64-16,-6 3 0 15,-5 0 8-15,-4 3 64 16,-12-3-8-1,-8 3-56 1,-8 0 88-16,-23-3-32 16,-21-7-64-16,-28-9-24 15,1-6-568-15,31-16-1864 0,29 0-4050 16</inkml:trace>
  <inkml:trace contextRef="#ctx0" brushRef="#br4" timeOffset="-102854.79">21587 13093 3384 0,'0'0'2737'0,"0"0"-1089"0,0 0 529 15,0 0-1-15,0 0 57 16,0 0-609 0,-8 0-328-16,8 0-280 15,0-6-239-15,0-3-313 0,0-7-312 16,11-6-152-16,1-7 0 15,8-6 40 1,1-3-32 0,-2-3-8-1,-3 6-344-15,-4 3-8 0,-3 13-585 16,-9 12-71-16,0 7-3505 16,0 17-1152-16,0 1-272 0</inkml:trace>
  <inkml:trace contextRef="#ctx0" brushRef="#br4" timeOffset="-102121.84">21686 12880 6969 0,'0'0'2192'16,"0"0"-463"-16,0 0-241 0,0 0 617 15,0 0-841-15,0 0-248 16,24-18-568-16,-9 14-176 16,10 4-80-16,3-3-104 15,7 3 8 1,10 0 0-16,6 0-16 15,9 0-80-15,8 0 16 16,15 0 24-16,13 7-32 0,16-1-16 16,11 1 16-16,1-4-8 31,-9-3 0-31,-11 0-32 0,4 0-96 0,-9 0-112 16,-20-7-80-16,-19 4 144 15,-16 0 88-15,-8 0 88 0,4-1 0 16,0-2 72-16,4 0-72 15,-1-1 96 1,-2 1-96-16,-2 0 16 16,-3 0-16-1,-4-1 16-15,3 4-16 16,-7-4-72-16,0 4 72 0,-7 0 56 16,-6 3-48-16,-6 0 0 15,-9 0 40-15,0 0 192 31,0 0 8-31,0 0-40 0,0 0-96 16,0 0-112-16,0 0 8 0,0 0-8 16,0 0-64-16,0 0 0 0,0 0-24 0,0 13 88 15,0 3 56-15,0 3 16 32,0 6 56-32,0 1-120 0,0 2 8 15,0 7 96-15,0 0-96 16,-5 3 136-16,-3 7-56 0,4 2 9 0,-3 4-17 15,-6 3-80-15,5 3 72 16,-3 0 8 0,3 0-80-16,-1-3 0 15,2-6 8-15,3-10 16 0,0-3-32 16,-5-10 0-16,9-9-8 16,0-3-48-1,0-10-32-15,0 0 88 16,0-3 0-16,0 0 192 31,-4 0 416-31,-7 0-64 0,-10-6-384 16,-14 3-160-16,-29 3-112 15,-48 0-376-15,9 13-721 0,4-1-3552 0</inkml:trace>
  <inkml:trace contextRef="#ctx0" brushRef="#br4" timeOffset="-100248.41">12394 13519 8769 0,'0'0'2865'0,"0"0"-913"16,0 0-679-16,0 0-401 0,0 0-280 16,-27-3-344-16,27 9-184 15,0 1-56-15,0-2-8 16,0-1 0-16,8-1 0 0,4-3 0 31,4 0 192-31,-1 0-64 16,-2-3-56-16,-2-3 56 0,-7-4 96 15,-4 0-216-15,0 1 0 16,-4 3 64-16,-7 6-24 0,-2 0-48 0,-2 0-120 16,2 9 64-1,6 1 48 1,3-4-40-16,4 1 40 0,0-4-8 16,0-1-72-16,0-2 88 0,4 0 104 15,3 0 144-15,-3 0 56 16,-4 0-56-1,5-2 48-15,-5 2-72 32,0 0-39-32,0 0-185 15,0 6-1225-15,15 20-1335 0,2-1-681 16,11-3-6417-16</inkml:trace>
  <inkml:trace contextRef="#ctx0" brushRef="#br4" timeOffset="-99863.02">13343 13532 10178 0,'0'0'2320'15,"0"0"-263"-15,0 0-353 0,0 0-216 0,0 0-520 16,0 0-423-16,0 0-353 15,0 0-192-15,-40-32-96 0,36 48 88 47,0 0-64-47,4 3-80 16,0 0-168-16,0-3-145 0,4-7-31 16,4 1-32-16,0-10-120 15,4 0-104-15,0 0 696 0,-8-7 56 16,-4-5 176-16,0-1 184 0,0-3 256 15,-12 6 144 1,-4 1-200-16,-4 5-184 0,-4 4-103 16,8 0-161-16,4 4-112 15,8 9-304-15,20 2-849 0,12-2-1887 16,8-3-4042-16</inkml:trace>
  <inkml:trace contextRef="#ctx0" brushRef="#br4" timeOffset="-99493.25">14033 13477 9674 0,'0'0'3040'16,"0"0"-1351"-16,0 0-641 0,0 0-200 15,0 0-408-15,0 0-240 16,0 0-96-16,-56 39-48 16,52-26-48-1,4-1-8-15,0 1-272 32,7-10-256-32,5 0-256 15,8-3-80-15,1 0-57 0,-10-9 361 16,6-8 560-16,-14 2 32 15,-3-7 480-15,0 2 649 16,-3 8-49-16,-10 2-336 0,-2 7-416 16,-2 3-160-16,-3 0-120 15,8 16-80-15,8 9-320 0,4 1-1600 0,0-11-2465 0</inkml:trace>
  <inkml:trace contextRef="#ctx0" brushRef="#br4" timeOffset="-99161.27">14538 13506 11722 0,'0'0'3857'0,"0"0"-3385"15,0 0-472-15,0 0-8 0,0 0 0 16,0 0-48 15,0 0-40-31,36 64-200 16,-12-58-432-16,-4-6 40 0,3 0 279 15,2 0 409-15,-13-16 200 16,-4-3 649-16,-8 0 735 16,0-6 248-16,-8-1-543 0,-12 4-457 15,0 3-296-15,-4 3-216 16,0 16-320-16,-20 3-384 15,8 16-1873-15,4 0-6328 0</inkml:trace>
  <inkml:trace contextRef="#ctx0" brushRef="#br4" timeOffset="-95182.49">26296 12941 496 0,'0'0'6617'0,"0"0"-4953"0,0 0-207 15,0 0-321-15,0 0 48 16,-4-7 385-16,4 7-321 15,0 0-296-15,0 0-216 0,0 0-120 32,0 0-144-32,4-2-176 0,15 2-184 0,34 0 121 15,42-4-33-15,64-5 208 0,41 2-136 16,27-2-120-16,8 3-80 31,-4 2 80-31,12 4-64 16,0-3-88-16,8 3 0 0,-12 0 48 15,-7 0-48-15,-13-6-72 0,-17 2 72 16,-14-1 64-16,-21 1-64 0,-28 1-56 16,-23 0-16-16,-32 3 72 15,-28 0 64-15,-16 0-64 16,-12 0 8 0,0 0-8-16,-4 0 0 15,-13 0-64 1,-7 6-1345-16,-28 3-2535 0,-15 1 1359 15,-10 0-5433-15</inkml:trace>
  <inkml:trace contextRef="#ctx0" brushRef="#br4" timeOffset="-94649.92">26543 12963 8785 0,'0'0'2537'16,"0"0"-1785"-16,0 0-552 15,0 0-184-15,0 0 336 0,-24 108 952 16,0-13-351-16,1 39-193 31,2 18 432-31,1 17-248 16,9-1-288-16,3-10-159 0,-1-2-121 15,1-10 56-15,-3-3-152 16,2-6-48-16,-2-4-128 0,-1 0 0 16,3-12-104-16,6-7 0 15,-5-15 0-15,8-26 8 0,-4-16 0 16,4-16-8-1,0-9-296-15,-4 9-768 16,4-6-1033-16,-4-6-3232 16</inkml:trace>
  <inkml:trace contextRef="#ctx0" brushRef="#br4" timeOffset="-94333.55">26141 15332 10642 0,'0'0'1832'0,"0"0"-1024"32,0 0-192-32,127-48 577 0,-31 29 87 15,47 3-328-15,41 4-40 16,22 8-15-16,22 4-9 16,6 0-360-16,30 0-192 15,11 0-152-15,7 0-40 0,-10 0-24 16,-18 0-112-16,-31 0-8 0,-39 0 8 31,-33 4 0-31,-47-1 80 16,-36-3-88-16,-33 0-8 0,-14 0 0 15,-10 0-112-15,-3 0-40 0,-4-7-112 16,-4-2-576 0,-23-20-713-16,-1 7-3432 15,-4-7-5089-15</inkml:trace>
  <inkml:trace contextRef="#ctx0" brushRef="#br4" timeOffset="-93732.06">30296 12741 1856 0,'0'0'6553'0,"0"0"-4344"16,0 0-217-16,0 0 97 16,0 0-953-16,0 0-632 0,16-29-504 47,-16 51 104-47,-8 13-96 0,-3 26 560 15,-10 28-64-15,1 35 32 16,5 15-120-16,-6 4-159 0,6 9-17 15,-5-2-24-15,-1 9 16 16,-7-4-112-16,1-6-24 16,-1-15-88-16,0-7 0 15,4-13-8-15,8-9 8 0,4-13-8 16,5-19-88-16,7-19 40 16,0-16 0-16,0-10 48 0,0 4-8 15,0-3 8-15,0-1-8 31,0-6 0-15,0 1 8-16,-4-7 0 16,-16 3 56-16,-16-3-48 0,-20 3-8 0,-51 3-96 15,10-6-1369-15,2-6-3568 16</inkml:trace>
  <inkml:trace contextRef="#ctx0" brushRef="#br4" timeOffset="-90082.99">14785 14030 6249 0,'0'0'2264'15,"0"0"-1183"-15,0 0-257 16,0 0-144-16,0 0 56 0,0 0-136 16,0 0 88-1,0 0 72-15,0 0 49 16,0 0-177-16,0 0 80 0,0 0-184 0,0 0 16 16,0 0-24-16,0 0 0 15,0 0-104-15,0 0-15 0,0 0-81 31,12-9-56-31,8-1-160 16,0-3-48-16,8 1-48 16,-5-1 0-1,5 0-8-15,-3 0 72 0,-1 1-24 16,0-1-40-16,-1 0-8 16,1 1 8-16,4-4 40 15,4-3-48-15,0 3-16 16,12-7 16-16,0-2 8 31,-1 3 0-31,9-7 8 0,-4 4-16 16,0 0 72-16,-8 3-72 15,-4 2 0-15,-1-2 0 0,-7 3 56 16,4 0-24-16,4 0-24 16,7-3-8-16,6-3 0 0,3-7 0 15,3 0-48-15,9 0 40 0,0 0 0 16,-9-3 0-1,-3 7 16-15,-7 2-16 16,-10 4-24-16,-3 7 32 0,-9-2 8 16,-2 2 8-16,-1-1 40 15,4 0-40 1,-1 0-16-16,9-6-8 0,8 3-112 0,4-7 112 16,0 4-88-1,7 0 40-15,-6 0 48 16,-10 3-32-16,-3 3 40 15,-8 6 16-15,-4 1 32 16,-4-4-48-16,3 4 8 16,2-8-16-16,7 5-32 0,4-7 40 15,3 0-120 1,10-3 56-16,2 0 64 31,1-4 0-31,3-2 56 16,-2-1-48-16,-6 0 0 0,-3 4 0 15,-8-1 56-15,0 4-56 0,-4 0 80 16,0-3-40-16,4 3-48 16,0-1 0-16,3-2 0 15,1 2 56-15,-4 1-48 16,4 3-8-16,-8 3 56 16,-4 1 0-16,0-1-8 0,-5 3-32 15,5 0-8-15,-3 0 8 16,2 4-16-16,1-4 0 0,0 3 8 31,0-2 0-31,4 2-8 0,-5-2-8 0,-2 2 8 16,3 1 16-16,-13 3-16 15,2-1 16-15,-9 1-8 0,0 6 40 16,-4 0-48-16,3 0 0 16,-3 0-96-1,0-4 88-15,0 4-112 31,4 0 104-31,0-3-104 0,5 0 120 16,2 0 88-16,-7 0-80 0,4 0 0 16,-8 3 48-16,0 0-56 15,0 0-224-15,0 0-320 16,0 0-705 0,-12 9-79-16,-12 4-592 15,5 3-2569-15,-1-7-4305 0</inkml:trace>
  <inkml:trace contextRef="#ctx0" brushRef="#br4" timeOffset="-89434.65">17359 12160 744 0,'0'0'7265'16,"0"0"-4752"-1,0 0-665-15,0 0 385 0,0 0-401 16,0 0-640-16,0 0-608 15,-3-3-336-15,3 3-112 0,0 0-40 16,3 0 1-16,9 0-33 0,16 0 464 31,8 3-24-31,3 3-248 0,10 4-192 16,3-4 16-16,3 3-32 16,9-2-32-16,0-1-8 0,0 1 0 15,-5-4 32-15,-7 0-40 16,-17 1-200-16,-7-4 200 15,-11 0-48-15,-10 0 48 16,-7 0 48 0,0 0 0-16,0 0 40 15,0 0-80-15,0 0 0 0,0 0 8 16,0 0 120-16,0 0-16 16,0 0-56-16,0 0-56 15,0 0 40 1,0 2-48-16,0 8 0 0,-3 6-64 15,-5 13 64-15,-9 8 144 16,-7 24-136-16,-3 18 80 0,-6 20 72 16,6 9 24-16,3-19-104 15,12-23-16 17,8-28-16-32,0-13-48 0,0 4-8 15,4-4-64-15,0 1-240 16,0-7-528-16,0-12-1073 0,4-7-2768 15,-4 0-5713-15</inkml:trace>
  <inkml:trace contextRef="#ctx0" brushRef="#br3" timeOffset="-82648.56">20144 15919 8465 0,'0'0'2441'0,"0"0"-465"0,0 0 137 15,0 0-777-15,0 0-240 16,0 0-176-16,0 0-87 0,-11-13-201 31,11 13-160-31,0 0-112 16,0 0-160-16,0 0-104 0,11 0-96 15,9 0-24-15,24 0 24 16,36 0 176-16,36 0-40 16,11 0-128-1,4 7-8-15,0-1 8 0,-11-3-8 16,0-3 0-16,-4 4 0 0,-9-4-8 0,-8 0-64 15,-7 0 64-15,-16 0-104 16,-16 0 104-16,-17 0 8 31,-2 0-48-31,2-4 48 0,-3 1 0 16,4 3 0-16,-16-3 0 16,-1 3 0-1,-11-3-8-15,1 3 0 0,-6 0-40 16,1 0 40-1,1 0 8-15,-2 0-56 16,1 0 8-16,-4 0 40 16,0 0-40-16,-4 0-48 0,0 6-16 15,0 4 56-15,0 2 40 16,0 8-32-16,0 2 48 0,-4 10 0 16,0 5 16-16,0 8-8 31,-4 6 40-31,-12 3 8 0,4 3-56 15,-4 3 8-15,-8 1 40 0,8 2-40 16,-4 0-8-16,1-2 0 0,6-4 8 16,2-6-8-1,3-4 0-15,3-6-8 32,1 1 8-32,-3-7 8 0,7 0-8 15,-4 0 0-15,0-4 0 16,0-2 0-16,0 0-8 0,4-4 8 15,-5 0 0-15,1 4-264 16,-3-1-984-16,-1-2-1329 0,-5-10-2520 0</inkml:trace>
  <inkml:trace contextRef="#ctx0" brushRef="#br3" timeOffset="-82147.28">20124 15833 3896 0,'0'0'5009'15,"0"0"-2928"-15,0 0 23 0,0 0-255 16,0 0-209-1,0 0-528 1,0 0-656-16,0 23-384 0,-4 30 224 31,0 33 345-31,4 28-121 0,-4 10-56 16,-3-3-176-16,3-13-48 0,-5-13-136 16,5 0 16-16,-4-9 0 15,1-16-112 1,3-16-8-1,0-12-8-15,-1-8 8 0,-3 4-144 16,5 4-448-16,-9 2-680 0,-4 4-1081 0,0-17-2384 16,4-5-3577-16</inkml:trace>
  <inkml:trace contextRef="#ctx0" brushRef="#br3" timeOffset="-81730.61">19937 17237 7617 0,'0'0'2833'0,"0"0"-1545"31,0 0-632-31,0 0 96 16,0 0 265 0,80-7-161-16,-45 7-256 15,5 0-40-15,12 0-224 0,4 0-32 0,19 0-136 16,26 0-48-16,13 0 8 15,10 0 48-15,-4 4 88 16,-12-1-80-16,-13 0 56 0,1-3-96 16,-1 3 112-16,5-3 81 15,-5 4 119-15,6-2 0 0,-6 1-32 0,-16 1-136 16,-15-1-120-16,-20-3 32 31,-12 3-128-31,0 0-56 0,-4-3 40 16,-4 0-56-16,-9 4 16 15,-11-4-8-15,0 0 40 16,-4 0-48-16,0 0-216 0,-4 0-336 16,-15-7-920-16,-1-3-4130 31,-4-2-3600-31</inkml:trace>
  <inkml:trace contextRef="#ctx0" brushRef="#br3" timeOffset="-78490.91">20443 16338 7881 0,'0'0'2617'15,"0"0"-1145"-15,0 0-376 0,0 0-79 32,4 0-57-32,-4 0-104 0,0 0-336 15,0 0-304-15,0 0-72 31,0 0-56-31,0 0-24 0,-16 0-64 16,-7 0 16-16,-9 0-16 0,-9 3 8 16,-2 1 56-16,-9-4-64 15,0 0 16-15,-3 0-8 0,-1 0 0 0,-4 0 40 32,8-4-40-32,-4 1-8 15,5-3 8-15,-2-4 0 0,1 1-8 16,-3 0 8-16,-1-4 40 15,-3 0-48-15,3 0 0 0,-8 0 8 16,0 1 40 0,-3-4-48-1,-2 3 0-15,-2 0 8 16,3-2-8-16,5-1 16 16,-5-3-8-16,-1 0 0 0,2-1 0 15,-4-8 0-15,-5-1-8 16,0-2 0-16,-8-14-8 15,-15-2 8 1,-17-14 0-16,1-2 72 16,20 6-64-16,22 12 32 0,26 7-32 15,3 6 0-15,-12-12 0 0,-8-7 8 16,-11-6-8-16,3 0 48 16,0 0-48-16,1-1 40 15,3 1 0-15,4 3-40 31,8 7 40-31,4-1-48 0,5 0 0 16,3 4 8-16,4 3-8 16,-4 0-8-16,0 2-64 15,-4 1 64-15,-3 4-64 0,-5 5-88 16,-4-3 32 0,4 4-112-16,9-1 88 0,-5 1 48 15,0-1 56-15,0 0-48 0,-7-2 24 16,-21-8 64-16,-20-5 0 15,-16-1 8-15,-7-2 72 16,16 5 0 0,19 14 48-16,28 9 88 15,16 0 16-15,-4 3 16 0,-4-3-128 16,-15 3-48-16,-5 0-8 0,-4 3-8 16,-12 4-40-1,-11 3-8 1,-8 6 8-16,-5 0 16 0,24 0-16 15,21 3 0-15,22 0 0 16,2-3 8-16,-1 0-8 16,-8 0 0-16,-4 0 64 15,0-3-72-15,5-4 0 16,3-2 0-16,5 0 0 0,7 2 64 31,12-3-8-31,7 1-56 16,6-1 48-16,7 4 16 0,0-6-64 15,4 2-88-15,0 0-184 0,16 4-184 0,0 0-976 16,7 6-352-16,14 0-385 16,-10 0-1696-1,-3 0-1768-15</inkml:trace>
  <inkml:trace contextRef="#ctx0" brushRef="#br3" timeOffset="-78205.76">14925 13858 6249 0,'0'0'5273'0,"0"0"-2929"16,0 0-1319 0,0 0-681-1,0 0-208-15,0 0 192 0,0 0-56 16,36-57-264-16,-68 79 112 16,-28 17 72-16,0 5 80 0,-11 4 32 0,-1-1 8 31,12-5 16-31,0 5-152 15,13-5 0-15,15-4-64 0,15-3-112 16,17 0-8-16,4-7-64 16,44 7 72-16,44 3 80 15,43 0-72-15,21 1 176 0,4-5-184 16,-17 1 0-16,-56-10-1648 16,-23-5-2873-16</inkml:trace>
  <inkml:trace contextRef="#ctx0" brushRef="#br3" timeOffset="-73709.49">13466 12751 10610 0,'0'0'2640'16,"0"0"-1671"-16,0 0-745 15,0 0-96 1,0 0 368-16,13 0 56 0,10 0-16 16,21 0 112-1,20 3-160 1,35-3-168-16,33 6-32 0,7 0-88 0,5 7-152 16,-16 0-40-16,-33 3 104 15,-23-1-104-15,-28-2-8 16,-16-3-784-16,-9 2-336 0,-11 1-344 31,-8 0 47-31,-19 0 1073 0,-30-1 328 16,-14 1-800-16,-5-3-424 15,-8-10 80-15,8 0 143 16,1 0 633-16,11 0 232 0,12-4 152 0,13 1 152 16,10 0 392 15,10 3 441-31,11 0-257 15,0 0-424-15,8 0-72 0,12 3 688 16,12 4 344-16,3-5-159 16,13-2-417-16,8 0 144 0,7 0-224 15,10-2-184-15,2-5-424 16,17 7-704 0,-21 0-2097-16,-19 0-4552 15</inkml:trace>
  <inkml:trace contextRef="#ctx0" brushRef="#br3" timeOffset="-72221.36">15024 12195 10522 0,'0'0'1912'0,"0"0"-544"0,0 0-927 0,0 0-441 15,0 0-225-15,0 0 225 16,40 3 233-16,12 7 727 0,27 3-256 31,33-1 64-31,8 1-296 16,-17-4-224-16,-27 1-240 0,-32-1-8 15,-20 1-720-15,0 3-1248 16,-12-1-169-16,-28 7 89 0,-21-6 127 0,-10-7-2896 16</inkml:trace>
  <inkml:trace contextRef="#ctx0" brushRef="#br3" timeOffset="-72020.87">15040 12185 2800 0,'0'0'4729'0,"0"0"-2696"16,0 0-1737 0,0 0-288-16,0 0 984 15,84-3 112-15,-45 3 0 0,10 7-256 16,7-1-279-16,3 0-417 0,5 4-152 31,28 2-729-31,-13-2-1623 0,-15-4-4874 0</inkml:trace>
  <inkml:trace contextRef="#ctx0" brushRef="#br3" timeOffset="-70902.49">26858 12875 9914 0,'0'0'1560'15,"0"0"-264"-15,0 0-776 16,0 0-224-16,0 0 529 15,0 0 527-15,-4-7-56 0,4-3-584 16,4 1-392 0,0-7-72-16,3-6 32 15,2-7-63-15,2-12-161 0,6-7 16 16,-2-9-56-16,-2-6 56 16,-2-1-64-16,-3 1 40 0,0 6 0 31,1 9-48-16,-6 13 0-15,-3 19 0 0,0 13-481 16,-16 13-2391-16,-12 15-1657 16,5 0 1440-16</inkml:trace>
  <inkml:trace contextRef="#ctx0" brushRef="#br3" timeOffset="-70000.37">26914 12341 8529 0,'0'0'1241'0,"0"0"-225"15,0 0-224-15,0 0-64 16,0 0 416-16,87-48 97 0,-62 48-609 16,6 0-232-1,9 0-72 1,7 10-16 15,26 2-168-31,18 1-64 0,37 3 48 16,11 0 16-16,0 0-88 15,-3-3 16-15,-25-4-64 0,5 1 72 16,-5-4-40-16,5-3-40 16,4 3-8-16,3-6 8 15,12 4 0-15,1 2 8 0,-1 0-8 0,-3 4 0 0,-13 3 0 16,-11-1 48-16,-8-2 8 16,-20-1-56-1,-20-2 0-15,-17-1 0 16,5 0 0-16,20 7 8 15,35-3 0-15,28 5 0 0,13-2 64 16,-9-3-64-16,-15 3-16 0,-16-4 8 16,-25-3-80-16,-15 1 80 15,-20-1 8 1,-4-6-8-16,-5 3 96 16,5-3-96-16,4 0 48 15,-12 0-40-15,4 0 48 0,0 0-56 16,8 0 8-1,-1-6 0-15,13-1-8 0,4 4-64 32,0-7-112-32,-4 8 32 15,-5-8 8-15,-10 4 8 16,-10-1 128-16,-11 1 96 0,-12 3 64 16,0 0 200-16,-4-1 112 15,-4 4-152-15,0 0-208 0,0 0-112 16,0 0 0-16,0 0-128 15,0 0-136-15,0 0 8 16,0 10 16-16,-8 9 192 0,0 10 48 16,-4 6 8-16,-3 9 0 15,-2 7 8-15,1 6 32 0,-7 3 40 16,2 13-40 0,-3 13-40-1,0 19 0 1,1 3-8-16,7-10 8 15,8-18 48-15,0-30-48 0,8-5-16 16,-4-7 8-16,4 6-8 0,0 7 0 16,0 3 0-1,0-3 8-15,0-3 0 32,-5-1 0-32,2-9 0 15,-5 0 0-15,-4-6-8 16,-8-3 8-16,-12-1 0 0,-11-3 0 15,-30 7 8-15,-30 3 112 0,-41-9-112 16,-23-4 0-16,-8-13 48 16,-5-9-56-16,13 0-376 15,40-3-1416-15,27-9-2241 16</inkml:trace>
  <inkml:trace contextRef="#ctx0" brushRef="#br3" timeOffset="-68465.19">27810 12309 8809 0,'0'0'1881'0,"0"0"-641"32,0 0-368-32,0 0-152 31,0 0 137-31,0 0-65 0,56-76-248 16,-37 51-232-16,2-14-168 0,3-2 64 15,7-9-8-15,1-5-184 0,0-2-16 16,0 0-624-16,-8 13-80 15,-8 5-480 1,-8 21-17-16,-8 11-647 0,-5 7-3273 16,-10 10 3224-16,-1 5 873 15,0 2 88-15,5-5 656 0,-2-2 280 16,9-4 64-16,0-6 720 16,4 0 1617-16,0 0-593 15,0-6-1008-15,0-7 8 16,0 4 193-16,4-4 199 15,0 6 112-15,-4-2-344 0,4 6 128 16,5 0-55-16,-2-1-345 0,9 1-640 16,16 3 240-16,24 0-240 47,27 0 48-47,41 3-96 0,20 13 48 15,2 0 32-15,2 3-88 16,-4 4 72-16,-5-5-64 0,4-2-8 0,-4-3 88 15,-3-6-88-15,-8-4-64 16,-5-3-40-16,1 0 104 16,3-7-232-16,4-2 160 15,2 2-160-15,-6 1 224 16,-7 6-40-16,-13 0 48 0,-8 0 40 16,-7 0-40-16,-20 0-72 15,-12 0 72-15,-17 0 256 31,2 0-208-31,6 0 128 0,25 0-176 16,24 3 8-16,15-3 0 16,-8 3-8-16,-23 0-248 15,-24 1-712-15,-24-1 224 0,-4 0 480 16,-4-3-97-16,-4 3 353 31,-13-3 72-31,-7 0 321 16,0 0 279-16,-4 0-88 0,4 0-128 15,5 0-208-15,2 0-248 0,6 0-64 16,2 0-352-16,5 0 128 16,0 0-240-1,0 0 72-15,-4 4 456 16,-4-4 152-16,-1 0 0 0,-6 0 0 16,-1 0 48-16,-4 0 80 15,-4 0 120-15,0 0-72 16,0 0-120-16,0 0-192 15,0 0-16-15,0 0-80 32,0 0-272-32,0 3 0 0,0 6 112 15,0 7 240-15,0 6 72 16,-8 4 64-16,-1 9 8 0,-2 2 32 16,-1 8 80-16,0 3 104 0,4 2-136 0,0 7-104 31,-4 4 0-31,4 12-120 15,-4 19 8-15,4 19-8 0,0 4 48 16,0-17-40-16,4-28-8 0,0-26 8 16,1-2-8-16,-2 8 8 15,-3 11 72-15,0 2-72 16,1 0-8 0,-6-5 8-16,5-1 8 0,1-9-16 15,-2-4 0-15,5-6-64 16,4-6 16-16,0-7 48 0,0-9 8 15,0-3 0-15,0-3 0 16,-4-8 0 15,4 2-8-31,-7-4 0 16,-5 0 8-16,-29-4 128 0,-34-11-56 16,-48-11-80-16,-29-6-768 0,25 10-992 15,26 3-1313-15</inkml:trace>
  <inkml:trace contextRef="#ctx0" brushRef="#br3" timeOffset="-60962.1">26128 4254 4232 0,'0'0'4737'0,"45"-35"-2768"0,-17 16-553 0,3-6-320 16,1 6 353 0,-4-3-81-1,-5 2-120-15,-6 1-288 0,-6 4-247 0,-2-1-9 16,-9 3-136-16,0 0-224 15,0 0-200-15,-9-2-40 0,-14 2-104 16,-9 4-56-16,-4 2-32 31,-8 7 40-31,-4 0 40 0,5 19-40 16,-1 10-24 0,8 12 8-16,0 26 56 0,13 28-8 15,14 35-8-15,9 13 24 16,13 3 48-16,6-9-32 0,1-7-16 31,-4-3 0-31,0-6 0 16,-4-8 0-16,-4-11 48 0,-8-6-32 15,0-23-16-15,0-16-40 16,0-25-560-16,-5-14-809 0,-14-18-975 0,-1 0-1961 16,1-12-2360-16</inkml:trace>
  <inkml:trace contextRef="#ctx0" brushRef="#br3" timeOffset="-60808.51">25523 4956 13170 0,'0'0'2545'31,"0"0"-2033"-31,0 0-368 0,0 0-144 16,156-3 648-16,-29 16 16 15,21-1-312-15,-2 4-168 16,-21-10-184-1,-46 1-1648-15,-23-7-3825 0</inkml:trace>
  <inkml:trace contextRef="#ctx0" brushRef="#br3" timeOffset="-60630.16">26607 4784 15283 0,'0'0'2016'0,"0"0"-2016"15,0 0 0-15,0 0 0 16,24 112 248-1,-13-62 120-15,-7 14-216 0,9-1-56 16,-9 1-96-16,3-7-808 16,-3-13-1072-16,0-12-2313 15,-4-23-3489-15</inkml:trace>
  <inkml:trace contextRef="#ctx0" brushRef="#br3" timeOffset="-60476.52">26842 4467 15843 0,'0'0'2272'0,"0"0"-767"0,0 0-737 16,0 0-328-16,0 0-440 15,0 0-144-15,0 0-1248 16,0 0-577-16,-72 82-2648 0,68-43-4577 16</inkml:trace>
  <inkml:trace contextRef="#ctx0" brushRef="#br3" timeOffset="-60128.91">27196 4077 2528 0,'0'0'6225'16,"0"0"-2264"-1,0 0-1184-15,0 0-361 16,0 0-951-16,0 0-689 16,8-61-456-16,-8 64-320 0,0 20-48 31,0 24 48-31,0 32 144 16,4 30 8-16,5 8 8 15,-6-6-88-15,5-13-56 0,0-15-16 0,-8-3 72 0,5-1-64 16,-5 3-8-16,0-12 0 15,4-13-392-15,-4 0-1256 0,0-18-2169 32,0-11-2745-32</inkml:trace>
  <inkml:trace contextRef="#ctx0" brushRef="#br3" timeOffset="-59489.64">27762 3912 11026 0,'0'0'1632'16,"0"0"1041"-16,0 0-737 16,0 0-383-16,0 0-641 0,0 0-440 0,-32-52-472 15,24 87-48 17,0 29 48-32,5 41 240 15,-5 15 0-15,3 10-16 0,5-6-48 16,0-19-104-16,0-3-8 15,0-10-64-15,0-19 8 0,0-13 40 16,0-19-48-16,0-3-72 31,0-2-608-31,-4-1-1121 0,-4-13-2495 16,5-19-2658-16</inkml:trace>
  <inkml:trace contextRef="#ctx0" brushRef="#br3" timeOffset="-59326.9">27488 4397 12962 0,'0'0'2705'15,"0"0"-1353"-15,0 0-864 16,99-51-152-16,-7 39-64 0,31 9-192 0,5 3-80 16,-33 3-768-1,-35 3-4665 1</inkml:trace>
  <inkml:trace contextRef="#ctx0" brushRef="#br3" timeOffset="-59026.14">28025 4486 10354 0,'0'0'1504'31,"0"0"-1336"-31,0 0-80 16,0 0 576-16,0 0 456 0,0 0 649 15,100-13-465-15,-56 0-720 0,7-9-488 0,-3 0-96 16,4-10-656-1,-8-6-264-15,-5-3-968 16,-7-4-233-16,-15 4 1649 16,-14 6 472-16,-3 17 1208 15,-20 8 417-15,-8 10-785 0,-7 15-168 32,-5 24 136-32,4 11-208 0,4 17-328 15,12 19-144-15,20 15-128 16,0-12 0-1,20-19-648-15,8-22-360 16,40-16-1329-16,0-10 129 0,-1-13-3169 16</inkml:trace>
  <inkml:trace contextRef="#ctx0" brushRef="#br3" timeOffset="-58741.03">29009 4311 15019 0,'0'0'1856'0,"0"0"-1584"15,-87 83-200-15,55-35-72 32,-4 6-40-32,12 3 40 15,4-3 0-15,12-4-24 0,4-8 24 16,4-14-48-16,0-9-176 16,4-16-336-16,4-3 560 0,-4-22 1184 15,-4-13-848-15,0-15-56 16,-12-14 425-16,-16 4-313 0,-8-1-8 15,0 14-48 1,9 12-168-16,6 16-168 16,17 12-760-16,4 7-4433 0,28 19 2728 15,8 4-536-15,8-4-2784 16</inkml:trace>
  <inkml:trace contextRef="#ctx0" brushRef="#br3" timeOffset="-58556.15">29157 4407 864 0,'0'0'9706'16,"0"0"-7402"-16,0 0-2304 16,0 0 152-16,0 0-152 31,0 76 1145-31,0-28-305 0,0 9-512 16,0 3-224-16,4-3-104 0,4-6-80 0,4-7-1152 15,4-15 519-15,8-29-615 0,0-13-896 16,-9-15-6458-16</inkml:trace>
  <inkml:trace contextRef="#ctx0" brushRef="#br3" timeOffset="-58402.54">29300 4080 12778 0,'0'0'3097'16,"0"0"-1273"-16,0 0-791 15,0 0-345-15,0 0-416 16,0 0-272-1,0 0-592-15,0 0-2585 0,8-7-1656 16,-16 39-1729 0</inkml:trace>
  <inkml:trace contextRef="#ctx0" brushRef="#br3" timeOffset="-57939.08">29153 4578 11426 0,'0'0'3977'0,"0"0"-2145"0,0 0-632 16,0 0-199-16,44-79-73 16,-17 53-440 15,5 1-304-31,8 0-136 16,-4 2-96-16,0 4-40 0,-9 4-48 15,-6 5 40 1,-9 10 88-16,0 0-568 15,-5 12-96-15,1 17 416 16,1 12 256-16,-5 7 16 0,-4 9 0 16,3 3 32-16,-3-3-48 15,0-6-104-15,0-9-168 0,0-14-25 16,0-12-647-16,4-16 920 0,8-3 24 16,4-29 0-16,24-22-496 0,12-19 272 31,0 0 136-31,-5 10 88 15,-15 15 168-15,-15 26 624 0,-6 6 329 16,2 10-321-16,-9 6-800 16,3 12-960-16,-3 20 759 15,13 6 185-15,-2 10 8 0,17-1-472 16,24 1-104-16,39-3-176 16,29-23-1872-16,11-22-337 0,-31 0 120 15,-32-26-4864-15</inkml:trace>
  <inkml:trace contextRef="#ctx0" brushRef="#br3" timeOffset="-57500.34">30563 4289 10138 0,'0'0'4993'15,"0"0"-2609"-15,0 0-1143 16,-87-29-969-16,50 46-272 0,5 17-64 16,4 11-56-16,13 6 40 0,7-1-57 31,8-5-47-31,8-7-136 15,16-10-592-15,8-15 192 0,11-13 720 16,6-6 224-16,2-20 200 0,-3-9 48 16,-5-2 512-16,-6 5 73 15,-18 3-201-15,-2 13-360 16,-9 7-96-16,-5 9-400 0,1 16-432 16,-4 37 64-1,0 46 328 1,4 66 40-16,9 32 144 15,-2 9-144-15,2-9-352 0,-6-38 216 16,-7-19-472-16,-12-32-168 16,-11-35-137-16,-5-29 169 0,-24-25 384 31,-24-12 360-31,-32-27 584 16,-7-37 328-16,11-31 81 0,33-23-233 0,43-8-408 15,32-1-176-15,56-10-48 0,47-7-8 31,33-6-120-31,19 17 0 16,-8 24-384-16,-19 32-384 0,-33 32-1073 16,-27 19-535-16,-28 9-673 31,-20 7-4168-31</inkml:trace>
  <inkml:trace contextRef="#ctx0" brushRef="#br3" timeOffset="-57368.85">31013 4600 1328 0,'0'0'11866'0,"0"0"-9817"16,0 0-1145-16,0 0-120 0,0 0 112 0,0 0-896 15,17-54-1392-15,-49 54-4737 0</inkml:trace>
  <inkml:trace contextRef="#ctx0" brushRef="#br3" timeOffset="-56798.58">25598 5810 9538 0,'0'0'2392'0,"0"0"-904"0,0 0-527 31,0 0-57-31,0 0-200 16,0 0-384-16,0 0 456 15,196 6 856-15,27-18-479 16,68-17-393-16,55 0-176 0,29-6-72 15,15 7-104-15,17-4-232 16,-9 10-160 0,-35 3-16-16,-53 9-200 15,-59 4 104-15,-47 0-16 0,-45-1-224 16,-55 1-16-16,-44-1-88 0,-28 7-336 16,-24-2-224-16,-8-2 423 15,-21 4-351-15,-78 0-248 16,3 10-2017-1,-15-1-3880-15</inkml:trace>
  <inkml:trace contextRef="#ctx0" brushRef="#br3" timeOffset="-56435.34">25961 6270 6105 0,'0'0'2128'0,"0"0"-879"16,0 0-601-1,0 0-160-15,0 0-488 16,0 0 0-16,0 0 1128 16,199 13 896-16,-3-10-127 0,35 4-233 0,24-1-39 15,8 4-401-15,28 2-472 16,20-2-256-16,19-10-200 15,8 0-160 1,-11-10-48-16,-48-6-88 16,-56 4-8-16,-79 5-48 15,-64 7 56-15,-44 0-152 16,-25 0-144-16,-7 0-32 16,-4-3-96-16,0 3-376 0,-43-3 208 15,-9-3-4497-15,-4-1-1177 0</inkml:trace>
  <inkml:trace contextRef="#ctx0" brushRef="#br3" timeOffset="-36876.88">11032 5931 5025 0,'0'0'3928'31,"0"-22"-2839"-31,-4 12-585 15,-4-6-240-15,1 3 48 16,-10-3 232-16,-3 1 136 0,-12-2-88 16,-11 5-48-1,-25-1-120 1,-36 7-239-16,-39 6-65 16,-21 0-120-16,-14 0 192 0,-2 9-144 15,1 4-40-15,-5 0 112 16,-7 0-40-16,-5-1-32 15,-6-2 112-15,2 3-88 0,5-7 32 16,0-3-88-16,-5 0 32 0,2-3 16 31,-6 10-64-31,5-1-96 0,20 4 96 16,16-4 8-16,23 1 144 16,41-7 128-16,26 3 72 0,26-2-200 15,19-4-144-15,4 0 0 16,5 0 48-16,6 0-56 15,13 0-240-15,4 0-96 16,24-10-856-16,7-3-25 16,38-12-167-16,-9 3-704 0,-8-1-2249 15</inkml:trace>
  <inkml:trace contextRef="#ctx0" brushRef="#br3" timeOffset="-36576.13">7996 5277 10186 0,'0'0'1568'0,"0"0"-424"15,0 0-1144 1,-128 34-160-16,-7 30 160 0,-24 15 48 16,-4 7 112-16,19-6-112 15,32-14-40-15,29-18 120 0,19-7-120 16,24-12 88-16,12-1-48 15,12 4-48-15,9 3-120 16,7 6-32 0,47 4 144-1,48 5 8-15,53-2 0 16,35-3 0-16,8-7 48 0,-7-10-48 16,-48-6-568-16,-49-6-1280 31,-43-9-6154-31</inkml:trace>
  <inkml:trace contextRef="#ctx0" brushRef="#br3" timeOffset="-29241.73">14463 5524 5473 0,'8'-9'3280'0,"-4"-1"-1111"0,-1 1-673 0,-3 5-120 16,0 1-71-16,0 3-321 16,0 0-240-1,0 0-432-15,0 0-216 16,-20 10-96-16,-27 18 0 31,-29 23 192-31,-43 16 16 0,-13 15-88 16,1-2 160-16,11-7-160 15,36-16-8-15,20-16-24 16,21-6-16 0,11-6-24-16,4-1-48 0,4-2 8 15,5-4 16-15,10-9-24 16,5-7 8-16,4-3-8 0,0-3 16 0,0 0 96 15,0 0-48-15,0 0-56 32,0 0-8-32,0-3-24 0,0-13-768 15,0 4-1608-15,0-5-2761 0</inkml:trace>
  <inkml:trace contextRef="#ctx0" brushRef="#br3" timeOffset="-28802.99">13853 5657 4064 0,'0'0'5850'31,"0"0"-4114"-31,0 0-464 16,0 0-168-1,0 0-263-15,0 0-217 0,0 0-496 16,16-15-72-16,-36 37 16 15,-12 13 352-15,-12 6 176 0,-12 10 48 16,1 0-320-16,-5 3-104 16,8-7-56-1,13-5-16-15,7-7-72 0,11-7-64 16,10-9-8-16,11 0-8 16,0-3 0-16,0-3 0 0,11 3 0 15,10-4 48-15,-2 4 48 16,5-6 0-16,4 2 25 31,0-2 183-31,4-1 88 16,8-2 16-16,8 2-64 0,3-3-88 15,14 1-88-15,-2-4-160 16,-3 0 0-16,-1 4 104 0,-3-4-112 16,-16-3 0-16,-8 7-280 31,-12-2-584-31,-20 2-1225 0,-4-1-2408 0,-17-2-1752 15</inkml:trace>
  <inkml:trace contextRef="#ctx0" brushRef="#br3" timeOffset="-24993.69">14235 7601 7361 0,'0'0'2433'0,"0"0"-1249"0,0 0-608 15,0 0-272-15,0 0-24 0,-116-19 544 16,65 15 337-16,-25 4-265 16,-23 0-224-16,-29 10-192 15,-23 9 48 16,-12 0-192-31,-9 3-96 16,5-3 32-16,-12 7-120 0,-12-4-96 16,-9 0-8-16,-7-3-32 0,-4 3 40 15,0-3-40-15,3 1-16 16,5-5 160-16,8 5 48 16,0-8 72-1,8 1-39-15,15-4 31 0,20-6-48 0,25-3-48 16,20 0-64-16,27 0 64 15,16 0-24-15,21-3-8 32,2 0-40-32,-2 0-8 0,-1 0 0 15,0-3-96-15,5 6 8 16,7 0 0 0,8 0-8-16,3 0-72 0,6 0-168 0,-2 6-144 15,6 0-208-15,-2-3-129 16,2 0-87-16,-1 4 104 15,-8-4-272 1,0-3 136-16,-3 0-353 16,2 0-207-16,5-13 88 15,16-31-216-15,0 6-825 0,9-6-648 0</inkml:trace>
  <inkml:trace contextRef="#ctx0" brushRef="#br3" timeOffset="-24730.72">10152 7429 9281 0,'0'0'1497'0,"0"0"-1009"31,-80 32-176-31,33-4 472 0,-9 11 680 16,0 5-47-16,0 7-337 16,4 3-120-16,8 3-224 0,5-6-288 15,14 0-111-15,18-4-129 16,7-2-208-16,19 2-8 15,37-2 8-15,32-1 64 16,35-6-16 0,5-9-48-16,-20-13 0 15,-33-10 0-15,-39-6-921 16,-12 0-3288-16,-20 0-1896 0</inkml:trace>
  <inkml:trace contextRef="#ctx0" brushRef="#br3" timeOffset="-23991.25">9443 9420 8529 0,'0'0'2297'0,"0"0"-801"31,0 0-168-31,0 0 97 0,0 0 119 16,0 0-152-16,-9-19-487 16,5 0-585-16,0-3-104 15,0-13 8-15,1-7-128 0,-5-21 24 32,-1-29-40-32,-6-39-64 15,-2-27 120-15,-2-10-16 0,-1-13-8 0,-4-3-104 0,0-4 72 16,4 4 8-16,0 22-80 15,5 29 40-15,6 22 96 0,5 35 16 32,0 21 80-32,4 17-232 15,0 7-8-15,0-1 120 0,8-3-104 16,1 0-16 0,-6 9 0-16,5 8 0 15,-4-1-192-15,0 3-88 16,0 3 40-16,1 0-8 15,-5 10-72 1,0 0-288 0,0 3-369-16,0 16-1767 15,-9 44-457-15,-3-3 745 0,-4 1-2505 0</inkml:trace>
  <inkml:trace contextRef="#ctx0" brushRef="#br3" timeOffset="-23574.63">9036 7760 8969 0,'0'0'1505'0,"0"0"-473"15,0 0-488 1,0 0-72-16,0 0 224 16,0 0-32-16,0 0-383 15,0 0-209-15,0 0-72 0,-24 18 72 16,28-11-24-16,0 3-48 15,0-4-8-15,0-3-8 0,-4-3-64 16,8-7 80 0,8-24 456-16,8-36 168 0,4-31-424 15,-5-14-200-15,-6 1-96 16,-14 22 96-16,-3 32 16 0,0 10 48 16,0 12 80-16,0 0 40 15,0 3 416 1,0 10 544-16,0 9-320 15,0 10-520-15,0 3-304 16,4 13-248-16,17 12 160 0,7 10 88 16,15 10 72-16,24 15-16 0,25 13-56 15,28 13 0-15,3 6 0 32,-3 3-72-32,-28-12-1280 15,-36-23-3057-15,-28-22-5489 0</inkml:trace>
  <inkml:trace contextRef="#ctx0" brushRef="#br3" timeOffset="-19996.9">25153 3699 8129 0,'0'0'2537'0,"0"0"-1185"0,0 0-1016 16,0 0-336-16,-4 9-16 16,-1 7-64-16,-3 9 80 0,-7 23 264 0,2 32 112 15,-6 27-120-15,3 27-16 32,4 12 8-32,3 9 40 0,2 1 9 15,3 12-137-15,4 10-64 16,0 0 152-16,0-4 16 15,0-5-88-15,8-11 240 0,0-2-176 0,4-3-72 0,4-11-48 32,0-8-8-32,0-14 16 15,-1-15-72-15,-7-13-48 0,1-16 0 16,-5-19 56-16,-4-15-64 16,0-8 48-16,0 8-40 15,0 2-8 16,-4-2 0-31,-5-7 0 0,1-13-8 16,5-9 8-16,-1-7 0 0,4-3 0 16,0-3 8-16,0 0 104 15,19 0-96-15,29-7 40 16,32-2-40-16,35-7-16 0,17-3 0 16,7 4-224-1,-3 2 48-15,3-3 104 0,13-3 24 16,15 0 40-16,12-3 8 15,21-1 8-15,6-2 40 16,18 3-48-16,-1 3 0 0,0 3 56 31,-4 6-56-31,-4 1 0 16,-15 2 0-16,-13 4 8 16,-7 0 0-16,-6-1-8 0,2 2 8 15,-1 2 32-15,-8-3-40 16,-4-1-16-16,-15 1 16 15,-16 0-8-15,-4 0-128 0,-14-4 48 32,6 1-32-32,0 0 64 0,-4-4 56 0,-1 4-320 15,-4 0 232-15,1-1 72 16,-12-3 16-16,-9 7-48 16,-15-3 32-16,-16 3 16 0,-9 0 0 15,-2-4 0 1,10 4 0-1,5 0 0-15,11-4 8 0,-2 1-8 0,-6 0 8 16,1 0 0-16,-4-4-8 16,-8 1 0-16,-1-1 8 0,-7 0-8 15,-9-2 72-15,2-4 88 32,-5 0-96-32,3-3 88 0,-3-3-96 15,-4-1-56-15,-1-2 8 16,-3-3 8-16,0-11-16 15,-3-15 0-15,-1-25 8 16,-5-20 88-16,-6-12-96 0,-10 7 88 31,-3 2-80-31,0 10-8 0,0 0-64 16,8 0-184-16,1-3 32 16,2 6 208-16,10-10-32 0,-2 4 32 15,1-7 8-15,-1 1 8 16,-2 6 40-1,-6 2 8-15,-6 5-48 16,-5-1 160-16,-5 3-168 0,-6 13 0 16,-1 16 8-16,4 15 0 15,4 5 32 1,-4-2-40-16,0 2 0 0,4-5-8 16,0 7-80-16,4 3-8 31,0 4 48-31,0 6 0 0,0-4 40 15,0 7-264-15,4 0 112 16,0 0 152-16,0 0-8 16,-4 0 8-16,0 0-40 0,-8 0-48 0,-4 0 48 0,-7 0-128 31,-13 0-48-31,-9 0-64 0,-6 0 144 16,-22-3-97-16,-30-4 65 15,-32-2 176-15,-17 2 48 16,-7-3-48-16,7 7 0 0,13 3-48 15,-5 4 56-15,1 2-16 16,-1 3 8 0,1 7 0-16,0 3 72 0,4 0-72 15,-5 0-56-15,-3 3 48 16,-16 3 8-16,-13-2 0 0,-15-4 48 16,-13 0 24-16,1 0-24 0,0 0-40 46,4-7 49-46,7-3 55 0,9 1-104 16,4 3-16-16,-4-4 16 16,-1 4-8-16,1 0 0 15,-1-1 0-15,6 4-32 0,10 0 32 16,12 3 8-16,21 0 0 16,24 0 0-16,23 6 48 15,20 4-56-15,-12 6-56 0,-16 0-8 16,-11-1 56-16,-17 4-32 15,13-6-241-15,7-6-183 0,1 2-240 32,-5-6-504-32,24 0-784 15,21-3-3162 1</inkml:trace>
  <inkml:trace contextRef="#ctx0" brushRef="#br3" timeOffset="-16008.68">10884 10480 5737 0,'0'0'2504'0,"0"0"-687"0,0 0-537 15,0 0-200-15,0 0 320 16,-15-22-135-16,15 19-385 0,0 3-232 31,-4-3-304-31,4-3-192 16,-4-4-32-16,4 0 56 0,-4-9-32 0,4-3-144 15,0-6-128-15,12-4 72 0,3-3 48 32,5 0-32-32,5 0-8 15,3 0-432-15,0 7 424 0,3-4 48 16,5 6 8-16,4-2-152 31,-1 6-48-31,6-1 32 0,2 8-64 0,1-2-96 16,4 2 224-16,3-1 24 15,10-3 80-15,-1 3-112 16,3-6 104 0,4-1 0-16,1 1 8 15,-7 3-48-15,-7 0-56 16,-6 7 176-16,-12 2-72 0,-3 1 0 0,-9 2-200 16,-5 4 200-16,13-4 152 0,4-2-152 31,4 0 48-31,15-4 24 15,21-3-72-15,-8 3 96 16,8-3-96-16,-1 4-56 0,-19 2 56 16,4 4 8-16,-16 3-8 31,-9-1-8-31,-11 4-40 16,-7 0-8-16,-2 0-24 0,5 0 40 15,4 4 40-15,8-4 8 16,3 3 32-16,9-3-40 0,1 0-24 15,-2 0 24-15,1 3 16 16,-8 0-16-16,-4 10-104 0,-5-4-120 16,-10 7 32-1,3 0-24-15,-9 0 88 16,5 3 80-16,-8-3 40 16,4 3 8-16,0-3-8 0,4 0 8 15,-1-3 8-15,9 2-8 16,-3-2 0-16,-1 3 40 15,0-3-40-15,-5 2-16 16,-3 4 8-16,0 4 0 16,-7 2-56-16,-2 4 56 0,-3-1 16 15,4 1-16-15,-4 3 8 16,-4 0-8-16,8 2 8 0,-4-2 0 31,0-4 8-31,-4 1-8 16,0-4 0-16,0 4-8 15,0 0 8-15,-16-4 0 16,0 7 48-16,-12-1 32 0,-4 1 48 16,-3 3-56-16,-1-6-64 0,-1 3 128 31,2-4-88-31,-1 1-32 0,-4-4-8 16,-4-3-8-16,-3 0 48 15,-9-2-48-15,0-1 0 0,0-4 104 16,-4-2 40-16,0 0-32 15,1 0-24-15,-4 0-8 16,-2-1-32-16,-2-2-48 31,-1 3 8-31,4-4 136 16,1 0-96-16,-1 1-40 0,0-1 72 16,4 1-72-16,-3-1 8 15,3-2-16-15,4 2 8 0,-8-2 56 31,4-1-56-31,1-3-8 16,3 3 16-16,-4-2-8 0,4-1 136 0,-3 3 32 16,-6-2-120-16,2-4 168 0,-1 6-88 15,-4-3 192-15,1 0 16 0,3-3-32 32,4 3-80-32,8-3 32 15,9 0-64-15,2 0-24 16,6 0-128-1,3-6 128-15,0-7-104 0,0 0-64 16,4-2 153-16,0-1-161 16,1-3 0-16,-1-3 88 15,0 2-80-15,0-5-8 16,0 0 0-16,0-4 0 16,4-6 16-16,0-3-16 15,5-3 0-15,6-10 32 0,2-3-32 16,7-3-8-16,4-16-120 0,24-16-169 31,40-22-263-31,31-10-536 16,12 7-848-16,-19 28-881 15,-28 26-2640-15</inkml:trace>
  <inkml:trace contextRef="#ctx0" brushRef="#br3" timeOffset="-9052.86">14901 7280 384 0,'-8'-16'5977'15,"0"-3"-3009"-15,4 0-743 0,-4 3-321 32,4 3-119-32,4 7-145 15,-4 0-424-15,4 6-648 0,0 0-407 16,0 0-161-16,0 6-72 15,0 13-1 1,8 16 73-16,4 13 297 0,4 6 31 16,-1 12-32-16,2 1-112 15,-2 0-112 1,-2-1 48 0,-2-5-56-16,-3-7-48 0,1-7-16 15,-2-9 0-15,-7-6-240 16,0-3-520-16,0-14-921 0,-11-5-2216 0,-2-10-2136 0</inkml:trace>
  <inkml:trace contextRef="#ctx0" brushRef="#br3" timeOffset="-8789.88">14837 7178 9962 0,'0'0'1920'0,"0"0"-736"0,0 0-240 16,0 0 161-16,79-82-73 0,-47 63-216 15,9 0-264-15,6 3-264 16,9 0-144-16,-4 3-136 16,4 4 48-1,-9 2-56-15,-7 7-344 0,-8 0-1096 16,-12 7-712-16,-16 9 87 15,-20 25-367-15,-19-3-33 0,-10 0-4152 0</inkml:trace>
  <inkml:trace contextRef="#ctx0" brushRef="#br3" timeOffset="-8620.61">14969 7363 4993 0,'0'0'1704'16,"0"0"-656"-16,0 0 40 0,0 0 241 15,0 0 151-15,0 0 160 16,119 15-559-16,-51-18-473 31,-1-7-320-31,2-2-152 16,2 6-136-16,-19 6-760 0,-12 0-1577 15,-21 12-2600-15</inkml:trace>
  <inkml:trace contextRef="#ctx0" brushRef="#br3" timeOffset="-8435.73">14905 7820 3448 0,'0'0'2297'0,"0"0"-193"16,0 0 233-16,127 41-225 0,-39-41 73 31,32-9-793-31,3-17-208 16,-16 1-624-1,-27-1-312-15,-32 4-248 16,8-32-1824-16,-8 3-2017 0,-12-9-3680 0</inkml:trace>
  <inkml:trace contextRef="#ctx0" brushRef="#br3" timeOffset="-8204">15721 6578 10722 0,'0'0'1752'15,"0"0"769"-15,0 0-921 31,0 0-1048-31,0 0-552 0,0 0 80 16,0 0-48-16,17 118 760 16,3-20-200-16,3 17-255 0,5 2-209 0,9-9-64 15,-18-22-64-15,1-20-457 16,-1-9-839 0,-2-22-1592-16,-9-6-1657 15</inkml:trace>
  <inkml:trace contextRef="#ctx0" brushRef="#br3" timeOffset="-7834.2">15992 7124 10970 0,'0'0'2432'0,"0"0"-2056"0,0 0-47 15,0 0 111-15,0 0 184 0,92-6-264 16,-64 3-208-1,4 0-40-15,0-7-112 16,3-3-448-16,-3-9-656 0,-4-6-169 16,-4-7-655-16,-11-6-33 15,-9-1 17-15,-4 4 1944 0,0 9 232 16,-13 14 1704-16,-2 11-183 16,-6 4-825-1,-3 13-504 1,1 13 240-16,7 9 272 15,4 9-311-15,3 0-65 0,9 4-184 16,4-4-192-16,17 1-64 16,7-7-120-16,7-13-112 0,13-5-840 31,4-17-473-31,28-26 105 16,-17-11-1889-16,-7-8-967 0</inkml:trace>
  <inkml:trace contextRef="#ctx0" brushRef="#br3" timeOffset="-7664.96">16682 6782 6857 0,'0'0'3129'0,"0"0"-113"0,0 0-735 0,0 0-1201 16,0 0-800 15,0 0-208-31,0 0 136 0,-72 111-64 16,72-57 0-16,12 3-32 16,16-3-40-16,16-6-72 15,8-14-32-15,8-15-312 0,3-15-48 16,-3-8-928-16,8-62-1017 31,-25-1-623-31,-7-6-2914 0</inkml:trace>
  <inkml:trace contextRef="#ctx0" brushRef="#br3" timeOffset="-7486.61">17068 6210 6977 0,'0'0'4521'0,"0"0"-1928"0,0 0-1257 31,0 0-1216-31,0 0 112 0,-56 79 144 16,56-9 88-16,0 23-80 15,28 18-128-15,13 3-56 0,2-6-120 16,-3-16-80-16,-9-29 0 0,-6-12-200 16,-5-7-1256-1,-5-15-1281 1,-11-10-2896-16</inkml:trace>
  <inkml:trace contextRef="#ctx0" brushRef="#br3" timeOffset="-7317.36">16737 6686 7161 0,'0'0'4945'0,"128"-54"-3601"16,-13 19-575-16,25-6 111 0,4 6-216 0,-21 10 0 16,-19 9-664-1,-37 6-760-15,-27 10-3833 16</inkml:trace>
  <inkml:trace contextRef="#ctx0" brushRef="#br3" timeOffset="-6985.31">15084 8112 904 0,'0'0'4929'0,"0"0"-3265"16,0 0-952-16,0 0 352 16,92-13 2145-16,56-44-832 15,43-19-873-15,39-16-376 0,26-10-264 16,6 1-95-16,13-1-473 15,-11 4-160-15,-34 18-104 16,-46 20-32-16,-69 22-464 0,-51 16-281 16,-36 12-583-16,-20 10-1040 15,-28 10-265-15,-16 8-416 0,-15 5 825 16</inkml:trace>
  <inkml:trace contextRef="#ctx0" brushRef="#br3" timeOffset="-6700.17">15112 8261 1432 0,'0'0'7857'0,"147"-60"-5048"16,13-7-232-16,50-9-449 15,30-4-536-15,15 10-487 0,-12 7-313 16,8 9-448-16,-16 0-176 16,-16 6-152-16,-36 7 56 15,-47 10-72-15,-53 11-144 0,-38 11-320 16,-30 6-360-16,-2 0-361 16,-13 3 137-16,-32 0-1408 0,-13 3-1865 15,-6 3-1937-15</inkml:trace>
  <inkml:trace contextRef="#ctx0" brushRef="#br3" timeOffset="1875.37">17658 6334 7665 0,'0'0'1985'31,"0"0"-841"-31,0 0-576 16,-4 0-184-16,4 0 544 0,0 0 665 15,0 0-377-15,0 0-376 16,-4 0-320-16,4 0-200 15,-4-3-96-15,0-4 24 16,0 4-152-16,-4-3-80 0,-12-4 0 16,-4 1-8-16,-28 2-8 15,-31 1 0-15,-37 3-160 0,-19 3 96 16,-17 3-136-16,5 7-208 31,8 2 120-31,7-2-40 0,1-4 40 31,7 4 96-31,1-7 160 0,4 3 24 16,3 0 8-16,4-2 0 0,0 2 0 16,9-3 0-16,19 4 72 15,25-4-72-15,22-3-72 16,14 0 72-16,-1 0 8 16,8 0-8-16,4 0 16 15,8 0-8-15,8 0-8 0,0 0-8 16,0 0-680-16,12 0-1081 15,12 0 97-15,7 0 304 32,25-3-457-17,-7-4-287-15,-6 4-1041 0</inkml:trace>
  <inkml:trace contextRef="#ctx0" brushRef="#br3" timeOffset="2176.14">16128 6105 8729 0,'0'0'1225'0,"0"0"-257"0,0 0-448 0,0 0-344 16,-155 13 40-16,28 32-24 16,-13 2 200-16,5 0-104 15,34-11-16-15,38-11 40 0,23-9 16 16,8 0-48-16,0-3 57 0,8-1-145 0,4-2-24 15,12-1-168-15,8-3-200 16,0 4-80-16,24 0 280 31,12 5 632-31,32 8 48 0,23 5-200 16,37-5-232-16,8-1-48 16,-5-7-96-16,-15 2 0 15,-32-5-104-15,-25 1-1544 0,-23-7-2961 16</inkml:trace>
  <inkml:trace contextRef="#ctx0" brushRef="#br3" timeOffset="30538.05">14502 7207 2880 0,'-7'0'5025'16,"-2"-3"-3737"-16,5-6-527 16,0 2-17 15,4 1 128-31,0 2 480 15,0 4 49-15,-3-3-433 0,3 3-320 0,0 0-328 16,0 0-152-16,0 0 32 16,0 0-72-1,0-3 96 1,0 0 96-16,0-10 208 0,3-6-112 0,10-9-272 16,6-10-96-16,5-13 48 0,12-4-96 15,4-1 8-15,4-1-8 16,7-4 0-16,5 1 0 31,0-1-16-31,4 4 16 0,0 3-56 16,-4 4 56-16,0 2 0 15,-5 7 8-15,-3 2-8 16,-1 11 8-16,2-1-8 0,-6 1 8 16,5 2 16-16,-1-2-24 15,9-4 0-15,0-3 8 16,8-3-8-1,4 0 8-15,0 0-8 16,0-1 8-16,3 5-24 0,-7 2 16 16,-4 3 0-16,-4 7-8 0,-4 0 8 15,-5 3 8 1,1 3-8 0,-1 3 0-16,2 0-16 0,3 4 16 15,7 0-8-15,5-1 0 16,-5 1 0-16,1 2 8 0,0 4-8 0,-8 0-80 15,-4 3 80-15,-4 0 8 32,-9 0 0-32,5 0-48 0,-4 9 40 15,0-2 8-15,8 2 0 16,-5 7-16-16,13-3-48 0,0 6 64 16,8 0 0-16,0 0-32 15,4 0 24-15,-5 3 8 16,-7 0-152-16,-4-2 24 15,-9 2 112 1,-7 0-16-16,-4 0 24 16,-7 0-80-16,-1 1 88 15,-5 2-8-15,5 1 0 0,0 2-24 16,8 7 24-16,0 0 8 16,4 0-8-1,3 0 0-15,-3 3 8 0,0 3 0 16,-4-3 0-16,-4 3 0 15,-8 1 40-15,0-4-40 0,-8-3 0 16,0 0 0-16,-4 0-16 16,0-4 16-1,0 4 0-15,0 0 0 0,-4 0 16 32,4 3-16-32,-4 1-16 15,0 2-72-15,0-3 88 16,-16 0 48-16,-4 6-48 0,-4 1 0 31,-8-1 0-31,-4 1 0 0,4-1 8 0,-3-6-8 16,3-3 0-16,8-3 0 0,-4 0 0 15,4-7 0-15,-3 4 0 16,3-1 0-16,-1-2 0 16,-3 2 0-16,-3 4 0 0,-1-4 72 15,-4 1-72-15,-4-4 0 0,-4 4 48 16,1-4-40-1,-2-3-8-15,6 1 0 16,-1-4 16-16,-4-3-8 16,4 3-8-16,-3-7 0 0,-5 8 24 15,-8-5-24-15,-4 4-80 16,-8 1 72-16,1-1-48 31,-1 3-16-31,0-3 24 16,0 3 32-16,8-3 16 15,0-3-8-15,1 3-48 0,4 0 48 16,-5 0 0-16,0 0 8 31,-4 0 0-31,1 1-48 0,-1-5 48 16,-1 4 0-16,6-3 0 0,-5-3 8 0,9 0 48 16,3-1-56-16,0-2 0 15,0-4-16-15,-4 1 16 0,1-1 0 31,-5-3 0-31,-4-3 8 0,-4 0 40 16,1 0-32-16,-5-9-8 16,4-1 0-1,0-6 112-15,5-6-16 16,3 3 8-16,4-7-24 0,0 4 48 16,9-6-32-16,-1 2 64 15,4-2-120-15,8 2 88 16,8-3-48-16,4 4-7 15,4-4 7-15,8-2-72 16,0 3 32-16,4-4-48 0,0 0 0 16,1-3 8-16,-6 0 0 31,6 0-8-31,-5-3 0 0,-1-3-8 16,6-7 8-16,-1-3-80 15,4-15-16-15,-1 2 96 16,5-6-16-16,0 0-33 15,0 10 49-15,9-10 0 0,6 4 8 16,2 5-8-16,2 4 0 0,9 3 17 31,13 0-17-31,18-6-49 16,37-14-39-16,43-2-144 16,12 7-376-16,-16 14-976 0,-43 27-1065 15,-48 15-1608-15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1T11:35:31.02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8450 8045 784 0,'-16'-9'7993'16,"9"2"-6408"-16,-6 4-729 0,2 0 112 0,3 0 256 15,-1 0-127 1,1 3-161-1,1 0-288-15,3 0-304 0,-5 0-168 16,-2 0-56 0,3 6 24-16,-9 0 40 15,6 7 0-15,-9 3 24 0,-4 0 32 16,0 9 16-16,-4 4 112 31,4-1 32-31,-4 4-111 0,13 3-145 16,-5 0-56-16,3 3-24 15,6 4 56-15,3-5 64 0,-5 2 48 0,9-2-88 16,1-5-40 0,3 0-8-16,0-4-24 15,0-2-16-15,7 2-40 16,2 1 40-16,3-4 24 0,4 4-32 16,-1-6-32-16,2 2 32 15,-2-6-40 1,6 3 48-16,-6-6-48 0,5 0 8 15,-4-3 40 1,0-1-48-16,4 1 0 0,0-1 40 16,0-2-40-16,4-3 8 15,-1 2-8-15,1-6 8 16,0 0 32-16,1 0-48 0,-1-3 48 16,-5 0-40-16,1 0-8 31,0-3 8-31,0-3-8 15,0-3 0-15,-1-4 8 0,5 0 8 16,-3-3-16-16,3 0 8 16,-5 3 40-16,1-2-48 0,-4-1-8 15,4-3 8-15,-3 6 0 32,-2-3 56-32,5-3-48 15,-4 3 0-15,0-6 8 16,-1 3-8-16,2 0 0 0,-6-3 8 15,6 0 32-15,-9-1-40 0,3 7 0 16,-7 1 40-16,1-2 0 16,-5 8 72-1,0-4-8-15,0 1 24 16,0 2-16-16,0-3 40 0,0-2-152 16,0 2 56-16,0-3-56 15,-5 0-8-15,1 0 8 0,-4 1 0 16,5-2 56-1,-5 2-64-15,4-5 8 16,-5 5 48-16,5-1 88 0,-3 0-96 16,-5 0 8-16,3 0 32 15,-2 4-16-15,-2-4 8 0,2 3-8 16,3-3-8-16,-4 4-56 31,0-1 80-31,0 0-8 16,0-3-16-16,-4 4-56 15,4-1 40-15,-4 0-40 0,-4 4 0 16,5-1 56-16,-9 0-16 0,-1 1-48 16,-3 3-16-16,0-1 8 31,1 1 0-31,0 3-72 16,6 3-40-16,5-3-144 0,-3 3-272 0,2 9-408 15,2 10-1336-15,-2 0-3594 16</inkml:trace>
  <inkml:trace contextRef="#ctx0" brushRef="#br0" timeOffset="1788.91">3824 7121 10042 0,'0'0'2376'16,"0"0"-976"-16,0 0-159 31,0 0 39-31,0 0 0 0,0 0-520 16,-11-25-383-1,26 22-177-15,5-7-152 16,8 4-40-16,4 3-8 0,0 0 0 16,-4 3-8-16,0 0-48 15,-9 3 8 1,2 12 24-16,-10 5 16 0,-2 5 8 15,-5 6 0-15,-4 1 72 16,-8 6-24-16,-8 1 40 0,-9-1 16 16,-6-7 0-16,-1 1-56 15,0-3 16-15,8-10-16 16,5-3-40-16,2-3 0 0,9-4-8 16,5-6 8-16,3-3 0 15,0 0-8-15,7 0-48 16,14-12 40-16,10-8-40 0,9-8-16 15,8-7-184-15,3-6-273 16,-2-10-151-16,-2-3 64 0,-7-4 208 31,-8 8 136-15,-9 9 264-16,-6 9 56 16,-10 7 448-16,-7 15 288 0,0 3 1 15,0 7-177-15,0 0-152 16,0 0-128-1,-15 0-112 1,-5 13-136-16,-1 3-88 0,2 7 0 0,-1 5 48 16,4-2-40-16,4 5 40 0,8 1 16 15,0-4-16-15,4-2 8 16,0 3-8-16,8-7 0 16,12-3 24-16,-4-4-56 0,4-2 48 31,4-6-48-31,4-4-16 15,0-3-224-15,8 0-576 16,7-32-1201-16,-7 4-2400 0,-12-1-2856 16</inkml:trace>
  <inkml:trace contextRef="#ctx0" brushRef="#br0" timeOffset="2005.03">4505 7071 1816 0,'0'0'9506'0,"0"0"-6657"15,0 0-1225-15,0 0-320 16,0 0-376-16,0 0-512 16,0 0-248-1,-7 35 393-15,-1-4-161 0,-5 4-184 16,6 3-144-16,-5 0 0 0,3 7-72 47,-6 15-456-47,3-9-1601 15,-4-13-4232-15</inkml:trace>
  <inkml:trace contextRef="#ctx0" brushRef="#br0" timeOffset="2775.87">3733 8245 3320 0,'0'0'7858'0,"0"0"-5602"15,0 0-1015-15,0 0 215 16,35-85-312-16,-11 65-456 0,8 1-288 16,0 4-112-16,4 5-111 15,-4 4-177-15,-8 6 0 0,-4 3-465 32,-5 19 217-17,-6 6 248-15,-9 11 320 16,0 5 41-16,-12 7-57 0,-13-3-40 15,-6-1 8-15,-1-5-8 0,4-11-112 16,5-5 16-16,2-11-64 16,10-5-40-1,7-7-56-15,4-3-8 16,0-9 0-16,23-20 0 31,18-25-280-31,2-6 128 0,5-10-168 16,0 3-272-16,-20 20 344 0,-4 5 248 15,-13 20 448-15,-3 9 136 0,-8 10 152 16,0 3-216-16,0 0-264 16,0 7-184-16,-8 15-24 0,-3 6 8 0,-2 7 0 15,2 7 8-15,7-1-56 16,0-3 40-16,4 0-40 0,0-3-8 31,4-7 8-31,11-2-8 16,9-7 0-16,0-10-496 15,28-9-696 1,-12 0-1345-16,0-15-3832 0</inkml:trace>
  <inkml:trace contextRef="#ctx0" brushRef="#br0" timeOffset="3123.54">4331 8071 10786 0,'0'0'5113'0,"0"0"-3097"0,0 0-455 16,0 0-681 0,0 0-752-16,0 0-128 15,0 0 0-15,0 0 80 16,0 0-16-16,103 35-64 0,-88-13 0 16,-10 10 64-1,-5-1-64-15,-5 4 72 0,-14 0 24 31,-9-3 200-31,4 0 32 16,5-10-104-16,2-6-128 16,10-7-96-16,7-2-8 0,0-7-144 15,19 0-136-15,18-10 240 16,14-9 48-16,9-3-304 16,3 0-112-16,1-4-1224 0,-16 10-3265 15,-16 7-4057-15</inkml:trace>
  <inkml:trace contextRef="#ctx0" brushRef="#br0" timeOffset="3408.79">4147 9049 14403 0,'0'0'4208'16,"0"0"-3415"-16,0 0-233 16,0 0 192-16,0 0-408 0,0-4-344 31,4 4-392-31,0 0-1360 0,-4 23-753 0,0-1-1744 15,0 3-5905-15</inkml:trace>
  <inkml:trace contextRef="#ctx0" brushRef="#br0" timeOffset="3571.51">4103 9553 3328 0,'0'0'6490'0,"0"0"-4410"0,0 0-1352 15,0 0-48-15,0 0-8 16,0 0-367 0,0 0-305-1,0 0-721-15,28 51-1239 0,-24-29-4753 0</inkml:trace>
  <inkml:trace contextRef="#ctx0" brushRef="#br0" timeOffset="3725.18">4088 10007 4152 0,'0'0'6210'16,"0"0"-4178"-16,0 0-1248 15,0 0-464-15,0 0-320 0,0 0-432 16,-21 86-1624-16,21-67-4145 16</inkml:trace>
  <inkml:trace contextRef="#ctx0" brushRef="#br0" timeOffset="3878.75">3955 10436 6833 0,'0'0'6817'16,"0"0"-4696"-16,0 0-529 16,0 0-63-16,0 0-505 0,-27 22-1024 0,27-22-136 15,8-9-2489-15,0-4-4800 16</inkml:trace>
  <inkml:trace contextRef="#ctx0" brushRef="#br0" timeOffset="4881.24">3761 11982 576 0,'0'0'13715'16,"0"0"-11675"-16,0 0-936 0,0 0 128 0,0 0-247 16,0 0-425-1,0 0-304 1,20-79-168-16,4 66-40 16,3 3-40-16,10 4 40 0,-6 3-48 15,1 3 0-15,-4 3-48 0,-1 16-96 16,-6 7 16-16,-9 9 128 15,-8 9 8-15,-4 1 0 16,-4 5 96 0,-20 1 64-16,4-6-24 0,-8-4-8 15,0-6-24-15,5-10 8 16,6-9-8-16,6-7 8 0,6-5-48 0,5-4-32 16,0-7-40-16,12-15-48 31,16-10-176-31,4-12 32 0,8-4-32 15,-1 1-384-15,6 2 32 16,-10 4 176-16,-3 6 88 16,-8 3 111-16,-12 10 113 15,-4 3 88-15,-8 9 353 0,0 4 495 32,0 3-112-32,-8 3-272 15,-4 0-176-15,-4 3-160 0,1 13-32 16,-6 6 48-16,1 7 56 15,8 9 32-15,-3 3 24 0,6 7-48 16,9-4-8-16,0 4 40 31,0-10-96-31,9 0-48 0,10-6-56 0,5-7-40 16,4-9 0-16,4-6-192 16,0-10-48-16,4 0-248 15,8-26-384-15,-4-5-1136 0,-16 2-6690 16</inkml:trace>
  <inkml:trace contextRef="#ctx0" brushRef="#br0" timeOffset="5545.27">4625 12195 1776 0,'0'0'6009'0,"0"0"-2776"0,0 0-1961 15,0 0 505-15,0 0-89 16,0 0-176-16,-60-22-528 0,36 22-215 15,1 0-105 1,-5 3-216 0,4 6-168-16,0 10 64 15,4 0-24-15,0 4-128 16,9 2-72-16,2 1-48 16,5 2-64-16,4-6-8 0,0 0 0 15,17-5-48-15,2-5 40 31,5-6 0-31,0-6-88 0,4 0 24 16,0-13-24-16,-5-5-40 0,-3-14 128 0,-3-3-40 16,-6-13 48-16,-7-15 16 15,-4 0-8-15,0-1 0 0,0 4-8 32,-4 15 8-32,-3 7 96 0,-1 9 136 15,3 11-16-15,1 8 208 16,0 7 32-1,4 3-248-15,0 0-144 16,0 0-72-16,0 15-80 0,0 8 80 16,4 9 64-1,0 9-8 1,1 3 104-16,-1 7-16 0,0 3-8 16,-4 0 24-16,7-3-152 0,-3-1 89 15,0-8-89-15,5-4-8 0,-5-7-441 16,11-1-527-16,-2-15-1072 31,-2-8-5090-31</inkml:trace>
  <inkml:trace contextRef="#ctx0" brushRef="#br0" timeOffset="9339.62">4833 7315 432 0,'0'0'4168'0,"0"0"-3079"15,0 0-457 1,0 0 216-16,35 0-32 0,-31 0-208 0,4 0-104 15,-3 0-95-15,-1 0-145 47,-1 0 72-47,1 0 24 0,4 6-48 16,1 1 64-16,-2 2 24 16,5 1-72-16,0-1-16 0,0-2-80 0,3 2 40 15,2 1 96-15,-2-4 104 16,6 3 73-1,-1-2-49-15,-1 2-88 0,5 1-32 16,-3-4-176-16,7 4-48 16,-4-1 96-16,3 1 16 0,4-1-112 15,-3 1 64-15,0 2-80 16,0-2-8-16,0-1-32 16,-3 4 56-16,-1-3 0 0,-1 2-8 31,1-2 0-31,0 2 32 31,4 1 0-31,-4 0-32 16,4 0-24-16,-5 0 16 0,1-1 8 15,4-2-32-15,0 3 0 16,0-7 1-16,4 3-33 16,0 1 24-16,0-4-40 0,0 4 40 15,0-4-104-15,-1 3 64 0,-3 1-8 16,0-3-56-16,0 2 48 0,-4 0-48 15,-4 1 0-15,4 3 16 16,-4-4 40-16,3 1 16 16,1 2-8-1,4-2-16-15,0 3-48 0,4-4 80 0,4 1-16 16,0 0-56-16,-1 2 0 16,2-2 40-16,-1 2-48 15,-4-2 0-15,-1 3-8 0,1-4 8 31,0 4 8-31,-4-4 0 16,0 4-8-16,0-3 8 16,-5-1 56-16,5 4-64 0,0-4 0 15,4 4 8-15,-4-4 48 32,0 4-48-32,0 0 0 15,-4-1-8-15,4 1 0 0,-5 0 48 16,1-4-48-16,4 4 0 15,0 0 8-15,0 3 0 0,0-7-8 0,0 4 0 16,4-3 8-16,0 2 8 16,-4-2-8-16,0-4-8 15,0 7 8 1,-5-4 40-16,1-2-48 16,0 2 0-16,-3 1 0 15,-2-7 0-15,-3 7 0 16,3-8 0-16,2 5 0 15,-5-1 0-15,3 1-40 0,2-1 40 32,-2-3 8-32,-3 3 8 15,5 1-16-15,-6-1 8 16,2 1-8-16,2-5 8 0,-3 5-8 16,0-4 8-16,4 4 40 0,-5-4-40 0,6 3 0 15,-5 0 0 16,3 1 0-31,2-1 0 16,-1 4 0-16,3-1 0 16,5 1-8-16,0-1 8 0,-4 1 0 15,0-4 0 1,-5 4 0-16,-2-4-8 16,-6-3 8-16,-2 0-8 0,-5 0 0 15,0-3 0-15,-4 0 0 16,0 0 0-16,0 0 8 15,0 0 8-15,0 0-8 0,0 0 8 16,0 0-8-16,0 0-8 0,0 0 0 16,0 0 0-1,0 4-8-15,0-1-456 16,-17 7-504-16,-6-1 31 16,-5-3-4136-16</inkml:trace>
  <inkml:trace contextRef="#ctx0" brushRef="#br0" timeOffset="10843.2">4805 8715 2512 0,'0'0'7346'0,"0"0"-5874"0,0 0-824 15,0 0 448-15,0 0 297 16,0 0-433-16,0 0-344 15,0 0-16-15,31 0 104 16,-10 3-160-16,2 0-176 0,1-3-144 16,0 4-72-16,4-1-15 15,4-3-57 17,4 3 24-32,-1 0-32 15,6-3-8-15,-2 0-56 16,1 0 64-16,4 0 32 0,0 0-48 0,-5 0 16 15,6 0-24-15,-6 0-32 16,5 0 40 0,-4 4-48-16,4-4 0 0,-5 2 8 15,2 2-8-15,-2-1 0 16,5 3 8-16,0-3-8 0,3 1-8 16,5-1 8-16,1 0 64 15,3-3-56-15,-9 0-8 31,1 0-8-15,-5 3 8-16,-7 0-8 0,0 0 0 0,-8 1 0 16,0-1 0-16,-4 0 32 15,8 0 32-15,-4-3 40 0,0 3 72 16,7 0-40-16,1 0 32 31,5-3-64-31,2 4 0 16,0-4-32-16,-2 3 24 0,-1 0-24 15,-5 0 24-15,1-3-40 0,0 4-40 16,-8-1-8-16,3 0 40 0,1 0-40 16,0 0 0-1,1-3 0 1,-1 3 40-16,4-3-40 0,-1 0 0 16,1 0 0-16,3 0-8 0,2 0 16 0,-5 0-16 15,-4 0 0-15,-1 0 8 16,-3 0 40-16,-3 0-40 31,1 0-8-31,2 0 0 0,0 0 0 16,0 0 0-16,4 0-8 15,4 0 8 1,1 0 56-16,-2-3-48 0,5 3 56 0,-4 0 8 16,8 0-8-16,-8 0 40 31,-1 0-104-31,-7 0 56 0,-8 0-48 15,-4 0-8-15,-8 0-16 16,-4 3 8-16,-4-3-40 0,0 0-160 16,0 0-232-16,-8 7-408 15,-7-1-1025 1,-6 1-3072-16</inkml:trace>
  <inkml:trace contextRef="#ctx0" brushRef="#br0" timeOffset="12832.28">5024 12230 1344 0,'0'0'1392'16,"0"0"5290"-16,0 0-4362 0,0 0-768 15,-8 0 401-15,8 0-265 0,0 0-488 16,0 0-383-16,0 0-265 16,0 0-184-16,0 0-168 0,0 0-48 31,0 0-40-31,0 0 16 0,0 0 0 16,0 0 56-16,0 0-8 15,8-4-152-15,-1-1-16 0,10-8-8 16,-2 0 64-1,9-3-24-15,0 0-32 0,1 0 24 32,3 1-32-32,-5-5 0 0,5 5 8 15,-4-2 0-15,-4 2-8 16,-1 2-16-16,5-3 16 16,-7-3-72-16,2 3 24 0,5-3 40 15,0-3 0-15,1-1 8 16,-2 1 0-1,5 0-8-15,-4 3 8 0,4-3 0 16,0 3 0-16,0 0 0 16,4-3 0-16,-1-3 48 0,-3-5-40 15,8-1 0-15,-4-4-8 0,0 0 8 47,-4 3 8-47,0 0-8 0,0 4 0 16,-4 3-8-16,-1-1 8 15,1-2 0-15,4 2 0 16,0 1-8-16,0 0-16 0,0-1 8 16,0 0 8-16,4 1 0 15,0 0 0 1,0-1-8-16,-4 4 8 0,-1 0 0 0,-3-3 0 16,4 2 8-16,-8 1-8 15,4 0 0-15,-5 0-48 0,2-1 24 16,3-2 24-16,0 3 0 31,-1-4 0-31,5 4-8 0,0-3 8 16,-4 2 0-16,0 1 48 0,-1 0-40 15,-2 0-8-15,3 0 0 0,-9 3 40 16,5-4-40 0,1 5 8-16,-2-5-8 15,9 1 0-15,0-4 8 16,4-2 8-16,3-4-8 0,-3 3 0 31,5-2 0-31,-5-1-8 16,-9 7 8-16,5-4 40 0,-8 4-48 15,1-1 8-15,-2 1 0 32,5 0 8-32,0-7-16 0,4 3 0 0,0-6-48 15,4 3 32-15,0 1 8 16,0 2-72-16,-1 4 72 0,-3-1 8 0,-5 4 0 15,2 0 16-15,-5 3 32 32,-1-3-48-32,-2 3-8 0,3 0 8 15,-1-4 8-15,1 4-8 16,8-6 0-16,-3 3 0 16,6-4-8-1,-4 1 8-15,10-1-64 16,-5 1 8-16,0 0-24 15,0-1 64-15,-4 4 16 16,0-3 8-16,0 2-8 0,-5-2 8 16,1 0 0-16,-4-1-8 15,3 1-48-15,5-7 48 16,0 3 8-16,0-8 32 0,4 2-24 31,0-4-32-31,-4 8 72 0,-4 2-56 0,-9 7 0 16,-2 6 8-16,-9 7 40 15,0 2-32-15,-4 4-16 16,0 3-88-16,0 0-680 0,-25 13-873 16,-3 6-4088-1,2-4-3177-15</inkml:trace>
  <inkml:trace contextRef="#ctx0" brushRef="#br0" timeOffset="13302.33">6092 9699 10578 0,'0'0'2880'16,"0"0"-695"-16,0 0-841 15,0 0-312-15,0 0-376 0,0 0-431 31,0-9-225-31,0 9-593 16,0 9-199-16,0 26-360 0,0-3-2001 16,0-4-4288-1</inkml:trace>
  <inkml:trace contextRef="#ctx0" brushRef="#br0" timeOffset="13465.07">6099 10020 8633 0,'0'0'4969'0,"0"0"-4016"0,0 0-145 0,0 0 56 16,0 0-392-16,0 0-472 31,0 0-1792-31,0 41-577 16,0-19-2928-16</inkml:trace>
  <inkml:trace contextRef="#ctx0" brushRef="#br0" timeOffset="13618.76">6120 10363 10818 0,'0'0'1984'0,"0"0"-1288"15,0 0 649-15,0 0 143 16,0 0-392-16,0 0-504 0,0 0-592 31,0-13-1408-15,0-2-6530-16</inkml:trace>
  <inkml:trace contextRef="#ctx0" brushRef="#br0" timeOffset="15301.01">6051 7121 5353 0,'0'0'5873'15,"0"0"-4265"-15,0 0 169 16,0 0-385-16,0 0-536 0,0 0-448 16,0 0-248-16,0 0-112 15,0 16 16-15,-4 3 248 16,-3 7 8-1,-1 9 152-15,0 0-79 16,-4-1-161-16,8 4-88 0,0-6-72 0,4-6-8 16,0-4-64-16,0-9 0 15,8-4-40 1,8-6-200 0,3-3-8-16,5-3-145 0,4-13-15 15,-3-9 48-15,-6-7 184 16,1 0 104-16,-7 0 72 15,-2 4 8-15,-7 6 192 16,0 9 312-16,-4 7 9 16,0 3-105-16,0 3-272 0,0 0-144 31,4 6-120-31,-4 10 0 16,4 6 88-16,4 3 32 0,0 4 0 15,0-1 8-15,-1-6-8 0,6 1 0 0,-1-7-224 16,0-7-41-16,0 1 41 15,-5-10 96 1,10 0 128-16,-6 0 0 16,2-13 152-16,-1-9 48 0,-1-10 185 15,-2-3 239-15,-5-9-64 16,0-4-8-16,-4 4-248 16,0 6 48-1,0 6-56-15,0 13-48 0,0 6-64 16,0 13-184-16,0 0 0 15,0 0-520-15,0 23-512 0,0 21 56 16,0 1-1617-16,0-8-3776 0</inkml:trace>
  <inkml:trace contextRef="#ctx0" brushRef="#br0" timeOffset="15639.6">6573 7254 6241 0,'0'0'4417'0,"0"0"-2481"0,0 0 545 31,0 0-481-15,0 0-648-16,0 0-535 16,0 0-441-16,0 0-216 0,0 0-152 15,0 20 56-15,0 2 264 16,0 3-64-16,-4 1-96 0,-3-1-88 16,3 3-16-1,-4-2-64-15,4 15-944 16,-5-9-3425-16,6-3-8482 0</inkml:trace>
  <inkml:trace contextRef="#ctx0" brushRef="#br0" timeOffset="16689.25">5880 8461 9482 0,'0'0'3216'15,"0"0"-1511"-15,0 0-377 0,0 0-216 16,0-3-392-16,0 3-424 0,4 0-224 16,-4 0-24-1,0 0-40-15,0 6-8 0,0 7 224 16,0 6 393-16,0 3-353 16,0 7-112-16,4-1-56 15,-4 4 0-15,8-3 16 0,-3-7-112 16,6-3 0-16,1-10-208 15,0-2-192-15,0-7 39 0,4-3 233 16,0-16 48 0,4-10-24-16,-8-6 96 0,0-6 0 15,0 6 8-15,-8 3 56 16,-1 10 320-16,1 9 209 0,-4 7-49 31,0 6-208-31,0 0-328 16,0 0-72-1,4 9-128-15,1 7 200 16,3 0 0-16,3 3 0 16,-2-3 48-16,3-7-40 0,-5-5-8 0,1-1 48 15,1-3-48-15,-5 0 96 16,3-3 168-16,-3-10-104 16,0-6-40-1,-4 0 168-15,0 6-160 0,0 1 112 16,0 8 48-16,0 1-160 0,0 3-128 15,0 0-128-15,0 0-512 16,0 0-1376-16,0 0-3570 0,0 0-2391 16</inkml:trace>
  <inkml:trace contextRef="#ctx0" brushRef="#br0" timeOffset="17026.71">6271 8449 10338 0,'0'0'4329'0,"0"0"-2537"16,0 0-360-16,0 0-680 0,0 0-615 16,0 0-137-16,0 0-48 15,0 0 48 1,60 9 0-16,-48 4 0 15,-5 2-8-15,-3 5 8 16,-4-5 8-16,0 4 88 16,-8-3 288-16,-3-3 184 15,-2 0-8-15,2-7-184 32,7 1-208-32,4-7-72 0,0 0-96 15,4 0 0-15,20-10-112 16,12-6 40-16,11-6-24 0,5-7-456 15,12-6-872-15,-16 10-2449 0,-16 3-3017 0</inkml:trace>
  <inkml:trace contextRef="#ctx0" brushRef="#br0" timeOffset="17778.55">6127 8395 5777 0,'0'0'1488'0,"0"0"-280"15,0 0 121-15,0 0 687 16,0 0-664-16,0 0 201 0,-7-35-145 16,7 31-224-16,0 1-192 31,0 3-231-31,0-6-281 15,0 2-304-15,4 1 168 0,-4 1 128 16,0 2 40-16,0 0-176 0,0 0-24 0,0 0-64 16,0 0-112-1,0 0-16 1,0 0-112-16,0 0 144 16,0 0-56-16,0 0-48 0,0 0 64 15,0 0-56 1,0 0-56-16,0 0 64 0,0 0-64 15,0 0 0-15,0 0-8 16,0 0-72-16,0 0 80 31,0 0-96-31,0 0 8 0,0 0-32 16,0 0 24-16,3 2-16 16,5 8 0-16,5 6 104 0,-6 0 8 0,9 9-8 0,-4 0-344 15,0 23-584-15,-8-10-1521 31,0 0-4608-31</inkml:trace>
  <inkml:trace contextRef="#ctx0" brushRef="#br0" timeOffset="19080.46">6231 11814 2936 0,'0'0'8786'16,"0"0"-6994"-16,0 0-239 15,0 0 399 1,0 0-560-16,0 0-623 16,8-16-345-16,-4 16-240 0,0 16-136 15,4 3 184-15,-1 6 8 16,2 7-96-16,3 0-88 16,-1 0 40-16,2-4-80 0,-2-6-8 0,2-3-8 15,-1-9-160 1,-5-7-48-1,1-3 64-15,5-3-184 0,-2-13 328 16,2-12 8-16,2-7-8 16,-7-4-72-16,1 8 64 0,-6 2 8 15,1 7 304 1,-4 12 192-16,0 4-32 31,0 6-160-31,0 0-304 0,4 0 0 16,0 6-192-16,4 7 184 15,4 6 8-15,4 4 8 16,4-1-8-16,0-3-152 0,-1-6-56 16,2-4-56-16,3-6 64 15,-5-3 72-15,1 0 8 16,-3-16 40-16,-9-6 80 0,-5-6 104 16,-3-11 112-16,0-2-32 15,0-3 96-15,-11-1 0 0,-6 7 24 16,6 6-56-16,-2 13-32 15,6 7-48 1,3 2-64-16,0 10-104 0,4 0-264 16,0 3-512-16,0 13-864 15,8 16-385-15,7-1-2976 16,1-5-3521-16</inkml:trace>
  <inkml:trace contextRef="#ctx0" brushRef="#br0" timeOffset="19650.02">7087 11747 10698 0,'0'0'2632'16,"0"0"-863"-16,0 0-81 0,0 0-520 15,0 0-448-15,0 0-263 32,0 0-305-32,-7-54 296 0,-6 45-80 15,2-1-248 1,-10 4 16-16,6 6-8 16,-9 0-72-16,5 3-56 15,-2 10 8-15,9 6-8 0,4 3-120 16,8 0 112-1,0 0-120-15,4 1-8 16,16-4 16-16,4-10-104 0,4-3-80 16,0-6 16-16,-5 0 288 15,-6-12 48-15,-6-7 128 0,-2-9 136 32,-9-11 8-32,0-5-48 15,0-10 168-15,-5-7-200 0,-3-2-144 16,1 3-96-16,-1 9 88 15,3 6-8-15,1 20 56 0,4 9 232 0,0 13-176 16,0 3-192-16,0 6-128 0,0 17 32 31,0 8 96-31,13 10 0 0,-2 4 16 16,6-1-8-16,-2 7 40 16,9-3-48-16,-3 3 0 15,-2-1-184 1,1-5-320-16,1 3-800 0,-6-14-2569 15,-4-11-3969-15</inkml:trace>
  <inkml:trace contextRef="#ctx0" brushRef="#br0" timeOffset="29259.26">3650 6994 384 0,'-9'-6'6769'15,"1"0"-5801"1,0-4-584-16,0 3 192 15,4 1-39-15,0 0 367 16,4 3-152-16,0-4-40 16,0 1-504-16,0 0-208 15,0-4 0-15,4 0 160 16,8-2-16-16,0-4-64 0,4 3-32 16,4-3 104-16,4 4 8 15,4-4-104-15,8 0-48 0,3 3 0 31,2 4 8-31,2-4-8 16,1 7 40-16,4 0-40 0,-4 2-8 16,3 1 8-16,-2 0-8 15,-2 3 0-15,-3 0 8 16,-5 0-8-16,-3 0 0 16,0 0-64-1,-4 3 16-15,-4 4 32 16,4 2 8-16,0-3 8 0,-4 4 0 15,4-1 0-15,4-2 0 16,0 2 0-16,0-2 0 16,0 2 16-16,-4-3-8 0,0 1-8 15,-9-1 0 1,-3 0 0-16,-4 4-48 16,-4 0-48-16,0 2 88 15,-4 1 8-15,-4 3 0 16,4-3 0-16,0 6 8 15,0-3 40-15,-4 3-48 0,4-4 0 16,-1 8 0-16,6-1 0 16,-5 0 8-16,0 3-8 0,-4 1 0 15,0 2 8-15,0 1-8 16,0 3 8-16,0-1 16 16,-8 1-24-16,-4 0 0 0,0-3 8 31,-1-4 0-31,-2 0 0 15,3 1 0-15,-4-1 0 16,1-2-8-16,-6 2 48 0,1 0-32 16,-3 1 40-16,-5 2-8 15,0-2 80-15,0-1-120 0,0 0 72 32,0 1-72-32,-4-4 56 0,4 0-56 15,0-3 72-15,-4 3-8 0,1-5 32 16,-1-2 88-16,-4-2-15 15,4 0 95 1,-4-4 40-16,1 1-96 16,2-4-88-16,-3-3 176 0,1 0-8 31,-1 1-96-31,4-4-64 0,-4 0 8 16,5 0 64-16,-1-7-152 15,0-2 64-15,4 2 56 31,4-5-32-31,-4-1 32 0,7-3-16 16,-2 0-48-16,3-3 24 0,5-3-24 16,2-4-48-16,1-5-48 0,-4-1-8 15,5-3 0-15,-2-3 0 0,1 0 64 16,5 0-72-16,-6-3 0 0,5-4-64 31,5 1-8-31,-1 3-64 16,4-7-40-16,0 3 16 15,4 1 24-15,12-1 120 0,7 4-96 0,9 0 112 16,5-4 0 0,10 1 16-1,5 6-16-15,8-3-56 16,4 6-16-16,3 0-128 16,1 6-624-16,3 7-272 31,9 12-497-31,-12 7-1415 0,-16 3-4138 0</inkml:trace>
  <inkml:trace contextRef="#ctx0" brushRef="#br0" timeOffset="41289.3">8785 8785 3024 0,'0'0'6578'0,"0"0"-5442"16,0 0-864-16,0 3-88 0,0-3 272 0,0 0 216 31,0 0-32-31,0 0-72 16,0 0 33-16,0 3-97 0,0 3-136 15,0 1 104-15,4 6-16 16,-1 2-120-16,-3 8-112 0,9 2 128 31,-1 10 72-31,-1 10-32 16,10 12-72-16,2 29 24 16,13 25-104-16,5 19-152 15,-5-3 25-15,-1-6-33 0,-3-17-24 16,0 1-48-16,-1-3 40 0,1-4-40 31,-4-6-8-31,1-3 88 16,-1-10-88-16,-5-12 8 0,-6-10-8 15,-2-16 8-15,-3-6-8 0,1 0 0 16,2 4 0-16,-7-5 0 16,4-5 0-16,-3-10-8 0,2-7 0 15,-3-2-216 1,0-7-369-16,0 4-303 31,0-7-504-31,-4 0-1241 0,0 0-591 16,0-10-3890-16</inkml:trace>
  <inkml:trace contextRef="#ctx0" brushRef="#br0" timeOffset="41552.28">8852 10512 10626 0,'0'0'4993'0,"0"0"-4153"15,0 0-568-15,0 0 96 16,0 0 720-16,0 0-119 0,88 70-265 16,-52-48-400-1,4 3-208-15,-4-5-96 16,-4-1-368-16,0-7-608 15,-4-2-513-15,-4-7-447 16,-5-3-265-16,1-28 129 16,-4-8-1921-1,-4-1-2552-15</inkml:trace>
  <inkml:trace contextRef="#ctx0" brushRef="#br0" timeOffset="41690.3">9275 10350 7241 0,'0'0'4305'0,"0"0"-1192"0,0 0-649 16,0 0-1232-16,0 0-655 15,0 0-409-15,0 0-96 0,0 0 424 0,-4 79-184 16,-8-31-312-16,-8 16-200 16,0-11-1833-1,1-8-5656-15</inkml:trace>
  <inkml:trace contextRef="#ctx0" brushRef="#br0" timeOffset="43056.12">10358 11287 8601 0,'0'0'2721'31,"0"0"-1281"-31,0 0-368 16,0 0 369-16,0 0 295 15,0 0-376-15,0 0-319 0,0 0-657 16,-75-13-304-16,8 19 16 31,-25 14 80-31,-35 8 16 16,-17 10-24-16,0 0-64 0,9 1 88 16,39-11-80-16,29-6 0 31,26-3-104-31,22-3-8 0,3 3 0 15,8 1-128-15,8 2-16 16,11-3-56-16,45 3 200 0,28 0 8 0,27-3 40 16,-6-3-48-16,-22-7-112 15,-24-2 8-15,-22-1 24 16,-1 0 80-16,-4 4-160 0,-8 0-312 16,-13 2 160-16,-11 1 208 15,-20 9 104-15,-20 4 376 16,-27 12 136-16,-32 16-200 15,-25 12-40-15,-8 1-24 16,25-7-40-16,30-15-128 0,38-20 16 16,19 1-48-16,0-1 40 15,12 0-88-15,8 4-56 0,28-4 56 32,52-6 72-32,47-12 304 15,21-7-120-15,11-19-96 16,-11-13-72-16,-21-3-88 15,-28 6-136-15,-22 10-48 0,-26 10 16 16,-15 6-552-16,-4-4-1360 0,-5 4-2841 31,-10-3-3729-31</inkml:trace>
  <inkml:trace contextRef="#ctx0" brushRef="#br0" timeOffset="44080.74">9737 12865 9642 0,'0'0'4384'15,"0"0"-2583"-15,0 0-161 32,0 0-231-32,0 0-401 0,0 0-592 15,-12 6-312-15,9 13 40 0,-6 10 216 0,-3 3-64 16,5 3-56-16,3 2-64 0,-1-2-72 31,5-3-88-31,0-3-8 16,5-7-8-16,6-6-256 15,6-7-496-15,6-6-552 0,13-15-1169 16,-8-17-2288-16,-4-2-4929 0</inkml:trace>
  <inkml:trace contextRef="#ctx0" brushRef="#br0" timeOffset="44259.1">9853 12617 11138 0,'0'0'2993'16,"0"0"-593"-16,0 0-584 15,0 0-319-15,0 0-617 16,0 0-560-16,0 0-256 31,0 0-64-31,-12-26-632 0,12 49-1385 16,8-1 305-16,-4 0-3777 0</inkml:trace>
  <inkml:trace contextRef="#ctx0" brushRef="#br0" timeOffset="44444.04">9888 12912 10002 0,'0'0'3048'15,"0"0"-1231"-15,0 0 199 0,0 0-360 31,0 0-743-15,0 0-617-16,0 0-224 16,109-28-72-16,-74 22 0 0,-3 6-984 15,0 0-1033-15,-8 2-2144 16,-16 8-1928-16</inkml:trace>
  <inkml:trace contextRef="#ctx0" brushRef="#br0" timeOffset="44613.28">9913 13058 7297 0,'0'0'1448'0,"0"0"-559"16,0 0 1175-16,0 0-144 31,0 0-607-31,107-3-633 0,-67-6-176 0,4-4-216 16,15 1-288-16,-6-5-1576 0,-14 5-2937 15</inkml:trace>
  <inkml:trace contextRef="#ctx0" brushRef="#br0" timeOffset="44782.52">10438 12776 9554 0,'0'0'5585'16,"0"0"-3681"-16,0 0-744 16,0 0-191-16,0 0-481 0,0 0-288 15,0 0 288-15,8 89-248 16,-8-48-160-1,0 10-80-15,0 15-344 16,0-5-1793-16,0-20-3744 0</inkml:trace>
  <inkml:trace contextRef="#ctx0" brushRef="#br0" timeOffset="45684.83">9905 10912 9297 0,'0'0'2465'16,"0"0"-713"-1,0 0-343-15,0 0-217 0,0 0-88 0,0 0-464 16,0 0-336-16,-45-41-56 16,21 38-112-16,-4 3-32 15,-7 0-56 16,-1 9 49-31,-7 10-89 16,2 7 8-16,9 2 32 0,9 4-40 16,7 3-8-16,12-3-40 15,4-1-105-15,11-11 17 16,21-5-32-16,0-15 152 0,9 0 0 0,-6-15 8 16,1-17 128-1,-4-12 64-15,-12-8-71 0,-8-17-17 16,-9-23-96-16,-3-26 40 15,-7-9 8-15,-13 10 232 16,4 28-160-16,4 41 96 0,8 19 136 16,4 23 136-16,0 3 104 31,-4 3-472-15,4 7-128-16,0 18-224 0,0 26 224 15,0 28 0-15,8-3 0 0,4 0 16 16,0-9-8-16,4-13 40 15,-1 6-48 1,6 7 0-16,14 22-272 16,-7-19-1312-16,-3-13-3393 15</inkml:trace>
  <inkml:trace contextRef="#ctx0" brushRef="#br0" timeOffset="46432.69">10542 11744 10138 0,'0'0'2896'0,"0"0"-879"16,0 0-337-16,0 0-336 15,52-79-495-15,-32 63-393 16,8 6-288-16,-5 4-8 16,1 6-160-16,-3 0-72 31,-6 16-56-31,-2 9-48 0,-13 7 48 15,0 6 128-15,-4 3-8 16,-20-3 16-16,-4 0-24 16,-4-6-16-16,4-3 24 0,4-10-96 15,3-10 16-15,14-5 48 16,7-4 40-16,0-10 0 0,7-15-945 16,17-14 305-16,21-18 464 15,10-25-184-15,-3 2-208 16,-4 11 112-16,-12 12 336 0,-16 28 120 15,-4 7 624-15,-5 3 104 32,-6 12 392-32,-5 4-279 0,0 3-377 15,0 3-288-15,-13 13-160 0,-6 10 104 16,-1 9 56-16,0 2-32 16,4 8 24-16,4-4-72 0,4 4-16 15,4-4 64 16,4-3-136-31,8-3 64 0,12-3-72 16,8-7-360-16,4-6-696 16,19-12-1097-16,-10-4-2016 15,-6-3-2704-15</inkml:trace>
  <inkml:trace contextRef="#ctx0" brushRef="#br0" timeOffset="46617.58">11096 11687 984 0,'0'0'10746'0,"0"0"-8594"15,0 0-1367-15,0 0-425 16,0 0 688-16,0 0-320 0,-4 80-264 31,4-49-200-31,0-3-160 32,7 1-32-32,10-6-72 0,-2-1-272 0,5-10-848 15,12-12-1136-15,-8-3-665 16,1-13-8001-16</inkml:trace>
  <inkml:trace contextRef="#ctx0" brushRef="#br0" timeOffset="47049.9">11159 11347 5537 0,'0'0'4097'0,"0"0"-2361"16,0 0 24-16,0 0-31 15,0 0-737 1,0 0-752-16,0 0-240 16,-8 0-48-16,8 16 48 15,0 3-8-15,0 0 8 0,0-3-168 16,0-3-272-16,0-4-512 15,8-5 135-15,-4-4 465 0,5 0 344 0,-5-10 8 16,-4-3 96 0,0-3-8-1,0 1 184-15,0 5 441 16,-4 0-1-16,0 7 192 0,4 3-184 16,-5 0-480-16,5 0-240 0,0 0-8 15,-4 13 8 1,4-3 8-16,0-4-8 15,0 3 0-15,0-6-432 16,0 1-1568-16,0-1-545 0,0-3-5889 0</inkml:trace>
  <inkml:trace contextRef="#ctx0" brushRef="#br0" timeOffset="47689.28">11443 11493 680 0,'0'0'9682'32,"0"0"-7442"-32,0 0-151 15,0 0 63-15,0 0-296 0,-5-70-687 16,5 70-769-16,0 0-376 16,0 20-24-16,0 5 0 0,0 13 0 31,0 3 8-31,9 7 0 0,6 3 0 15,-2-10-8-15,-2-3-224 0,5-16-128 16,-4-6-152-16,4-12-121 0,-4-4 225 16,4-13 320-16,4-16 72 0,-5-12 8 31,-2-4-248-31,2-5 128 16,-6 8 40-16,-5 7 80 15,0 16 624-15,-4 16 113 0,0 3-737 0,0 19-24 16,0 16-24-16,4 3 48 15,7 6 0-15,2 1-176 16,2-10-241 0,2-13-87-16,2-9 232 0,5-13 272 15,-4-6 256-15,1-23 136 16,-6-12-72 0,1-16 201-16,-8-4-9 15,-4-2-24-15,-4 5-216 0,0 8-8 31,0 15 0-31,-4 13 40 16,0 18-304-16,0 4-168 0,0 20-1104 16,4 40 191-16,-4-3-1791 0,4-3-2401 15</inkml:trace>
  <inkml:trace contextRef="#ctx0" brushRef="#br0" timeOffset="47921.01">12029 11503 8705 0,'0'0'3857'16,"0"0"-752"-16,0 0-1185 15,0 0-679-15,0 0-817 16,0 0-424-16,0 0 0 16,0 0 64-16,0 95-24 15,3-54-32-15,5 0-16 0,12-6-72 16,-4-6-1097-16,4-6 305 31,16-17-464-31,-8-6-761 0,-4 0-1047 0</inkml:trace>
  <inkml:trace contextRef="#ctx0" brushRef="#br0" timeOffset="48284.25">12132 11185 6121 0,'0'0'4697'31,"0"0"-3537"-31,0 0-40 16,0 0 129-16,0 0-561 0,0 0-688 0,15-19-680 0,-10 10-217 15,-5-1 97-15,0 0 552 16,0 4 248-16,0 6 792 0,0 0-352 15,0 0-288-15,-9 10 169 16,2 3 143-16,7 2-208 16,-4 1-64-1,4-3-184-15,0-4 0 16,4-5 0-16,3-4-8 0,6 0 472 0,-2-10-160 16,1-9-224-16,-3 0 40 15,-2 0-24 1,-7 0-104-1,0 6-184-15,-7 7-1552 0,-6 3-5130 16</inkml:trace>
  <inkml:trace contextRef="#ctx0" brushRef="#br0" timeOffset="49193.1">9136 11246 9658 0,'0'0'2336'0,"0"0"-360"15,0 0-367-15,0 0-113 16,0 0-592-16,0 0-592 0,-4-7-264 16,-12 26-40-16,-5 13 40 31,-11 22-48-31,-11 32 136 0,-1 38 185 16,-4 15 7-16,9 4 32 0,11 0-160 15,4-13-120-15,7 4 80 0,17 2-72 16,0-6-40-16,28-6-48 15,21-13-56-15,22-12 8 16,21-26-472-16,23-23-457 16,-23-21-1087-16,-4-16-2697 15</inkml:trace>
  <inkml:trace contextRef="#ctx0" brushRef="#br0" timeOffset="50026.48">12359 10709 9153 0,'0'0'2553'16,"0"0"-425"-16,0 0-615 0,0 0-329 0,0 0-360 15,0 0-472 16,0-6-224-31,16 12-80 0,8 13 400 16,12 3 121-16,11 10-105 16,5 12-192-16,20 20-64 15,11 25-112-15,5 22-16 0,-12 19-24 16,-20 4-48-16,-29-1 0 16,-27-3-8-16,-7 0-8 0,-29 1-80 15,-16-8-24 1,-12-2-312-16,-16-13-809 0,17-29-1815 15,7-28-3610-15</inkml:trace>
  <inkml:trace contextRef="#ctx0" brushRef="#br0" timeOffset="54284.42">8418 11833 6665 0,'0'0'4009'15,"0"0"-2721"-15,0 0-384 0,0 0 64 16,0 0 425-16,4-22-385 0,1 22-584 16,-5 0-200-16,0 0 248 15,0-3 32 1,0 3-88-16,0-4 73 16,-9-2-337-16,-6 0-96 0,-6 3-56 15,-3-1-24 16,-8 4 16-31,-3 0-56 0,-5 4 56 16,-3 15 8-16,2-1 56 16,5 11 56-16,5 0-8 15,6 6 0-15,10 3-32 0,2 6-8 16,10 7 56-16,3 3 32 16,0 3-32-16,0 16 32 0,16-6 40 15,-4 6-112-15,4 9 152 16,-4 1-32-16,12 19-72 15,-9-13-80-15,-2-20 0 16,-6-21 0-16,5-13-32 0,-8 3-16 16,5 6 56-16,-2 4-48 15,1-4 0-15,-8 1 0 0,0-7 0 16,0 3 8 0,-8-6 40-16,-3-3-48 15,-10 0 0-15,1-4-8 0,-3-3-120 16,-5-5-520-16,-16-10-824 15,8-8-2657-15,0-2-2945 0</inkml:trace>
  <inkml:trace contextRef="#ctx0" brushRef="#br0" timeOffset="54538.35">7761 12887 12442 0,'0'0'3849'15,"0"0"-2625"-15,0 0-256 16,0 0-207 0,0 0-289-16,92-29 112 15,-25 10-80-15,32-12-64 16,21-11-168-1,4-2-80-15,-24 6-120 0,-32 12-72 16,-29 11-656-16,-15-1-1080 16,-4 6-3634-16,-16-3-4296 0</inkml:trace>
  <inkml:trace contextRef="#ctx0" brushRef="#br0" timeOffset="56342.94">8940 8483 6009 0,'0'0'2072'0,"0"0"-671"31,0 0-65-31,0 0 88 16,0 0 104-16,0 0-559 16,0 0-425-16,-8 0-136 15,8 0-160-15,0 0-48 0,0 0 96 32,0 0 96-32,0 0-88 0,4 0 136 15,4 0 56-15,8 0 96 0,8 0-71 16,8 0-9-16,12 0-136 15,19 0-120-15,29-6-96 0,28 0 8 16,7-1-8 0,-4 1-32-1,-27 6-8-15,-32 0-72 0,-20 0-40 16,-12 0 48 0,0 0-56-16,0 3-8 15,-8 0-104-15,-9 4 8 0,-11-7 56 16,1 0 40-16,-5 3 0 15,0-3-8-15,0 0-32 16,0 0-48 0,0 0-8-16,0 0-96 15,0 0-232-15,0 0-528 0,-13 0-673 0,-2 0-2600 16,-2 0-2536-16</inkml:trace>
  <inkml:trace contextRef="#ctx0" brushRef="#br0" timeOffset="56759.59">9761 8258 7297 0,'0'0'2689'0,"0"0"-617"16,0 0-7-16,0 0 239 0,0 0-496 15,-20-32-575-15,20 32-601 0,0 0-336 16,0 0-128-16,0 0-168 0,0 0-16 31,0 0 8-31,4 10 8 16,12 5 64-16,4 5 176 16,7 2-40-16,6 0-80 0,3 1 0 15,7-1-16-15,2 0-96 16,-6 0 8-16,-3-3-8 15,-8-3-8-15,-13 0 0 0,-2-7 0 16,-13 1-56-16,0-1 56 16,-8 7 56-16,-16 3 56 0,-12 1 24 15,-8 5 0-15,-3 3-8 16,-13 1-56 0,8 2-72-16,0 1-104 15,1 6-664 1,10-3-1360-16,18-12-4666 15</inkml:trace>
  <inkml:trace contextRef="#ctx0" brushRef="#br0" timeOffset="64242.5">15614 7921 2832 0,'0'0'6217'16,"-12"0"-5048"-16,12 0-425 16,-4-3-272-16,4 3 80 0,0 0 304 15,0 0 128-15,0 0-191 32,0 0-209-32,0 0-32 0,0 0-64 0,0 0-120 0,0 0-120 15,0 0-96-15,0 0-80 16,0 0-64-16,0 0 56 15,12 0-56-15,7 0 64 0,14 0 64 16,7 0 32-16,12 0-72 0,7 0 16 31,9 0 56-15,15 0-16-16,21 0 8 16,16 0 16-16,7 0-56 15,-3 0-8-15,-17 0 1 0,-8 0-65 16,2 0 24-1,-2 0-64 1,-3 0 72-16,-1 0-72 16,1 0 0-16,-8-3 0 15,7 3 8-15,-3-3-8 16,3 3 0-16,-3 0 0 0,0 0-8 16,-1 0 0-16,1 0 16 15,-4 0-16-15,3-4 8 16,1 2 0-16,0-2 0 0,-1-2 40 15,-11-1-48-15,-21 4-8 0,-10 0 8 0,-10 3 0 16,-2-3 0-16,-2 3 0 0,-3 0 0 16,-9 0 0-16,-6 0-8 31,-6 0 8-31,-2 0-8 0,-1 0-336 16,0 3-569-16,-8 10-791 15,-16-1-1049 1,-4-2-2056-16</inkml:trace>
  <inkml:trace contextRef="#ctx0" brushRef="#br0" timeOffset="65106.56">15566 7956 8689 0,'0'0'1521'15,"0"0"-409"-15,0 0-512 0,0 0-320 0,0 0-32 16,0 0 8-16,0 0-128 0,0 7-120 16,0 8 688-16,0 14 601 31,0 6-201-31,0 9-464 16,0 20 24-16,-12 25-40 0,-3 19-200 0,-6 6 8 15,5 0-247-15,5-9-25 16,-6 0 32-16,6 6 0 0,-1 3 8 15,-1 1 48-15,6 2 8 16,-1 7-192 0,-5-7 32-16,6-2-8 15,-1-7 32 1,0-7-8-16,3-2-96 16,2-4 80-16,-1-3-32 0,4-9-40 15,0-4-8-15,0-6-8 16,0-9-8-16,0-10 0 15,0-10 8 1,0-3-8-16,0 7 8 0,0 2 8 16,0 4 0-16,-8-6 8 0,4-7-8 15,-4-2-8-15,0-8-272 0,0-2-480 32,0 0-1041-32,1-7-1999 15,-2-9-153-15</inkml:trace>
  <inkml:trace contextRef="#ctx0" brushRef="#br0" timeOffset="65591.84">15311 11141 4136 0,'0'0'6426'32,"0"0"-5290"-32,0 0-728 0,0 0-336 0,0 0-16 15,0 0 536-15,0 0 112 16,68 35 169-16,-5-26 127 0,34-2-136 16,38-1-80-1,24-6 120-15,13 0 41 16,-1 0-209-16,-7 0-240 0,3 0-184 15,4 0-96-15,4 0-40 16,8 0 24-16,-3-6 56 16,-1-1-128-16,-3 1-112 0,-5-1-8 15,-8 1 40 1,-3 3 32 0,-17 0-8-16,-12 0 24 15,-35 3-56-15,-28-3-40 0,-25 3-8 16,-15 0 8-16,-4 0 0 15,-3 0 0-15,-2 0 0 16,-15 0 0 0,0 0 8-16,-4 0 0 15,0 0 0-15,4 0-8 0,0-7-432 16,16-15-528-16,0 0-2721 0,0-10-3392 16</inkml:trace>
  <inkml:trace contextRef="#ctx0" brushRef="#br0" timeOffset="66494.03">18634 7960 4841 0,'0'0'4352'0,"0"0"-2439"15,0 0-361-15,0 0-111 16,0 0-105-16,0 0 104 0,0-10-400 16,0 7-368-16,8 3-263 15,12 0-209-15,12-4-56 16,24-2-96-16,36-3 8 0,31-1-48 15,8 0 0-15,-15 1-8 16,-28 3 48-16,-45 2-48 0,-11 4 0 47,-8 0-272-47,-8 0-369 0,-4 0-375 16,-8 0-104-16,-4 0 312 0,-24 0-728 15,0 0-665-15,1 0-3960 16</inkml:trace>
  <inkml:trace contextRef="#ctx0" brushRef="#br0" timeOffset="67242.71">19431 7886 8529 0,'0'0'1873'16,"0"0"-745"-16,0 0-248 0,0 0 56 31,0 0 65-31,0 0-273 15,0 0-480-15,8 22-240 16,-16 4 280-16,0 9 120 0,-4 9-64 16,0 20-192-16,-4 22-64 15,-3 25 104-15,-6 6 24 0,1-2-136 16,0-11 0-16,5-11 0 31,-1 1 32-31,-1-1 64 16,2-1 120-16,-1-10-40 0,0 1 40 0,4-4-176 15,1 1 0-15,-2-1-15 16,6-9-33-16,-2-13 48 0,5-12-64 16,1 8-48-1,-6 18 64-15,2 1 0 16,-1 1 80-16,-1-12-56 16,10-8 24-16,-9 1-56 0,-1 10-48 15,6-10 32-15,-1-3-40 0,-1-7-8 31,5 1 0-31,-3-10-8 16,3 6 8-16,0-3 0 16,-4 7 56-16,0-1 24 0,4 1-16 0,-4-4-16 15,0 0-40 1,0-3 64-16,0-3-64 16,4-3 0-16,-4-4 0 0,4-2 88 31,0-4-88-31,0 0 40 15,0-3-48-15,4 1 8 0,-4-8 0 16,0 4 0-16,0-3-8 16,-3 5 8-16,-2-1 0 0,1 1 0 0,1 1 0 15,-6 1 0 1,5-5 0 0,4-2 0-16,1-6 0 0,-1-1-8 15,4-6 8-15,0 0 0 0,-4 0 0 16,4 0 56-16,-13 3-56 15,2 3 0 17,-10 4 0-32,-7 3 40 15,0 3 80-15,0 3 64 16,1-1-96-16,-1-1-48 0,4-2-32 16,0-2-8-16,0-6-8 0,-12-7-192 15,8-13-712-15,4-13-3225 0</inkml:trace>
  <inkml:trace contextRef="#ctx0" brushRef="#br1" timeOffset="76349.71">16705 8832 2984 0,'0'0'696'16,"0"0"425"-16,0 0 1151 0,5-22-664 16,-5 16-111-16,0-4-81 0,4 4-288 15,-4 0-72-15,4-1-151 0,-4 4 239 16,0 3-120-16,0 0-432 15,0 0-264-15,0 0-248 0,0 0-80 16,0 3 0-16,0 10 0 16,0 6 16 15,-8 6 32-31,3 7 24 0,1 3-72 16,1 4 64-16,3 2-16 15,-4 0-32-15,4 3-8 16,-8 4 40-16,4 0-32 0,0 6 32 15,-4 3-48-15,-4 10 8 16,-1-7 88-16,-2 3-16 0,3 1-16 16,4-20-56-16,-8 7 88 15,9-7-40-15,-6-2 41 16,5-1-97-16,1-6 48 16,3-3-40-16,-1 0 0 0,-3-4 8 15,4 1-8-15,1-4 0 0,-5-6 32 31,3 0-40-15,1-3-265-16,0-4-191 16,0-2-456-16,1 0 32 15,3-4-648-15,0-3-409 0,0-3 241 16,0 0-289 0,0 0-583-1</inkml:trace>
  <inkml:trace contextRef="#ctx0" brushRef="#br1" timeOffset="76772.78">16555 10007 4977 0,'0'0'1808'0,"0"0"-584"16,0 0-136-16,0 0-95 0,0 0-89 0,0 0-392 15,0 0-32-15,0 0 136 0,43-3 200 31,-19 3-23-31,4 0-257 0,8-3 8 16,4 0-128-16,4-1-72 16,3-2-160-16,5 6-8 15,-4 0-120 1,0 0-40-16,-5 0 112 0,6 0-120 16,-2 6 40-1,5-2 120 1,8 2-24-16,0-3 64 0,15-3-16 15,-3 0-96-15,3 0-16 16,2 0-72-16,-18 0 104 0,5 0-104 16,-13 4-16-16,-6-1 8 0,-13 0 0 31,-13 0 0-31,-3 0 0 0,-8 0 0 16,-4-3-8-16,0 0 8 15,-4 0 0-15,0 0-72 16,0 3-776-16,-20-3-536 0,0 0-1201 15,-4 0-4896-15</inkml:trace>
  <inkml:trace contextRef="#ctx0" brushRef="#br1" timeOffset="78154.27">16877 8826 3504 0,'0'0'1641'16,"0"0"-305"0,0 0-472-16,0 0 56 0,0 0 385 15,0-79 263-15,0 72-712 16,0 5 464-16,-4 2-351 0,4 0-353 0,0 0-224 15,0 0-112-15,0 0-128 16,0 0-152-16,0 0-72 0,0 0-8 31,0 2 80-31,0 5 112 16,12-1 40-16,4 1 96 16,3-1 32-1,13-3 160-15,9 0-112 0,6-3 72 0,13 0-48 31,7 0-152-31,2 0-88 16,2-3-80-16,1 0 16 16,-5 0 24-16,-2 3-64 0,-10 0-8 15,-7 0 0-15,-1 0-80 16,-10 0-16-16,3 0-152 0,-8 0 72 31,-1 0-120-31,-3 0-32 0,0 0-184 16,-4-3-160-16,-4 3-1273 0,0 0 913 15,0-4-336-15,-8 1-208 16,-1 3-521-16,2-3 601 0,-5 0 320 16,-1 3 215-16,1-3 281 0,1-3 472 31,2 2 208-31,6 1 808 0,-6-3 1033 16,1 2-481-16,-7 4 633 15,-1-3-73-15,-4 3-136 0,0 0-415 16,0 0-505-16,0 0-384 31,0 0-248-31,0 0-184 16,0 0-48-16,4 0-8 15,-1 3 0-15,1 1-8 0,4 5 8 16,-4 1 8-16,-4 2 56 16,0 7 88-16,0 0 48 0,0 7 80 31,-12 3 32-31,1 5-8 15,2 1-96-15,-3 0 48 0,1 0-96 0,2 6-72 16,-2-2-16-16,3 2 16 16,-1 7 40-16,-2 2 32 0,3 1 0 15,-5 6-16-15,6 0 9 16,-1 0-41 15,0-3 0-31,8-3-32 0,0-3 24 16,0-7-88-16,0-6 56 15,0 0-56-15,0-3 40 0,0-4-40 16,0-2 40-16,0-4-40 31,0-6 0-31,0 0 0 16,0-3 80-16,-4-4-88 0,4-3 8 0,-5-3 0 0,5 1-8 16,0-4-56-16,0 0 0 15,0 0-184-15,-3 0-128 0,-1-7-297 31,-8-2-2335-31,3-7-7282 16</inkml:trace>
  <inkml:trace contextRef="#ctx0" brushRef="#br1" timeOffset="79156.8">17244 9404 3696 0,'0'0'1529'0,"0"0"239"32,0 0 136-32,0 0 129 15,0 0-249-15,0 0-111 0,0 0-689 16,-17-32-376-16,17 32-256 15,0 0-200-15,0 0-96 0,-4 0-48 16,4 10 56-16,-3-4-48 0,3 0-8 16,0 4 40 15,0-4-48-31,0-6-56 0,0 4-24 16,0-4 8-16,3 0-384 15,6 0 424-15,3-7 32 0,-5-8 8 16,1-5-8-16,-3-5-56 31,-5-4-32-31,0 7 88 0,0 3 376 16,0 6 256-16,0 7-136 0,-5 6-56 15,1 0-440-15,0 3-24 16,1 13 24-16,-5 0 0 16,4 3 0-16,4-3 0 15,0 0-8-15,0-7-48 16,0-2-40-16,12-1-128 0,4-3-64 15,-1-3 112-15,6 0 128 16,-10 0-208-16,2-3 80 16,-9-3 176-16,-4 6 8 0,0 0 168 15,0 0-104 1,0 0-56-16,0 0-8 16,-9 6-8-1,5 0 0-15,4 1-88 0,0-4 88 16,0 0-8-16,0-3-88 15,0 0 96-15,0 0 224 0,4 0-72 16,5-10 16-16,-6 4-112 31,-3-3 40-31,0 2-80 0,0 4 160 16,0 0-16-16,-12 3-88 0,0 0-72 16,5 0-56-16,-6 0 48 15,5 10-56-15,5-7-24 16,3 6-184-16,0 4-984 15,0-7-1449-15,0 4-3352 16</inkml:trace>
  <inkml:trace contextRef="#ctx0" brushRef="#br1" timeOffset="79811.69">17905 9649 4993 0,'0'0'2304'16,"0"0"-896"-16,0 0-159 15,0 0-41-15,0 0-328 0,0-3-272 32,0 3-16-32,0 0-64 15,0 0-320-15,0 12-200 16,-4 7 401-16,-8 3 127 0,4 10-56 16,-4 0-160-16,0-1-16 15,0 1-112-15,4-6-96 16,0-1-80-16,5-6-8 0,-1-6 48 31,0-4-56-31,4-5-520 0,0-1-480 16,4-3-737-16,3-13-183 0,1-6-5994 15</inkml:trace>
  <inkml:trace contextRef="#ctx0" brushRef="#br1" timeOffset="80729.64">17167 8886 4544 0,'0'0'2361'16,"0"0"-1633"0,0 0-248-16,0 0 440 15,0 0-103-15,0 0-401 0,0 0-240 16,0 0-48-16,0 0 104 0,0 0-48 16,0 7 216-1,-3 12 384-15,-1 0 152 16,-4 10-88-16,0-1-71 15,0 10-265-15,0 0-32 0,4 4-136 16,-4 2-112-16,1 3-48 16,2 5-32-16,1 17-16 0,0-5-32 31,0 3-24-31,0-1-32 0,0-12-32 0,-4 3 0 16,0-6-8-16,0 0-8 15,1-7 8-15,-2-2 56 0,1-4-56 16,4-7 0-16,1-5-8 0,3-1 0 15,0-9-8-15,0 0 0 32,0-3-224-17,0-4-368-15,0 1 64 16,0-4-368-16,0 1-561 0,0-7-591 16,0 0-753-16,0-7-4040 15</inkml:trace>
  <inkml:trace contextRef="#ctx0" brushRef="#br1" timeOffset="81431.49">17666 8782 3872 0,'0'0'2505'0,"0"0"-1449"15,0 0-576-15,0 0 376 0,0 0 721 0,0 69-361 47,-8-37-240-47,4 3 40 16,0 3-135-16,0 3-249 0,-4 4-256 15,8 3-40-15,-8 2 88 16,4 11-136-16,-8 15-168 0,4-6-16 0,0 3 0 16,-4-3-16-16,8-13-40 0,-3 0-40 15,-2-3 72-15,5-3-64 16,0-7 40-16,0-5 32 0,4-5-80 16,-3-5 0-16,3-7 48 15,-4 0-48 16,4-3-8-31,-9-3 0 16,5-3-240-16,-4 3-192 16,5-7-504-16,-9 1-648 0,3-4-585 0,2-2-656 15</inkml:trace>
  <inkml:trace contextRef="#ctx0" brushRef="#br1" timeOffset="82318.16">16785 9140 2528 0,'0'0'4529'15,"0"0"-3417"-15,0 0-288 0,0 0 81 16,0 0-153-16,0 0-72 0,0-12-152 16,0 12 88-16,0 0 264 15,0 0-119-15,0 0-281 0,0 0-224 16,0 0-256-16,0 0 0 15,0 0-184 1,8 0 184-16,8 0 112 16,4 0 152-16,4 0-24 0,8 0-24 15,3 0 24-15,6 0-104 16,-1 0-16 15,-1 0-112-31,2-3 8 0,-6-1-8 16,-3 4 80-16,4 0-80 15,-4-3 48-15,3 0 120 0,5 0 32 16,0-3-88-16,0 3-48 16,3-4-64-16,6 4 8 15,-6 3-16-15,2 0 16 16,-10 0-16-16,5 0 0 0,-8 0 0 16,-1 3 0-16,1 0 0 15,-4 4 8-15,4-7 8 0,0 3-8 16,0-3-8-16,0 0 8 15,-1 0-8-15,-3 0 0 0,-3 0-352 32,-5 0-304-17,-9 0-432-15,-7 0-609 16,-4 0-543-16,0 0-2633 0</inkml:trace>
  <inkml:trace contextRef="#ctx0" brushRef="#br1" timeOffset="83182.7">16638 9757 4841 0,'0'0'2344'0,"0"0"-840"16,0 0-952-16,0 0-39 0,0 0 159 15,0 0-48-15,0 0-112 16,91-29-80 0,-70 29-48-16,-1 0 88 0,-1 0 208 15,9 0-159-15,4 0 175 0,8 0-80 16,0 0-136-16,15 0-208 16,5 0 80-16,8-6-104 0,4-1-64 31,-1 4-72-31,-2-3-8 0,-10 3-104 15,-3-1 8-15,-12 4 0 16,-8 0 8-16,-8 0 32 16,-4 0-48-16,-5 0 0 0,1 0 0 0,4 0 72 15,0 0-72-15,4 0 64 16,0 0-56 0,0-3 48-1,-4 3-56-15,4-3 0 16,-13 0-8-16,2 3-104 15,-10 0-568-15,-7 0-432 16,-4 0-993-16,-16 0-95 0,1 3-4962 0</inkml:trace>
  <inkml:trace contextRef="#ctx0" brushRef="#br0" timeOffset="90640.16">17001 8928 3752 0,'0'0'4633'15,"0"0"-2968"-15,0 0-569 16,0 0 344-16,0 0 73 0,0 0-281 0,0 0-248 15,-4-29 64-15,0 29-232 16,4 0-288 15,0 0-119-31,0 0-177 16,-4 0-136-16,-1 0-96 16,-3 7-8-16,1 5 0 0,-10 8 0 15,2-5 8-15,3 7 0 16,0-3 0-16,4-3-8 0,0-3 0 15,4-3-224 1,0-4-64-16,4-3-17 0,0-3-207 16,0 0 120-16,0 0 224 0,0 0 168 15,-4-9-8-15,4-4-256 32,-4-6 192-32,4-3 40 0,-4-1 40 15,4 5 0-15,-4 1 160 16,4 5 120-1,0 6 144-15,0 2 96 16,0 4-159-16,0 0-201 0,0 0-160 0,0 0 0 31,0 0-152-31,0 4 7 16,4 5 137-16,8 4 8 0,0 0 0 16,7-1 8-16,2-2 0 15,-1 2-8-15,-1-2-640 0,2 2-1200 16,-14-5-2201-16,-3 2-3064 0</inkml:trace>
  <inkml:trace contextRef="#ctx0" brushRef="#br0" timeOffset="91489.08">17395 8947 4600 0,'0'0'5354'0,"0"0"-3442"0,0 0-224 0,0 0-151 16,0 0-121-16,0 0-560 0,8-16-296 15,-8 16 16-15,0 0-7 16,0 0-105-16,0 0-128 0,0 0-184 31,0 0-152-31,0 0-72 32,0 9-72-32,-8 4 144 0,0 3 48 15,0 0-48-15,0 0-88 0,4-7-152 16,-4-2-24-16,8-1-40 15,0-6-145 1,0 3 89-16,0-3 160 16,0 0 56-16,0-6 136 15,0-7-624-15,0-2-64 0,0-5 456 0,-3-2 80 16,-2 3 152-16,1 3 8 0,0 7 224 16,0 2 104-16,0 4 40 31,4 3-40-31,0 0-152 15,0 0-176-15,0 0-96 0,0 3 24 16,4 7 72-16,8-1 128 0,0 4-8 0,8-4-88 16,4 1 40-16,-4 0-24 0,8-4-48 15,-4 3-920-15,-5-2-2057 32,-2-1-3600-32</inkml:trace>
  <inkml:trace contextRef="#ctx0" brushRef="#br0" timeOffset="92213.04">17901 8909 6633 0,'0'0'2905'0,"0"0"-737"0,0 0-8 32,0 0-359-32,0 0-537 15,0 0-504-15,0-6-384 0,0 6-152 16,0 0-128-16,0 0-96 16,-4 6-56-16,-4 6 56 0,-4 5 8 15,-4-2 8-15,5-2-16 16,-2 0-416-16,5-4-336 15,5 0-344-15,-5-5-336 16,8-1-201-16,0-3 377 0,0 0 768 16,0 0 208-16,0-12-552 0,0-5 392 15,0-2 336-15,0 3 104 32,0-3 240-32,0 7 512 15,0 2 400-15,0 7-40 0,0 3-200 0,0 0-599 16,0 3-265-16,8 10 488 15,-1 3 208-15,10-4-256 0,-6 4-104 16,5 0-120 0,0-3-88-16,-1-4-176 15,-6 4-400-15,3-3-1945 16,-12-7-3080-16</inkml:trace>
  <inkml:trace contextRef="#ctx0" brushRef="#br0" timeOffset="93162.16">16993 9334 6769 0,'0'0'2969'16,"0"0"-1249"-16,0 0-696 0,0 0-80 16,0 0-47-16,0 0-441 0,0 0-128 15,-9 26 296-15,1-4-312 16,1-3-80-16,-5 3-64 15,3 4-112 1,2-7 40 0,-1-1-80-16,0-1 48 0,3-8-64 15,2 1-104-15,3-7-656 16,0 0-440-16,0-3-609 16,0 0 497-16,0-3 784 0,0-16-488 15,3-6 423-15,6-7 593 31,-1-3 161-31,0 0 343 0,-5 6 632 0,1 10 232 0,-4 6 697 16,0 7-417-16,5 3-560 16,-5 3-608-16,0 0-296 15,4 0-184 1,0 3-120-16,7 6 120 16,2 4 336-16,2 0-32 15,10 0-31 1,-5-1 15-16,-1 1-144 15,1 3-144-15,-4 0-136 0,-11 3-1329 16,-2-4-3264-16,-3-2-6137 0</inkml:trace>
  <inkml:trace contextRef="#ctx0" brushRef="#br0" timeOffset="94017.56">17813 9325 7865 0,'0'0'3033'0,"0"0"-1113"16,0 0-287-16,0 0-241 0,0 0-384 15,0 0-688-15,0 0-320 16,5 3-48-16,-5 9 48 0,0 5 88 16,-13 5 8-1,6 0-48-15,-1 0-48 16,-5-3-40-16,2-3-328 0,-2-3-520 16,9-3-248-16,-3-8-305 15,3-2 105-15,0 0-376 0,4-9-1161 31,0-10 161-31,0-7 1951 16,4 4 761-16,0-3 1129 16,3 9 1175-16,-3 3 425 15,-4 7-801-15,5 6-144 0,-5 0-735 16,4 0-649-16,0 6-400 0,3 7 728 16,1 3-120-16,5 0-280 31,-2 3-160-31,6 0-104 15,2 6-64-15,-3-3-1760 0,-8-6-3177 0</inkml:trace>
  <inkml:trace contextRef="#ctx0" brushRef="#br0" timeOffset="94951.12">16761 9940 5465 0,'0'0'2088'15,"0"0"-640"-15,0 0-439 0,0 0-41 16,0 0-96-16,0 0 40 0,0 0 769 16,48-47-393-16,-44 44-32 31,-4 3-176-16,0-3-295-15,0 3-321 0,0 0-144 16,0 0-104-16,0 0-136 0,0 0-80 16,0 3-88-16,0 3 32 15,0 7 56 1,0-4 0-16,0 4-72 16,0-4-56-16,0-2-192 15,0-1-321-15,0-6 105 0,0 4-136 16,0-4-96-1,0 0 104-15,-4 0 112 16,4 0 80-16,0 0 232 0,0-13-673 16,0-3-7-16,0-3 800 15,0 0 120 1,0 0 1040-16,0 9 1 0,4 4 215 16,-4 0 0-16,0 6-632 15,4 0-376-15,-4 0-248 0,4 0-104 16,0 6 32-16,5 3 72 31,2 1 168-31,1 6-24 16,4-3-40-16,4 2 16 0,0-2-120 0,8 3-568 0,-4-3-2544 15,-9-4-4482-15</inkml:trace>
  <inkml:trace contextRef="#ctx0" brushRef="#br0" timeOffset="95515.47">17470 9842 6913 0,'0'0'3089'0,"0"0"-1161"16,0 0-16-16,0 0-239 16,0 0-313-16,0 0-456 15,0 0-224-15,0-9-263 16,0 9-185-16,0 0-168 0,-7 6-64 15,-10 7 0-15,2 3 0 16,-5 3-8-16,4-3-208 0,4-1-209 16,4-5-287-16,4-4-160 31,0-3 200-15,4-3 384-16,0 0 288 0,0-9 0 15,0-10-632 1,0 0 376-1,0 3 256-15,0 0 440 0,0 10 288 16,0 3-96-16,0 3-312 16,0 0-320-16,0 0-72 0,4 6-88 0,8 3 160 15,-4 4 32-15,8 0 72 16,-4 0-104-16,8-4 8 0,-4-3-8 16,-1 4-152-16,6-1-832 15,-6-2-3057-15,-2-4-3200 0</inkml:trace>
  <inkml:trace contextRef="#ctx0" brushRef="#br0" timeOffset="95784.5">17837 9887 10642 0,'0'0'3128'0,"0"0"-1551"0,0 0-857 16,0 0-336-16,0 0-360 16,0 0-24-16,0 0 0 15,0 28 0-15,0-12 48 16,-4-3-32 0,0-4-16-16,1 4-384 0,-5-4-408 0,-1-2-248 15,1-7-161-15,-12 0-55 16,5 0-1056-16,-2-10-2986 0</inkml:trace>
  <inkml:trace contextRef="#ctx0" brushRef="#br0" timeOffset="95899.76">17837 9887 4889 0,'-79'12'4272'0,"87"-12"-3071"0,-1 0 303 16,6 4-80-16,-1 2-319 15,3 3-297-15,-2 1-480 16,2 6-328-1,-6-7-1032-15,-6-2-3417 16</inkml:trace>
  <inkml:trace contextRef="#ctx0" brushRef="#br0" timeOffset="99248.7">21487 7782 1568 0,'0'0'8618'0,"0"0"-6738"15,0 0-688-15,0 0-151 16,0 0 279-16,0 0-680 16,-4-61-120-1,24 48-248-15,4 4-128 0,8-4 128 16,3 4-96-16,5 6 0 15,-3 3 32-15,-2 0-136 0,-7 6-72 0,-12 16-48 16,-9 10 32-16,-7 3-40 47,-4 3 48-47,-19 4 0 0,-8-5-56 16,-6-2-32-16,-3-3-80 15,5-10-32-15,7-2-32 16,7-11 40-16,14-6 72 0,3-3 128 31,4-3-56-31,15-19-192 0,22-13-376 0,2-4 112 16,17-11-32-16,0-7-609 0,4 3 425 15,-13 3 728-15,-7 9 400 16,-12 14-16-16,-15 9 273 0,-10 13 87 16,-3 6-552-16,0 0-184 31,-12 9 120-16,-7 10 248-15,-6 4 24 0,5 2-216 16,5 6-112-16,2 1 48 16,5-3-40-16,5 3-8 15,3-7 0-15,7 1 8 0,14-4-16 16,7-3-8 0,7-4 16-16,1-5-72 15,4-3-600-15,8-7-1592 0,-9 0-1033 16,-7-13-5233-16</inkml:trace>
  <inkml:trace contextRef="#ctx0" brushRef="#br0" timeOffset="99433.57">22172 7721 9690 0,'0'0'3896'16,"0"0"-3271"-16,0 0-377 15,0 0-96-15,0 0 912 16,0 0 64-1,0 74-304-15,0-46-376 16,-7 3-232-16,3 4-120 0,4-3-96 16,-5 16-840-16,-3-13-1896 15,4-7-6522-15</inkml:trace>
  <inkml:trace contextRef="#ctx0" brushRef="#br0" timeOffset="101300.67">21686 8429 4841 0,'0'0'5153'0,"0"0"-3017"31,0 0-672-31,0 0 209 0,0 0-17 0,0 0-528 16,0 0-496-16,52-73-375 0,-28 70-137 16,-5 3-56-16,6 3-64 0,-9 20-96 15,-4 5 80-15,-9 10-32 31,-3 3 48-31,-7 7 16 16,-17-3-16 0,-8-4 0-16,0-3-72 0,0-6-96 15,4-7-33-15,8-9 25 16,8-9-48-16,8-5-112 16,4-2 336-16,4-6-88 15,17-16 0-15,7-10-184 16,11-6 144-16,-3-7 120 15,7 1-112-15,-6-1 40 0,-1 8 72 16,-8 11 8-16,-9 7 112 0,-10 10 40 31,-6 9-152-31,-3 0-240 16,0 6-104-16,-8 16 344 0,-12 4 472 16,0 2-24-16,1 7-224 0,2 0-56 15,10-3-96-15,3-1 0 0,4-2-72 0,4-4-48 31,20-3-728-31,23-9-696 16,-7-3-1545-16,0-10-4760 0</inkml:trace>
  <inkml:trace contextRef="#ctx0" brushRef="#br0" timeOffset="101585.88">22176 8553 8705 0,'0'0'2465'0,"0"0"-881"0,0 0-312 16,0 0-95-16,0 0-425 15,56 10-312 1,-48 9-296-16,-4 3 96 16,-4 0-88-16,0 7 32 15,-8-7-8-15,-7 0-64 0,2-3 40 0,5-3-32 16,1-6-112-16,7-4-8 15,0-3-64-15,15-3 64 32,21 0 16-32,8 0-16 15,31-19-1184-15,-11 0-32 16,-12 0-2793-16</inkml:trace>
  <inkml:trace contextRef="#ctx0" brushRef="#br0" timeOffset="102519.48">17519 8877 7513 0,'0'0'2385'16,"0"0"-833"-16,0 0-520 16,0 0 288-16,75-98-279 0,-51 72-737 15,4-2-304-15,0 2-632 16,12-2-1201-16,-9 6-1231 15,-3 9-4834-15</inkml:trace>
  <inkml:trace contextRef="#ctx0" brushRef="#br0" timeOffset="103907.47">17088 8829 5233 0,'0'0'1408'0,"0"0"-456"15,0 0-40-15,0 0 17 0,0 0-321 0,0 0-488 16,16-60-32-16,0 35-72 16,0-4 336-16,8-3 24 31,4-2-200-31,4 2 496 16,12 0-464-16,3 3-48 15,13 4 144-15,15-3 96 0,22-4 216 16,14-7-23-16,8 2-169 15,1 2-24-15,-8 0-88 0,-5 6-120 32,1 4-64-32,7-4 136 0,5 4-16 15,3-4-88-15,4 1-96 0,6 2 64 16,-2 0-80-16,0 1 8 0,0 0-40 31,-2-1-8-31,-11 4 80 16,-10 3-88-16,-4 3-112 0,-9-3 112 15,-3 6 0-15,-4 1 8 16,-1-1-8-16,5 1 0 0,0-1 8 16,7 0-8-1,1 0 8-15,4 0 0 16,-5-2-8-16,-15 5 0 16,-24 1-64-1,-13 2 56-15,-6 1-48 0,2 0 56 16,-3 0-8-16,4-1 0 0,-12 4 0 15,-4 0 8-15,0-1-16 16,0-2-72-16,4 3-96 0,3 0-64 31,5-3 72-31,-1-1 112 16,6 1 0-16,-6-1 56 16,-3 1 8-16,-12 3 0 0,-7 0-8 0,-13 0 8 0,-4-1-120 31,-4 4-112-31,-24 0-1185 15,4 0-1375-15,-8 0-3385 0</inkml:trace>
  <inkml:trace contextRef="#ctx0" brushRef="#br0" timeOffset="105079.2">17686 8791 4240 0,'0'0'1801'15,"0"0"-369"-15,0 0 16 0,0 0-255 16,87-76-169-16,-59 60-304 31,0-3-248-31,12 3-72 0,-4 3-40 16,12-2 56-16,-1 2 8 0,9 0-135 15,0 4-201-15,8-1 128 0,-4 1-216 16,3-1 24-16,10 1-104 16,-6 2 160-1,21-2-64-15,11 0-16 16,21-4 0-16,4 0 16 0,-5 0-16 31,-4 0 0-31,-7 4 8 0,-1 3-8 16,1-4 64-16,-8 4-64 31,-1 0-64-31,-7 2 64 16,-16-2 48-16,-12 3 56 0,-17-1 72 15,-3 1 184-15,7 3-208 16,5-3 48-16,12 3-80 0,-4-3-32 0,16 0-16 0,19-3-56 15,-11 2-8-15,-8-2 96 32,-13 3-88-32,-18 3-16 0,-2 0 0 15,-4 0 8-15,-6 0-8 16,-5 0 8-16,4 0 0 0,-1 0 56 16,9 0-56-16,8 0 0 0,8 0 8 15,7 0-8 1,-3 0-8-1,4 0 0-15,-9 0 0 0,-18 0 8 0,-9 0 8 16,-17 0-16-16,-6 0-56 16,-5 0-40-16,-4 0 96 0,0 0-8 47,3 0 0-47,1 0-48 15,8 0-24-15,8 0 80 0,0 0 8 16,3 0 0-16,-2 0 8 15,-5 0-8-15,-4 0-8 0,-8 0 8 16,-4 0-16-16,0 0-80 0,0 3-312 16,-8 3 272-1,-12 1-712-15,-12-4-697 0,0 3-991 16,4-3-5986-16</inkml:trace>
  <inkml:trace contextRef="#ctx0" brushRef="#br0" timeOffset="106614.14">21626 9464 10458 0,'0'0'3264'0,"0"0"-1071"31,0 0-385-31,0 0-791 0,0 0-217 0,0-54-88 16,4 42-224-16,5-4-160 15,2 3-160-15,1-3-56 16,4 3-56-16,5-2-48 16,2 2-8-1,5 4 0-15,0-1-16 16,0 10-32-16,0 0-24 0,-4 0 24 0,-5 3-72 15,-3 13-112-15,-8 6 40 16,-8 10 32-16,0 3 80 0,-15 3-16 16,-9 4 40-16,-8-8-64 31,0-2-56-31,0-4-56 0,4-9-112 16,4-6 136-16,9-6 40 15,10-4-48-15,5-3 71 16,0-3 145-16,20-13-376 15,12-13-856 1,7-12 632-16,13-10-472 16,4-6-673-16,0 0 217 0,-5 3 544 15,-6 13 984-15,-17 12 528 16,-17 13 624-16,-3 10 1209 0,-8 3-753 16,-4 3-672-16,-11 0-552 0,-9 15-192 15,3 1 24 1,-7 10 41-1,9 2-33-15,-1 4-104 0,8 3 24 16,4 0 0-16,0 0-64 0,8-7-72 16,0 1 0-16,13-4 0 0,6-5 48 15,1-5-56-15,8-2-424 32,-4-4-745-32,12-5-623 0,-8-4-2513 15,-5 0-5921-15</inkml:trace>
  <inkml:trace contextRef="#ctx0" brushRef="#br0" timeOffset="107052.93">22284 9306 9097 0,'0'0'2393'16,"0"0"-169"-16,0 0-975 0,0 0-593 16,0 0-24-16,79-42-224 0,-47 39-144 15,-4 0-64-15,0 3 24 16,-11 0-96-16,-2 0-128 0,-11 6-304 47,-4 4 304-47,0 2 56 0,-12 5 416 15,-8-2 24-15,0 5-128 16,4-1-167-16,0-4-137 16,8 5-64-16,8-5-48 0,0 4 32 15,0-3-105 1,17 3 65-16,-2 1-64 0,9-2 0 16,-7-2 64-16,-2 0 56 0,-7-3-56 15,-5-4-152-15,-3 4 56 16,-11-4 24-16,-21 4 72 0,-48 0-336 31,9 3-1568-31,-5-10-3129 0</inkml:trace>
  <inkml:trace contextRef="#ctx0" brushRef="#br0" timeOffset="108603.54">18120 9017 1608 0,'0'0'1696'0,"0"0"-624"0,0 0-111 16,0 0-489-16,0 0-80 15,80-29-128-15,-60 26 24 0,-1 0 104 16,6-4 120 15,-5 4 40-31,3 0 304 16,1-3 17-16,-4 3-89 0,8-1-200 15,4 1-152-15,0 3-88 16,4 0 8-16,7 0-88 0,2 0-8 16,2 0-112-16,-3 7-136 31,3 5 120-31,-2 1-32 0,-2-1-16 16,2 5-8-16,-6-2-16 0,-3 1-8 0,0 3-40 15,-1-3-8-15,2 3 8 16,-1-3 96-1,3 3 72-15,1 0 25 16,4-3 47-16,0 3 88 31,8 0-32-31,0 0-144 0,-1 0-88 16,1 4-24-16,-9-1-32 0,6 0-16 16,-10 0 0-16,2-3 56 0,-2 0-56 15,1-6 8 1,-1 0-8-1,2-1 16-15,2-2-8 16,2-1 0-16,2-2 8 0,-4 6-8 0,2-4 80 16,-9 1-16-16,-1 3 56 0,1-1-40 31,1-2-24-31,-2 2 8 16,5-2 56-16,-1-4-8 15,6 1 8-15,-6-1-56 0,5-3 16 16,-7 0 0-16,2 0 72 15,-7 1-40-15,0-1-40 16,-4 0 72-16,-4 0-64 0,4 0-32 31,-5 0-40-31,5 0 72 16,0 1-80-16,0-1-8 0,4 0 64 16,0-3-56-16,-4 0 0 15,0 0 40-15,-4 3-40 0,0-3 8 0,-1 0-8 16,5 0 48-1,0 0-8 1,4 0 48-16,3 0-48 16,1 0-40-16,-4-3 0 0,-4 0 0 15,-8 3 0-15,-8-3-8 0,-3 3 24 32,-6 0 48-32,5-4 32 0,0 4 0 15,1-3-40-15,6 0-64 16,5 0 0-16,-1-3 0 0,2 6-16 15,-1-3 16-15,-5-1-72 16,-2 4-48-16,-9 0-56 31,-4 0-224-31,0 0-352 16,0 0 248-16,-13 0 136 0,-2 0-752 16,-5 0-585-16,8 0-367 15,-1 0-2297-15</inkml:trace>
  <inkml:trace contextRef="#ctx0" brushRef="#br0" timeOffset="108988.9">21203 9382 1616 0,'0'0'2976'15,"0"0"-375"-15,0 0-473 16,0 0-303-1,0 0 71-15,0 0-335 16,0 0-377-16,-3-19-256 0,3 19-256 16,0 0-264-16,0 0-240 15,0 0-168-15,0 0-8 32,12 9 8-32,7 1 152 0,9 2 152 0,4 4 9 15,5-3-105-15,3-3 176 0,-1 2-144 16,-7-2-80-16,0-4-144 0,-12 4-16 15,-8-7-48-15,-5 4-24 32,-7 2 8-32,0 0 56 0,-11 7 8 15,-13 3 128-15,-8 7-80 16,-8 2-48-16,1-2-320 0,-6 6-577 0,-2 5-927 16,15-8-2633-16,4-10-3425 15</inkml:trace>
  <inkml:trace contextRef="#ctx0" brushRef="#br0" timeOffset="112312.75">16937 9423 2720 0,'0'0'2401'0,"0"0"-641"0,0 0-864 31,0 0-72-31,-88 16-104 16,68-4-199-16,4 5-153 15,-8-2-32-15,9 8-64 0,-9-1-80 16,0 3 32-16,-4 7 8 0,0 0-80 16,-4 2-24-16,0 11-120 15,-8 3 112 1,5 2-40-16,-10 8-72 15,6 5 72-15,-10 10-16 0,2 13 16 16,-9 16-72 0,4 3 56-16,13 2-56 0,3-5 0 15,16-10-8-15,0-3 16 16,8 0-16-16,0 3 0 31,4 0 64-31,5 0 24 0,3-3 192 16,11 3 16-16,13-6 24 15,12 3-16-15,16 3-160 0,7 0 137 0,9-3-1 0,8-7-200 32,12-6 112-32,3-9-112 15,12-10-72-15,9-9 112 16,0-13-72-16,3-10 0 0,9-15 184 16,3-7 296-16,5-3-24 15,3 0-40 1,5-3 48-16,-9-1-40 15,4 1-48 1,1 0-120-16,0-3-144 16,3-7-24-16,4-3-136 0,1-9 0 15,0-1 0 1,-5-2-296 0,-8-4-200-16,-11 1 48 0,-8-4 48 0,-5-7 256 15,-7-2 112-15,-4-7 24 16,-1-12 8-16,4-11-72 0,-7-2 64 15,-12 9-48-15,-20 13-424 16,-20 10-160-16,-9 6-16 0,9-10 112 16,0-2 544-16,4-7 64 15,-1 0 64-15,2 3 72 16,-2-7-96-16,9 1-104 16,0-4-320-16,8 1 40 0,-9 2 176 15,-2 7 104-15,-10 4 152 16,-7 2 328-16,-8 7 48 0,0 2-96 47,-1 2-112-47,9-5-248 0,5 1-72 15,6 0 0-15,6-4-408 0,5 4-48 16,-1-1 144-16,-5 14 136 16,-12 2 176-16,-12 8 744 0,-13 8 0 15,-7 4 168 1,-4 3-352-1,0-1-560-15,-8 4-56 0,-4 0-392 16,4 0-256-16,0 0-320 0,1 0-176 16,3 7-449-16,-5-1-191 0,1 0-217 15,-3-2-2208-15</inkml:trace>
  <inkml:trace contextRef="#ctx0" brushRef="#br0" timeOffset="112729.36">20666 10081 8905 0,'0'0'3081'0,"0"0"-1225"16,0 0-767-16,0 0 183 0,0 0-400 15,0 0-456 1,48 0-40 0,-8 0-80-16,3 0-136 15,9 0-40-15,4 0-112 16,0 0 64-16,-8 0-64 16,-4 0 88-16,-17 0-88 0,-3 0-8 15,-11 0 0-15,-9 0 0 16,3 0 0-16,1 0 8 0,1 9 40 15,-2 10-48-15,1 3 65 16,-8 7-17-16,0 9 24 16,-8 6-8-16,-12 20-64 15,-8 18 0 1,0-5-569-16,5 11-1231 16,10-27-2497-16,13-26-4153 0</inkml:trace>
  <inkml:trace contextRef="#ctx0" brushRef="#br0" timeOffset="113453.5">21794 9994 7865 0,'0'0'2545'16,"0"0"-1081"-16,0 0-112 16,0 0 257-16,0 0 31 0,0 0-352 15,19-50-664-15,-6 50-279 0,2-4-209 16,2 4-48-16,2 7-88 15,1 15-88 1,-8 7 40-16,-7 9 48 16,-5 7 0-16,-9 2 56 0,-19 1 16 15,-4-4-64-15,0-3 72 16,-3-9-80-16,10-10-8 16,6-6 8-16,7-6-64 0,8-10-88 15,4 0 152-15,0-4 0 16,24-21-185-1,4-6-247-15,11-11 144 0,10-5-16 0,-2-1-160 16,1 0 16-16,-8 10 448 16,-8 13 128-16,-12 12 488 0,-16 7 48 31,0 6-264-31,-4 0-400 16,0 15 8-16,0 8 385 0,-4 6 31 15,-4 2-56 1,-1 1-208-16,5 3-40 15,4-3-120-15,0-4 0 16,0 1-160-16,9-7-720 16,7-3-665-16,15-10-783 15,-6-5-1561-15,3-4-4073 0</inkml:trace>
  <inkml:trace contextRef="#ctx0" brushRef="#br0" timeOffset="113831.76">22384 10020 9978 0,'0'0'4481'16,"0"0"-2201"-16,0 0-944 0,0 0-736 16,0 0-439-16,0 0 215 15,0 0-112 1,-40 83-168-16,35-55-48 0,5-2-48 31,0-4 0-31,0-7-8 16,9 2-168-16,2-8-128 0,6-6 72 15,2-3 232-15,1 0 0 16,0-9 48-16,0-11-40 16,-7 2 0-16,-6 2 0 0,-3 0 80 15,0 7 480-15,-4 5-32 16,0 4-216-16,0 0-200 16,0 0-120-16,-4 13-16 0,0 3 16 15,-8 6 64-15,8 7-16 16,0-1 24-16,0 4-24 15,4 6-48 1,0 6 0-16,0 4-96 16,-11 25-792-16,-2-12-2121 15,-2-11-6121-15</inkml:trace>
  <inkml:trace contextRef="#ctx0" brushRef="#br0" timeOffset="115589.5">17487 9331 4705 0,'0'0'3024'0,"0"0"-1448"0,0 0-663 15,0 0-481-15,0 0-280 0,11-3-144 16,-3 13 0-16,9 2 136 15,-2 10 104-15,9 0 8 16,4 7 8-16,12 6 72 16,8 0 112-16,19 6-240 31,25 4-104-31,16 5-32 0,12 4-8 16,-13-3-64-16,-8-3-88 15,-7-7-80-15,0 0 16 31,16 1 88-31,-1-1 24 0,12-3 40 16,5-3 16-16,3 0 120 0,5-7 136 16,4 1-80-16,-5-1-80 0,-12-2-24 0,-3 0-8 15,-5-1-72-15,-7 4 0 32,-4-4 0-32,-9 4 0 0,-3-4-8 15,-16 0 8-15,-13-9 0 16,-6-3 0-16,-10 0-8 0,13-1 48 15,8 4 184 1,7 0 48-16,1-3-79 16,-8-4-17-16,0 4-96 15,-8-7-40-15,-9 4-48 16,-6-4 0-16,-10 1 0 16,-3-1 16-16,-5-3-8 15,-2 3 8-15,11-6-8 0,-1 3 112 16,5 4-72-16,9-4-40 31,2 4 56-31,5-1 24 0,-5 6-16 16,1-2 48-16,-8 3-8 15,-8-1 32 1,-4 1-72-16,-4 0-64 0,0-1 120 16,-1 1-120-1,5-3 40-15,9 2 208 16,2 1 152-16,5-4-208 0,-4 1-136 15,0 3 32-15,-12-4-96 16,-9 1 0-16,-6-4-16 0,-6 0-80 16,-7 1 24-16,4-4-16 15,-4 0-264-15,4 4-296 16,5 2-905-16,2-3-207 0,-3 1-1369 0</inkml:trace>
  <inkml:trace contextRef="#ctx0" brushRef="#br0" timeOffset="116338.19">22049 10706 10506 0,'0'0'2936'0,"0"0"-1159"31,0 0-561-15,0 0 184-16,0 0-487 0,0 0-577 0,0 0-328 31,0 0 136-31,84 6-64 0,-61 13-80 16,-7 7-40-16,-4-1 40 0,-3 0 56 15,-6 1-48 1,-3-1 56 0,-8 0-64-16,-12-5 64 15,-4-1 8 1,4-6-16-16,1-4-56 0,-2-3 0 0,18-2-224 16,-1-4 8-16,4 0 144 15,0-10-24-15,19-9-1041 16,9-6 257-16,4-7 48 0,12-6-144 15,3 0-241-15,-2-1 529 16,-6 4 688-16,-7 10 200 0,-11 9 825 16,-10 4-17-16,-7 5 352 0,-4 7-112 0,0 0-335 31,0 0-577-31,-15 7-328 16,-10 8 128-16,-3 11 136 0,0-1-24 15,4 4-40-15,9 3-88 16,3-4-112-16,4 1 88 0,8-1-96 15,3 1 0 1,22-4 8 0,10-6-16-1,10-3-128-15,11-6-376 0,23-10-593 16,-12 0-1327-16,-11-7-3465 16</inkml:trace>
  <inkml:trace contextRef="#ctx0" brushRef="#br0" timeOffset="116576.42">22623 10820 6785 0,'0'0'5017'0,"0"0"-3321"16,0 0-479-16,0 0 7 0,0 0-288 15,0 0-656-15,4 10-40 16,7 6 352-16,6 3-136 31,2 3-111-31,1 3-153 16,-4-2-72-16,-4 2-112 0,0 0-8 15,-12-6 0-15,0-3 0 16,0 0-128-16,-16-3-289 0,-19-7-375 16,-2-3-1360-16,5-3-3185 0</inkml:trace>
  <inkml:trace contextRef="#ctx0" brushRef="#br0" timeOffset="116707.91">22694 10794 6689 0,'0'0'6529'16,"79"-12"-5040"-16,-23 9-281 16,4-4-368-16,-8 4-104 0,-24 3-736 15,-16 0-1968-15,-12 0-6242 0</inkml:trace>
  <inkml:trace contextRef="#ctx0" brushRef="#br0" timeOffset="118042.43">17981 9503 5753 0,'0'0'3232'15,"0"0"-1943"-15,0 0-745 16,0 0 200-16,0 0 128 0,0 0-488 31,24-4-328-31,-12 23 40 16,4 7 16-16,7 5 136 0,9 8 0 16,5 8 16-16,14 4-7 15,9 19-1-15,24 12-88 0,19 20-64 0,9 0-8 16,-1-10-88-1,-3-3 48 1,-9-13 0-16,0 0 120 0,6 6-8 16,-2-5 16-1,5-4 88-15,-9-3 24 16,-3-7-48-16,-8-3-152 0,0-3-24 16,-6 1 24-16,6-1 176 31,0 0 128-31,4 0-48 0,3 3-56 15,9-2-168-15,4 5 120 16,7 4-48-16,9 3-88 0,3 0-112 0,1-3 16 16,-1-11 32-16,-11-5-40 0,-4-6 0 15,-26-14 56-15,-17-8 8 32,-29-7 1-32,-12-7-25 15,-4-3-40-15,-9 4-8 0,2-7 0 31,-14 0 8-31,-3-3 128 0,0 0 328 0,0 0 16 16,0 0-104-16,0 0-136 16,0 0-120-16,4 0-64 15,-4 0-48-15,0 0-8 0,4 0-120 16,0 0-128-16,4 0-120 16,8 0 72-16,-1 0-144 15,6 0-329-15,-5 0 105 31,-4 0-104-31,-1 3-848 16,-7-3-2505-16,1 3-2168 0</inkml:trace>
  <inkml:trace contextRef="#ctx0" brushRef="#br0" timeOffset="118697.06">21953 11490 10402 0,'0'0'3088'0,"0"0"-1023"15,0 0-753-15,0 0-832 16,0 0-64-16,92-29-72 0,-60 29-216 16,0 7-128-16,-1 15-120 31,1 7 112-31,-11 6 8 15,-6 3-128-15,-15 6 48 16,0-2 32-16,-20-5 48 0,-7-2 104 16,-10-6 160-16,1-7-56 15,4-3 8-15,8-9-87 0,9-4-65 32,7-6-56-32,8 0 96 15,4 0 24-15,15-16-128 0,18-12-296 16,10-10 127-16,9-10-111 0,8-6-664 15,-8 3-168-15,-9 7 520 0,-10 9 592 16,-22 19 496 0,-7 6 504-1,-8 7 120-15,0 3-423 0,0 0-161 16,-12 0-312-16,-8 3-208 16,1 13-8-1,-1 3 152-15,-1 10-48 0,6 3 0 0,2-1-64 0,9 7 32 31,4 1-32-31,0-4-40 16,17-3 40-16,2-4-48 16,5-6-248-16,4-3-408 0,17-3-697 15,-2-7-1399-15,-7-5-2633 16</inkml:trace>
  <inkml:trace contextRef="#ctx0" brushRef="#br0" timeOffset="119013.46">22885 11589 9738 0,'0'0'4385'0,"0"0"-3313"0,0 0-216 16,0 0-160-1,0 0-448 1,0 0-184-16,0 0 408 16,-67 101-80-16,43-56-168 0,3-1 16 0,2 0-40 15,7-2-47-15,8-7-89 16,4 0-8-1,4-13-56-15,16-3-40 32,8-10-105-32,4-5 17 15,3-4 112-15,1-10 16 0,-12-6 0 16,-7-6 249-16,-6 0 343 16,-11-4-8-16,-4 7-152 0,-24 0-160 0,-11 7-272 15,-49 2-304 1,8 0-1088-16,-8 4-4794 0</inkml:trace>
  <inkml:trace contextRef="#ctx0" brushRef="#br0" timeOffset="121219.46">22021 12512 9826 0,'0'0'2904'0,"0"0"-799"0,0 0-505 15,0 0-584-15,-4-34-8 16,8 21-559-16,7 3-161 16,6-2-184-16,7 2-96 0,4 0 112 15,8 8-112-15,3 2-8 16,-3 0-8-16,4 6 0 0,-13 16-64 15,-3 7-88-15,-11 5 96 16,-9 4 64-16,-4 3-16 16,-13 1 8-16,-15-1-80 0,-4-3 32 15,-3-6-40-15,-1-7 48 16,4-2-8-16,8-11-65 0,9-5-95 31,6-7-56-31,9-3 176 0,9-19-632 16,15-10-608-16,15-13 632 15,9-9-352-15,8-3-361 0,3-3 33 16,-3 2 472-16,-12 11 912 16,-16 9 472-16,-8 16 1040 15,-16 9 465-15,-4 10-225 32,0 3-736-32,0 0-480 15,-15 6-392-15,-2 13 0 0,-7 7-16 16,5 9 64-16,2 0-72 15,2 2 56-15,6 2 49 0,5-4-25 16,4-1-88 0,0-2-32-16,4-3-80 15,16-7 56-15,5-3-56 0,3-3-560 0,15-10-1073 16,-7-2-2872-16,-5-4-6209 0</inkml:trace>
  <inkml:trace contextRef="#ctx0" brushRef="#br0" timeOffset="121567.09">22674 12550 9418 0,'0'0'3080'0,"0"0"-1535"0,0 0-545 16,0 0 128-16,0 0-240 16,0 0-608-16,41-12 136 0,-10 9-144 15,5 0-104-15,-8-1-16 0,0 1-56 16,-9 3-96-16,-6 0-40 16,-9 0-112-16,0 7 152 0,-4 8 176 15,0 7 329-15,0 7-65 0,0 6-96 0,-4 3-176 31,0 6-96-31,4 7-72 16,0-3-64-16,-5 3-864 16,1 0-529-16,4-10-1567 0,-4-16-1337 15</inkml:trace>
  <inkml:trace contextRef="#ctx0" brushRef="#br0" timeOffset="121736.35">22754 12808 10898 0,'0'0'4073'16,"0"0"-3473"-16,0 0-112 15,111-26 72 1,-59 23-272-16,4 3-288 0,-4 3-24 16,-12 13-3049-16,-20 3-5392 15</inkml:trace>
  <inkml:trace contextRef="#ctx0" brushRef="#br0" timeOffset="122353.52">22148 13427 9858 0,'0'0'2224'0,"0"0"-544"0,0 0-791 15,88-89 319-15,-52 67-280 0,8 6-448 16,-8 9 72-16,-1 4-280 16,-7 3-272-1,-8 7-224 1,-8 12-72-16,-8 9 176 0,-4 7 120 16,-20 0 96-16,-8 3 24 0,-4 0 16 0,-4-3-24 15,8-6-40-15,5-7-8 16,7-3-64-16,12-13-224 15,4-2-448-15,0-4 168 0,11-10 264 32,21-15-96-32,5-11-176 15,6-8-288-15,1-3-673 0,0-4 97 0,-12 10 1032 0,-4 6 344 16,-16 16 792-16,-5 12 768 31,-7 7-311-31,0 0-593 16,0 10-536-16,-11 12 832 0,-1 3 16 15,0 1-240-15,4 6-199 0,0-4-177 16,8 1-160 0,0-1-96-16,0-6-88 15,4 0-8 1,20-2-32 0,23-4-776-16,-2-4-1065 0,-2-8-3304 15</inkml:trace>
  <inkml:trace contextRef="#ctx0" brushRef="#br0" timeOffset="123150.22">22957 13573 6913 0,'0'0'2905'16,"0"0"-1529"-16,0 0 256 16,63-83-199-16,-46 55-585 31,-6-4-280-31,-2 7-200 0,-9-1 200 15,0 7 96-15,-4 3-16 0,-16 10-232 16,-4 6-336-16,-4 0-72 0,-4 13-8 16,4 2 8-16,9 11-8 15,2-1-8 1,13 4-72 0,4 2 32-16,8-2-48 0,16 3 40 0,12-4 40 31,0-2-40-31,4-1-344 0,-4 1 136 15,-8-4 40-15,-5-3-56 16,-10 3-192-16,-10-6-136 31,-3-3 280-31,-3-1 328 0,-18-2 528 0,-3-7 88 16,1 1 192 0,-1-4-88-16,4 0-95 0,12-7-129 15,4-12-32-15,4-10-464 0,15-3-336 16,13-2-256-1,8-4-785 1,-4 12-2424-16,-8 11-4816 0</inkml:trace>
  <inkml:trace contextRef="#ctx0" brushRef="#br0" timeOffset="123857.06">22300 14249 7465 0,'0'0'4497'16,"0"0"-2881"-16,0 0-215 15,11-79-113 1,2 60-328-16,2 3-528 15,2 3-112-15,3 3-144 16,3 1-32-16,5 6-136 16,4 3 0-16,-4 0 32 15,4 3-40-15,-12 16-240 0,-5 3 40 32,-11 10 200-32,-4 3 120 0,-15 6-32 15,-17 1 112-15,-4 2 24 16,-4-6 153-16,4-6-65 0,4-10-168 15,17-6-88-15,2-7-8 0,13-9-48 16,5 0-8 0,22-22 8-1,14-10 56-15,15-25-56 16,7 3-328-16,-3-6-297 16,-9 3-175-16,-19 25 376 15,-8 3 304-15,-7 17 120 0,-17 6 392 16,0 6 184-16,0 0-304 15,-9 9-128-15,-3 10 369 0,-4 3-161 32,4 7-112-32,1-1-112 0,6 4-56 0,5 0 24 15,0 0-96-15,20-4-304 16,32 1-480-16,-8-7-793 0,0-6-3360 16</inkml:trace>
  <inkml:trace contextRef="#ctx0" brushRef="#br0" timeOffset="124242.45">23237 14208 9842 0,'0'0'2984'0,"0"0"-1535"0,0 0-209 15,0 0-264-15,0 0 0 32,-9-79-280-32,-10 72-304 0,-6 4-191 15,-3 3-105-15,0 0 8 16,4 13 40-16,5-1-56 16,6 8-32-16,13-5-56 0,0-2-152 0,17 0 88 0,11-4 64 31,8 1 248-31,7-4-32 15,-2-3-16-15,-10 0-40 0,-11 4-160 16,-8 5-24-16,-8 8 8 16,-4 5 16-16,0 10 88 0,-20 6-40 31,0 7-48-31,-28 18-1088 16,9-8-489-1,-2-11-4496-15</inkml:trace>
  <inkml:trace contextRef="#ctx0" brushRef="#br0" timeOffset="131847.07">22925 7582 760 0,'0'-7'1456'16,"-4"1"-624"-16,4 0-648 0,-4-7 2761 15,0 3-449-15,0-2-255 32,1 2-313-32,-1 0-47 15,-1 8-265-15,5-2-160 16,-4 1-407-16,4 3-569 16,0 0-408-16,0 7-72 0,-4 11-96 15,4 8 96-15,0 12-88 0,0 3 88 16,8 1-8-16,16-1 0 15,0-3-40 1,4-6-8-16,0-10-481 0,0-9 113 16,0-10 56-16,0-3 0 15,-9-7 368-15,-2-15 64 0,-2-9-64 16,-6-1 0 0,-1-3 104-1,-5 0-88 1,-3 13 128-16,4 3 40 0,-4 12 136 15,4 7-320-15,0 0-256 16,0 19-96-16,8 10 304 0,4 6 48 16,0 6 8-16,5-3-8 31,2-3 8-31,1-6-16 16,0-11-64-16,0-8-144 0,-5-10 216 0,2-12 168 0,-1-20 328 15,-1-13-304-15,-2-5-32 16,-6-8 176-16,-7 4-63 0,-4 4-145 31,0 5 40-31,0 16-88 16,0 14-80-16,0 15-56 0,0 3-1977 15,0 22 905-15,0 36-945 0,0-11-1191 16,0-5-3938-16</inkml:trace>
  <inkml:trace contextRef="#ctx0" brushRef="#br0" timeOffset="132062.85">23675 7617 7457 0,'0'0'3033'0,"0"0"47"15,0 0-679-15,0 0-817 16,0 0-768-16,0 0-552 31,0 0-264-31,0 0 321 0,0 57-97 16,0-23-80-16,0 5-72 15,0-1 8-15,11-3-80 0,-3-6 0 16,4 2-648-16,-4-5-1809 16,-4-14-5905-16</inkml:trace>
  <inkml:trace contextRef="#ctx0" brushRef="#br0" timeOffset="132963.71">23260 8458 9754 0,'0'0'3048'16,"0"0"-815"-16,0 0-593 0,0 0-496 15,0 0-624 1,0 0-400 0,0 13-120-1,0 12 200-15,0 7-7 0,4 6-81 16,0 3-48-1,8-3-56-15,-1 0 8 16,6-6-16-16,-2-7-8 16,6-5-296-16,-1-14-57 0,3-6 185 15,-3 0 136-15,1-22 40 16,-2-7 72-16,-7-6-8 0,0-3-56 16,-4 3 184-16,-3 3 161 0,-2 10 263 15,-3 9-24-15,0 7-232 16,4 6-256-16,-4 0-104 0,4 6-208 15,4 10 120 17,4 3 88-32,4 7 8 0,0-1-8 15,7-2 0-15,1-5 0 0,4-2-96 0,0-9-80 16,4-7 128-16,-8 0 48 0,-8-16 104 31,-4-9 56-31,-4-14 56 16,-8-8-16-16,0-8-8 0,-8-2-64 15,-4 7-8-15,0 5-72 16,1 17 8-16,6 12-56 16,-3 16-104-16,8 3-1168 15,0 35-513 1,0 0-2784-16,0 0-3312 0</inkml:trace>
  <inkml:trace contextRef="#ctx0" brushRef="#br0" timeOffset="133263.85">23901 8480 10386 0,'0'0'2888'0,"0"0"-927"0,0 0-705 16,96-54-152-16,-52 45-120 0,-4 6-415 16,-1 3-233-16,-7 0-264 15,-4 15-72 16,-15 7 0-31,-13 7-72 16,-5 3 72-16,-18 3 8 0,-5 0 0 16,-4-3 40-16,8-10-40 15,7-7 0-15,10-5-8 16,7-7-8-16,12-3-88 0,32 0-112 16,27-15 208-16,37-17 0 31,3-10-344-31,-19 10-1121 15,-29 1-2712-15</inkml:trace>
  <inkml:trace contextRef="#ctx0" brushRef="#br0" timeOffset="134249.47">23495 9303 8161 0,'0'0'2369'16,"0"0"247"-16,0 0-279 0,0 0-713 16,0 0-208-16,0 0-431 31,0 0-465-31,0-13-360 0,0 26-160 15,0 12-48-15,-4 7 48 16,4 9 8-16,0 3 0 16,0-6 0-16,0-3-8 0,12-6-344 15,4-10-176 1,7-10 8-16,1-9 183 16,8 0 193-16,0-15 72 0,-4-17 56 15,4-10 8-15,-8-5-8 0,0 0 8 16,-4 2 152-16,-4 7 193 15,-8 15 135 1,-1 11-104-16,-2 12-376 16,-1 0 0-16,0 12-264 15,7 17 216-15,2 6 48 0,6 7 8 16,2-1-8-16,3-3 0 16,4-6 0-16,0-7-88 0,4-9-8 31,-5-10-16-31,-3-6-112 15,0-6 224-15,-4-16 168 16,-5-17-16-16,-2-8 192 0,-13-7 0 16,0-7 16-16,0 8-240 15,-13 5 0-15,-2 16 112 0,-1 10-152 32,0 16-80-32,0 6-216 0,0 9-984 15,4 29-953-15,4-6-3104 16,0-3-5729-16</inkml:trace>
  <inkml:trace contextRef="#ctx0" brushRef="#br0" timeOffset="134850.94">24232 9312 384 0,'0'0'9634'15,"0"0"-7042"-15,0 0-951 16,0 0-705-16,0 0-256 16,0 0-96-16,0 0-336 15,96-61-152 1,-72 61-72-16,4 0-16 15,0 7 0-15,-9 6-8 0,-2 2 0 0,-14 5-16 16,-3-1-112 0,0 0 128-1,-12-3 64-15,-4 3 160 16,-4-4 56-16,5-2-112 0,2-3-80 16,9-1-88-16,4 1 0 0,0 3 0 0,8-4 0 31,8 4-8-31,1-1-88 15,-2-2 16 1,2 0 64-16,-10-4-32 16,-3 0-32-16,-4 4-96 0,-7-1 176 15,-14 4 96-15,-7-3 56 0,-11 2-40 16,-17 4-112 0,4-3-584-16,8-7-3521 15</inkml:trace>
  <inkml:trace contextRef="#ctx0" brushRef="#br0" timeOffset="135220.26">24113 10268 11602 0,'0'0'2993'0,"0"0"-1353"16,0 0-520-16,0 0-640 0,0 0-392 16,0 0-88-16,0 0-720 15,3 60 248-15,-10-12-1200 0,-1-4-2913 16</inkml:trace>
  <inkml:trace contextRef="#ctx0" brushRef="#br0" timeOffset="135383.01">24128 11049 7921 0,'0'0'4473'16,"0"0"-3449"-16,0 0 385 0,0 0-1057 16,0 0-352-16,0 0-1329 15,24 82-839-15,-24-47-2121 0</inkml:trace>
  <inkml:trace contextRef="#ctx0" brushRef="#br0" timeOffset="135498.6">24180 11515 2840 0,'0'0'5609'32,"0"0"-4777"-32,0 0-607 15,96 64-225-15,-68-35-3065 0</inkml:trace>
  <inkml:trace contextRef="#ctx0" brushRef="#br0" timeOffset="135636.91">24395 12065 6513 0,'0'0'1816'15,"0"0"-1488"-15,0 0-328 0,0 0-1168 16,0 0-880-16,0 0 607 0,0 0 97 0</inkml:trace>
  <inkml:trace contextRef="#ctx0" brushRef="#br0" timeOffset="136684.93">24380 14055 10786 0,'0'0'4089'0,"0"0"-1921"32,0 0-95-32,0 0-769 15,0 0-648-15,0 0-416 16,0 0-240-16,4 16-32 0,3 19 32 16,-3 10 72-16,4 5-56 31,1 4-16-31,-2-2 0 0,-7-11-200 15,4-3-48-15,4-13-16 16,-4-12 56-16,8-7-144 0,4-6-56 16,8-16 360-16,8-15 48 0,7-14-56 15,-2-6 40 1,-5 4 16 0,-4 2 0-16,-9 14 544 0,-11 11 8 0,-3 14-40 15,-1 6-480-15,-1 6-32 16,1 23-168-16,4 9 160 0,0 6 8 31,4 8-8-31,-4-8-80 16,8-3-96-16,-4-13-16 0,4-8-280 31,8-14 40-31,-4-6 200 16,4-10 240-16,0-18 160 0,-5-16 0 15,2-8 232-15,-6-8-200 0,-6-3 48 16,-2 6-48-1,-7 6-64-15,0 13 40 0,0 13-168 16,0 15-176-16,0 10-936 16,0 10-3521-16,0 5-712 0</inkml:trace>
  <inkml:trace contextRef="#ctx0" brushRef="#br0" timeOffset="137157">25411 14173 11242 0,'0'0'2744'0,"0"0"-1223"0,0 0-345 0,-43-92-176 15,26 73-192-15,2 3-327 16,3 10-241-16,0 6-136 0,-4 0-104 16,4 12 0-16,0 11-48 31,8-4 40-31,4 6-88 0,0-3-24 15,20-6-80-15,4-3-169 16,8-7 89-16,0-6 272 16,-1 0 8-16,-3 0 8 15,-12 0 376-15,-7 0 177 0,-6 0-129 16,1 13-296-16,-4 12 496 0,0 13-216 31,0 7-128-31,0 2-184 16,0 7 16-16,0-3-120 0,-7 7-616 15,-6-14-1689-15,-2-16-4104 0</inkml:trace>
  <inkml:trace contextRef="#ctx0" brushRef="#br2" timeOffset="144421.63">9773 13379 6737 0,'0'0'2801'0,"0"0"-1337"16,0 0-696-16,0 0 112 16,0 0 392-16,0 0-255 15,0 0-265-15,-4 3-160 16,4-3-192-16,0 0-8 0,0 0 8 16,0 0-24-16,0 0-104 31,0 0-56-16,0 0-64-15,0 0-8 0,0 0-23 16,0 0-49-16,0 0-64 16,0 0-8-16,8 0 8 0,12 0 56 15,8-6 216-15,7 3-104 0,10-6-120 32,2-1 64-32,5 3-120 0,4-2 56 15,4-1-56-15,0 1 0 16,-5-4 64-16,5 4-64 15,-4-7 0-15,0 3 0 0,3-6 96 16,1 6-40-16,0-6 8 16,-4 6-64-16,3-2 16 0,-3 2-8 31,-4 0 8-31,4 1 56 16,0-1 40-16,-1-3-64 15,5 0-48-15,0 0 16 0,3-3 104 16,1 3-48-16,-4 1-72 31,0-2 0-31,-5 2 8 0,-10 2 56 16,-6 4-64-16,-3-1 72 0,-4 0-24 15,8 1 32-15,4-4-8 16,3 1-8-16,13-8-64 0,4 1 64 0,-1 4-64 31,1-5 0-31,-8 5 0 16,-8-1 64-16,-8 0-64 0,-4 3 8 15,-8 1 0-15,3-1 48 16,1 0-48-16,4-6 40 0,12 3-40 16,0-6 40-1,7-1-48 1,-3 1-8 0,4 0 8-16,-8 7 0 0,-4-2 8 15,-12 2-8-15,-4 5 16 0,-13 0 112 16,-2 4-8-16,-2 0 16 0,-3-1-88 15,1 1-40-15,-1 3 8 32,3-3-8-32,-3-1 8 0,1 1-16 15,-2 3 8-15,1-4-8 16,1 4 8-16,-2 0 56 16,1 0-56-16,0 0 8 0,1 0 40 0,-6-1-8 15,5 1-48 1,-8 3-8-16,0 0-312 15,0 0-520-15,-16 3-456 0,-4 7-369 16,-4-1-4016-16</inkml:trace>
  <inkml:trace contextRef="#ctx0" brushRef="#br2" timeOffset="149255.5">24133 7489 6873 0,'0'0'1080'0,"0"0"-1016"16,0 0 40-16,0 0-104 0,11-44 648 0,-7 31 569 15,-4 1 15-15,0-1-376 16,0 1-16-16,-11 2-128 16,2-3-31-16,-6 4-161 31,-6 2-296-31,-2-2-96 16,-10-1-120-16,-6 1-8 0,-5-1-8 15,0 0-56-15,-3-5 64 16,6-4 56-16,2-1-48 15,3 1 0-15,0 1-8 0,4-2 8 16,-3 8 0-16,-6-1-8 16,-2 4 0-16,-9-1-8 15,-4 0-80-15,-8 1 40 0,0 3-40 16,1-4 80-16,3-2-96 16,5 2 96-16,3 0 0 15,3 4 8 1,2 0 0-16,-1 3-8 31,1 3 8-31,-5 0 0 0,-4 0 0 16,-4 0-8-16,4 3-8 15,-4 3-40-15,5-3 48 0,-1 3-8 0,4 1 8 0,0-1-104 32,-3 1 104-32,3 5-64 15,-8 1 56-15,4 0-64 0,-4 3 24 16,4 3 0-16,-8-4 40 31,10 5-32-31,-6-5-56 16,8 5-25-16,-1-5 25 0,10 4 8 15,-5 3 48-15,4 1-8 16,-4 2 8-16,-8 4 40 0,5-1-72 16,-5 7 32-16,-4 0 40 15,0 3-8-15,1 1 8 16,-1-2-64-16,4 2 0 15,5-4-136 1,2 2 48-16,2-2 16 16,3 4 136-16,4-1-48 15,1 6 48-15,-2 4 0 0,5 3 0 16,-3 18-40-16,-1 14 48 0,0 12-8 16,4-3 8-16,8-22-8 15,9-19 8 1,2-16 0-16,2 10 0 15,-1 5 8-15,-9 11 0 0,1 11 0 16,1 21 40-16,-1 14 40 16,8 8 56-16,12-1-8 0,4-6 8 0,8-6 16 15,16 2 16-15,-4-5-72 32,4-7 192-32,0-6-7 0,-5-4-57 15,6 1 8-15,-10-1 96 16,-2 1 88-16,2-4-112 15,1 4-48-15,0 6 0 16,-4 6-112 0,4 3-48-16,-4 4-8 15,8-4 120-15,4-6-8 16,0 1-136-16,8-1 48 0,-4 0 24 16,0-10-16-16,0 1-32 15,4-4 16-15,-4 0 24 0,7 4-8 16,1 3-32-1,-4 6-40-15,3-3 16 16,-3 3-24-16,0 0 8 0,-4 0-8 16,-4 3-32-16,-5-3 40 15,6 1-48-15,-9-5-8 16,-1-2 56-16,-2 0-48 0,-5-3 0 0,-1 2 0 47,1-18 0-47,-3-10 40 15,-1-9-48 1,4 6 0-16,8 18 0 16,3 24 8-16,9 5 0 15,4-5 89-15,0-11 23 0,-4-9-112 16,-4 0 0-16,-5 1 0 0,-6-13-8 0,-5-10-8 16,-5-13-56-16,-3-6 48 15,0 6 8-15,0 3-48 0,0 1-8 16,0-4 55-16,4 1 9 0,9-5 0 15,-2 5 0-15,10 2 9 32,-2 4 63-32,5 3 56 0,-4-1-120 15,1 4 0-15,2 0 40 0,-3 0-40 16,0-3 0-16,0 0-8 16,4-4 0-16,0 1 0 15,0-3-56-15,3 2-144 16,1 1-145-16,0-4 257 31,0 4 24-31,4-4 56 0,0 1 8 16,-1-7 96-16,10 0-8 15,6 0-80-15,9-3 264 0,0 0-111 32,12 3-121-32,-1 3-40 15,1-2-88-15,0 2-97 16,-4-3-463-16,0 0 128 0,-8-7-528 0,7-1 720 0,13-2 288 15,23-6 40-15,21 0 96 16,20-6 8 0,-5 3-48-16,-8-6-56 15,-15 3 8 1,-17 0 520-16,-14 0 144 16,-27-4-232-16,-5 1-216 0,-10-4-136 15,13 4-88-15,4-3 8 16,12 2 56-16,-1 1-64 15,1-4-256 1,4 1-360-16,-4-3 144 0,3-4 240 16,-7 3 112-16,0-3 104 15,-1 0 16-15,-7-3 0 0,4 3 96 16,-4-3 176-16,4 0 152 0,0 0-88 31,19 0 0-31,16 0-192 16,17-12-80-16,8-7-64 15,-13-3 8-15,-19 3 0 0,-28 3 72 0,-12 3 40 16,-9 0 129-16,1-2-105 16,8-11 32-1,1-2-8-15,-6-7-48 0,-3-4-24 32,4-8-40-32,-8-4-48 15,3-9-8-15,1-7 8 0,-4 3-8 16,4-2 8-16,-8-1 0 15,0 0 48-15,-1-2-48 0,-6 5 40 16,3 0 104 0,-5 1 136-16,1 0 24 15,8 2-128-15,3-5-88 0,2 2-88 16,-1-2 0-16,-1-1 0 0,-7-3 8 16,0 3-8-16,-4-12 8 15,4-10-16 1,0-16 8-16,3 0 88 15,-7 20-88-15,-3 21 8 16,-6 20-8-16,-2 6 0 0,-2-10 0 16,1-6-8-16,4-22 16 0,-8-10-16 15,-4-19 8-15,-4-3 0 16,0 7-8 0,0 12-8-1,0 9 8-15,0-2 0 16,9-1 8-16,-2 1 8 0,-3-1-16 15,4 4 0-15,1-4 0 16,-6 1-16-16,-3 2 16 0,0-2-48 31,0 3 40-31,-16-1-88 16,4 13-40-16,0 14 56 0,0 8 64 16,1-9 8-16,-2 0-8 0,5-10 16 0,-3-8 0 15,2 11-96-15,5-2 40 16,-3-1 56-1,-6 4 0-15,1 0-8 16,-8-4 8-16,-7-9 0 31,-13-16-56-31,0 10-128 0,4 9 56 16,8 6 24-16,4 10 56 16,-4-19 32-16,-7-19-64 0,7 10 8 15,0 5 24 1,4 17 48-16,0 9-40 15,-11-3 40-15,-6-6 8 16,-2 6 0-16,2 3-8 0,-2-2 16 0,7 5-16 16,0-3 0-16,5 0 0 0,3 1 0 31,0-2-8-31,-4 2 0 16,0-1 8-16,0 4 0 15,-4-1 48-15,0 0-40 0,-4-3-8 16,4 1 0-16,1-5 0 0,3 1 0 0,0 0 0 31,4 4 8-31,0-1 0 16,4 4 0-16,0 2-8 0,1-3 16 15,-1 7-16-15,-1 0 0 16,-3-4 0-16,-3 1-8 0,-1-4-8 31,0 7 8-31,4-6 0 16,4 5 8-1,1-3 0-15,-1 1-8 0,3 0 0 16,2-1 8-16,-5 4 0 16,-4-7 0-16,0 1 0 0,-4 3 0 15,0-4 0-15,-3 3 8 16,-1 1-8 0,8 3 48-16,-4 2-32 0,8 1-16 15,4 0 0-15,-4 3 8 16,4 0 0-16,0-3-8 0,0 3 8 15,-3 0-8-15,-2-3 0 16,1 6-8-16,-4-2-8 31,-4 2 8-31,-3 0 0 16,-1 0 0-16,0 1 0 0,1-1 8 16,-2-3-8-16,1-6-40 15,-3 2-112-15,-6 2-80 0,-2-8-24 16,-1 1-105-16,-7 2 233 15,-1-5-136-15,-4 2-88 0,-4 1-88 16,1 2 120 0,-1 5-16-16,8 5 72 15,8 6 96-15,8 4 120 0,8 6 24 16,12 3 24-16,5 7-80 16,2 3-88-1,-10 3-160 1,-1 16-736-16,0-3-2777 15</inkml:trace>
  <inkml:trace contextRef="#ctx0" brushRef="#br2" timeOffset="151639.35">28742 7369 8905 0,'0'0'1665'0,"0"0"-225"15,0 0-544-15,-83-19-496 16,-21 19-144-16,-44 13 56 15,-23 12 65-15,12 4-193 16,19 6-8-16,45-7 32 0,27-2-32 16,24-4-8-16,25 0-160 15,2 3-8 1,13 4 0-16,4 6-152 16,28 3 0-16,36 3-192 15,39 7 344-15,37-1 304 0,4-2-104 0,-29-17-96 16,-35-6-104-1,-37-5 48 1,-22-2-48-16,-10 8-168 0,-11 5 40 16,-36 13 128-16,-59 10 152 15,-44 9 96-15,-16 4-24 0,3 3 72 16,36-13-120 0,49-13-64-16,22-9-96 31,26-10 104-31,10 4-120 15,9 2-80-15,45 3 24 0,54 1-184 16,64-6 240-16,29-10 240 16,11-16 96-16,-12-3-32 0,-27-20-288 15,-21-2 160-15,-35 2 272 16,-45 8 32-16,-31 8-168 16,-24 4-136-16,-4 3-176 0,-4 0-616 15,0 7-1408-15,-44 24 928 16,0 1-425-16,1-3-2784 0</inkml:trace>
  <inkml:trace contextRef="#ctx0" brushRef="#br2" timeOffset="151908.87">28188 9010 12634 0,'0'0'3121'16,"0"0"-1257"-16,0 0-1152 15,0 0-520-15,0 0-192 0,0 0 136 16,-11 67 1-16,11-29-73 16,0 0-64-16,7 3 0 15,17-6 0-15,1-6-161 16,6-10-311-16,9-13-616 0,-4-6-1584 15,-8-6-3530-15</inkml:trace>
  <inkml:trace contextRef="#ctx0" brushRef="#br2" timeOffset="152062.49">28347 8738 10786 0,'0'0'2688'0,"0"0"-1239"0,0 0-137 31,0 0-464-31,0 0-848 16,0 0-880-16,0 0-2289 15,0 0-1208-15</inkml:trace>
  <inkml:trace contextRef="#ctx0" brushRef="#br2" timeOffset="152240.84">28563 8928 10626 0,'0'0'3953'0,"0"0"-2497"16,0 0-776 0,0 0-24-16,104-25-40 0,-72 18-192 15,-8 4-424-15,-5 3-320 32,-6 0-1272-32,-13 6-1521 15,-4 10-968-15,-13-3-239 0</inkml:trace>
  <inkml:trace contextRef="#ctx0" brushRef="#br2" timeOffset="152363.22">28527 9049 4608 0,'0'0'1945'0,"0"0"367"0,0 0-479 16,0 0-737-16,116 0-416 0,-81 0-296 16,17-7-384-16,-12 1-504 15,-4-4-2280-15</inkml:trace>
  <inkml:trace contextRef="#ctx0" brushRef="#br2" timeOffset="152525.96">28970 8883 1640 0,'0'0'11394'15,"0"0"-8841"-15,0 0-1033 0,0 0-488 16,0 0-536 0,0 0-327-16,0 0 79 31,0 0-40-31,23 102-72 0,-18-54-136 15,-5 28-777-15,-9-6-671 16,-3-16-4705-16</inkml:trace>
  <inkml:trace contextRef="#ctx0" brushRef="#br2" timeOffset="153343.59">28177 6452 7009 0,'0'0'1640'15,"0"0"-727"1,0 0-481-16,0 0-96 16,-21-80-104-16,-7 58-128 0,-7-4-96 15,-13 1 200-15,-8 3-32 0,-3 9 160 16,-5 13 32-16,8 0-88 0,8 29-16 31,8 6-160-31,25 12-32 16,11 4 56-16,4 3 0 0,32-3-128 15,11-7 464-15,13-12 377 16,0-10-593-16,4-12 288 16,-9-10 144-16,-7-4 208 15,-8-14-376 1,-8-5-192-16,-12 1 264 16,-9 0-72-16,-2 3 9 15,-5 3-81-15,4 10-176 0,-4 2-128 16,0 4-136-16,0 16-344 15,4 19 336-15,0 22 8 0,3 29 104 16,10 22-88 0,-6 19 32-1,6 3-48 1,-13-16-1065-16,-1-38-3472 0,-3-24-3840 16</inkml:trace>
  <inkml:trace contextRef="#ctx0" brushRef="#br2" timeOffset="154299.21">29049 7642 3696 0,'0'0'6482'16,"0"0"-3722"-16,0 0-759 31,0 0-409-31,-4-89-504 16,4 67-48-16,0 3-423 16,8 3-169-16,8 3-448 0,4 7 72 15,12 6-56-15,4 0-16 16,4 12-48-16,-5 17 40 0,1 16-88 15,-16 5 80-15,-8 11-136 16,-12 2-288-16,-20 1 336 0,-15-7 8 16,-13-9 16-16,-5-7 80 0,6-10 0 15,8-5 8 1,11-13-8-16,7-7 0 16,21-6-8-1,0-6-65-15,21-16-167 16,14-17-600-16,25-21 360 15,23-23 64-15,-3 1 64 0,-8 5 16 16,-16 14-8-16,-28 25 344 16,-4 6 248-16,-9 10 440 0,-6 12 32 15,-9 10-416 1,0 7-304-16,-17 15 0 0,-3 13 40 16,-3 9 208-16,-1 7-88 15,0 3-48-15,3 0-64 0,10 0-40 16,3-6 16-16,8 0-24 15,0-7-624 1,36-3-1328-16,3-10-841 16,2-15-2040-16</inkml:trace>
  <inkml:trace contextRef="#ctx0" brushRef="#br2" timeOffset="154468.46">29746 7801 9418 0,'0'0'4256'31,"0"0"-3527"-31,0 0-369 16,0 0 336-16,0 0-256 0,-31 98-216 16,31-69-112-16,4 3-112 15,11-7-192-15,5-6-1096 0,25-13-897 32,-14-6-2080-32,5 0-1352 0</inkml:trace>
  <inkml:trace contextRef="#ctx0" brushRef="#br2" timeOffset="154885.07">29874 7540 8225 0,'0'0'3153'0,"0"0"40"0,0 0-969 15,0 0-632 1,0 0-559-16,0 0-625 16,0 0-408-16,0 0-384 0,0-28-609 0,0 31 209 15,0 3-168-15,0-3-160 16,0-3-48-16,0 0 735 0,0 0 177 31,0-12-424-31,0-1 424 16,0-3 208-16,0 0 40 15,0 10 264-15,0 3 688 0,0 3-607 0,-4 0-345 0,0 16 48 16,4-1-40-16,0 4 88 16,0-3-88-1,0-3 40-15,8-7-48 16,-4-2-104-16,3-4 56 16,-2 0-24-16,-5-7 72 15,0-2-296 1,-5-1-1121-16,-6 1-3176 0</inkml:trace>
  <inkml:trace contextRef="#ctx0" brushRef="#br2" timeOffset="155433.19">30272 7340 5761 0,'0'0'5417'0,"0"0"-2368"15,0 0-969-15,0 0-1336 16,0 0-736 0,0 0 48-16,-48 89 72 15,29-35 64-15,-1 6-8 16,12 1-120-16,8-1-64 15,0-9 0-15,8-6-48 0,12-17-280 16,4-9-72-16,3-16-64 16,5-3 120-16,-4-22 232 0,0-13 112 15,-4-3 8 1,-4-6 0-16,-8 2 8 16,-1 4-8-16,-11 16 232 0,5 13 336 15,-5 9-576-15,4 5-280 16,-4 18 224-16,8 12 56 31,-1 0 0-31,6 0 8 16,6-3 0-16,9-7-8 15,4-12-56-15,9-7 56 0,-6-6 160 16,-3-16 232-16,-4-9-120 16,-9-14-120-16,-6-5 320 0,-13-10 168 15,0 3-287-15,-13 0-233 16,2 7-48-16,-6 12-72 15,6 10 0-15,3 19-320 16,4 25-2529-16,-1 16-1064 0,5 0-2768 16</inkml:trace>
  <inkml:trace contextRef="#ctx0" brushRef="#br2" timeOffset="155649.32">31021 7508 4016 0,'0'0'9082'0,"0"0"-6097"15,0 0-793 1,0 0-1311 0,0 0-801-16,0 0-72 0,-4 35-8 0,-3 4 8 31,3 5 8-31,4 1 32 0,0-1-48 16,0-9-48-16,15-3-248 15,1-13-361-15,12-7-359 31,12-12 56-31,-12-6-1537 0,0-16-2376 0</inkml:trace>
  <inkml:trace contextRef="#ctx0" brushRef="#br2" timeOffset="155950.04">31180 7312 8481 0,'0'0'1977'15,"0"0"-1209"1,0 0-384-16,0 0-248 16,0 0-136-1,0 0-160 1,0 0-840-16,0 9-457 0,0-6 977 0,0 1 472 16,0-1 8-1,0-3 264-15,0 0 401 0,0 0 575 0,0 0 664 16,0 0-351-16,0-10-1017 31,0-3 120-31,0 4-328 0,-7-1-112 16,-5 7-104-16,-1 3-112 15,-15 13-200-15,5 9-1120 0,3-3-3057 0</inkml:trace>
  <inkml:trace contextRef="#ctx0" brushRef="#br2" timeOffset="156651.92">27523 6759 9089 0,'0'0'2025'0,"0"0"-513"0,0 0-496 15,0 0-656-15,0 0-31 16,-100 45 207-16,61 12-8 0,-17 32-24 15,-12 50-24-15,0 26-112 16,5 13-8 0,11 3-144-16,16-16 8 15,8 10-104-15,16 9 16 16,12-6-24-16,32 0-64 16,47 0 32-16,45-17-80 31,48-1 48-31,43-12-48 0,40-20-456 15,40-36-744-15,-61-38-1905 16,-30-39-3888-16</inkml:trace>
  <inkml:trace contextRef="#ctx0" brushRef="#br2" timeOffset="157291.15">31208 6610 6545 0,'0'0'1752'16,"0"0"185"-16,0 0-345 15,0 0 320-15,0 0-111 16,28-79-705-16,13 69-800 0,22 10 176 15,24 7-48 1,33 40-16 0,7 20-32-16,2 31-79 0,-15 23 127 0,-22 9-104 15,-12 13-224-15,-16 3-96 16,-16 3-8-16,-25 0-48 0,-19 1 56 16,-15-4 0-16,-37 3-64 31,-12 0 56-31,-8-3-264 0,-15-3-160 15,-13-7-297-15,-12-21-1175 16,21-33-2385-16,11-25-6537 16</inkml:trace>
  <inkml:trace contextRef="#ctx0" brushRef="#br2" timeOffset="163284.23">8382 11567 7417 0,'0'0'1768'0,"0"0"-87"0,0 0-785 15,-7-32 232-15,7 22 25 0,0 4-145 0,0 2-88 31,0 1 96-31,0 3-56 16,0-3-111-16,0 3-209 16,0 0-272-16,0 0-128 0,0 0-64 15,0 0-64-15,0 0-40 16,-8-3-64 0,-5-3 40-16,-2-1-48 15,-9 1-72-15,-4-1 0 31,-8-2 0-31,4 6 64 16,-3-4-40-16,3 4 40 16,4 3 8-16,4 0 0 0,-4 0-16 15,3 13-24-15,2 6 32 0,-5 3-32 16,0 3 24-16,0 10-32 16,0 1 32-16,-3 5-32 15,3 0-24-15,0 4 16 0,0-7 48 0,0 3-56 16,5-3 56-16,-2 0-40 15,5 0 48 17,0 3 0-32,1 1-16 0,-2 2 16 15,6 1 40-15,-2-1-40 16,6 1 0-16,-2-4-8 0,6-3 8 16,3 0-56-16,0 3 48 15,0-2-48-15,4 2 56 31,-4 3 0-31,4 7 0 0,-5 3-16 0,5 0 16 0,-4 6 0 16,4-6 0-16,0 3-8 16,0-6 8-16,0-6 0 0,0-4 0 15,0 0 0-15,4-3 0 16,5 3 8-16,-1 1-8 16,3-1 0-1,-2 7 16-15,6-4-16 16,2 1 0-16,-6 2 0 0,6-3 8 0,2 1-8 15,1-7 0-15,5-3-56 16,-2-3 56 0,5-7 0-1,3 4-8-15,1-7-128 0,0 0 64 16,0 1 24 0,-8-5-40-16,0 1-8 0,0-2 96 15,-4-2 0-15,0 1-64 16,0-6-289-16,-1-4 233 31,9-6-48-31,0 0 56 0,8-3 64 16,5-6 48-16,-2-8 64 15,-3 2-48-15,0-1-16 0,-5-3 0 0,-3 3 16 0,-3-3-16 16,-5-3-8-16,-1-4 8 31,-2-6-56-31,7-3-88 16,-5-9-448-16,1-7-160 0,4-2-56 15,-8-5-192-15,4 4 184 0,-8 3 615 32,-5 7 201-32,-2 3 169 0,-5 6 119 0,0 3 168 15,0 0 96-15,0 4-128 0,-5-4-176 32,5-3-80-32,0-3-152 15,0-3-8-15,9-7-8 0,3-6-72 16,-5 3 8-16,2-3-8 15,-5 7 72-15,-4-1 0 32,0 10 184-32,0 3 120 0,0 3 72 15,-4 0-24-15,-1 1-80 16,1-4-56-16,4-3-24 0,0-4-56 16,0 1-136-16,0-7 48 15,0 4-40-15,0-1-8 31,-4 8 48-31,1-2-40 16,-5 11 8-16,0-1 280 0,-1 4-95 16,2-1-57-16,3 1-80 15,0 3-56-15,4-4 56 0,-4 4-64 16,-1 0 0-16,1-7 56 16,-3 1-56-1,-1-4 8-15,-4-3-8 0,-4 3 48 16,0-2 40-16,0 5 16 15,0 0-96-15,0 4 72 0,0-1-72 16,-3 4 104-16,-2 3-64 16,6 0 80-1,-9 6-80-15,-4 1-40 0,-8 6 40 16,-4-1 0-16,-4 7-40 16,1 0-8-16,-5 0-48 0,-1 7-144 15,6 8-560-15,-5 14-1121 16,12-4-2752-16,13-5-4657 0</inkml:trace>
  <inkml:trace contextRef="#ctx0" brushRef="#br2" timeOffset="166900.43">26229 7674 1592 0,'0'0'5825'15,"0"0"-3864"-15,0 0-905 0,0 0-232 16,31-42 480-16,-27 33 209 15,0 3-361 1,0-4-216-16,-4 7-256 0,0-6-176 31,0 2-168-31,0 1-104 16,0-1-128-16,0-3-104 0,-12 1 0 16,-8 3-8-16,-4-4-112 15,-8 4 64-15,0 0 56 16,-7-1 0-16,7 7 48 0,0 0-48 15,4 0-8-15,4 0 8 16,0 3-48-16,8 7-8 16,0 6 8-16,-3 3 48 0,2 0 72 15,-2 10 24-15,6-1-40 16,-2 4 48-16,3-1-96 0,4 8 40 31,4-4 40-31,4 6 144 16,0 0-40-1,0 1-47-15,4 2-9 0,7 3 48 16,2 1-176-16,2 0 40 16,2 6 0-16,2-4-40 15,5 4 240-15,0 1-24 16,0-5-160-16,4-5 112 16,-8-1-56-16,0-6 0 0,0-3-40 15,-8-6 8-15,-1-1-40 16,2-2-40-16,-2-4 0 15,-3 0 96-15,-3 4-104 0,3-1 0 32,-4 0 16-32,-1 4-16 0,-3-4 8 0,0 1 0 15,0-4-8-15,0 0 48 0,0-3-48 32,-3 0-8-32,-9 1 0 15,-8-5 0-15,0 1-112 0,-5 0-96 16,2-3-256-16,-1-7-240 15,-12 0-665 1,8-6-2440-16,0 0-1584 0</inkml:trace>
  <inkml:trace contextRef="#ctx0" brushRef="#br2" timeOffset="167395.24">25726 8464 7377 0,'0'0'2497'0,"0"0"-537"0,0 0-40 15,0 0-263-15,0 0-489 16,0 0-304-16,80-35-256 0,-37 29-48 16,9 0-191-16,8-1-145 15,8 1-48 1,3-1 144-16,2 1-104 15,-10-3-16-15,-7 2-104 0,-16 1 16 0,-12 0-56 16,-17 3 40-16,-7-1-88 16,1 4 88-16,-5 0-96 0,0 0-56 31,4 0-304-31,4 0-240 16,3 10 384-16,9-1-128 0,-3 1-249 15,-2 0-399-15,-15-1-1416 16,0-3-2809-16,-20-2-4441 0</inkml:trace>
  <inkml:trace contextRef="#ctx0" brushRef="#br2" timeOffset="179762.25">15897 8293 1560 0,'0'-10'7890'0,"0"1"-6410"16,0-1-680-16,-12 4-264 15,8-3 96-15,-8-4 40 0,0 3-55 16,-4-2-241-16,-4-5-32 15,-4 5-88-15,-4-4-128 16,-11 0 0-16,-9 3-32 0,-20 1-88 16,-31-4 32-16,-29-3-40 15,-19-3-8-15,-9 0 8 16,-8-4 0-16,9-2 8 0,-8 2 0 31,4 4 0-31,-1-4 112 16,5 13-48-16,-9 1 32 0,-3-4-24 15,-16 3 0-15,-12-2-32 16,-9-1-40-16,-7 3 8 0,8 3 40 0,11 1-56 16,14 0-8-1,14 2 8 1,12 1 0-16,10-4 80 16,2 4-80-16,1 3 8 0,-1 0-8 15,-3 3-64-15,3 0 64 0,5 9 0 16,12 10 0-1,14 0 80-15,29-6-80 32,22-1 0-32,21-5 0 15,14-1-96-15,2 1-224 0,1-5-8 16,9 2 8-16,7-4-272 16,4 0-473-16,0 0-47 15,0 0-352-15,7 0-72 0,10-9 143 16,-6-4-671-16,-3 0-425 15</inkml:trace>
  <inkml:trace contextRef="#ctx0" brushRef="#br2" timeOffset="180194.53">11288 7388 9602 0,'0'0'1336'47,"0"0"-776"-47,0 0-448 0,0 0-104 16,-105-6 80-16,58 24 8 15,-5 8-24-15,-8 6 40 16,-20 12 8-16,-15 14 40 0,-16 8 48 15,6-9 0 1,22-9 32-16,27-16-96 0,21-10-56 16,-10 3 0-16,6 1 88 0,7-4-80 15,8-3-48-15,8-3-40 32,4-7 8-32,8-3-16 0,4 1-80 15,0-1-72-15,8 7 88 16,20 0 64-1,28 0 56-15,52 5-56 0,59 1 360 16,31 7-40-16,6 5-255 16,-28 14-65-16,-57 12-257 0,-40-6-1479 15,-34-7-3089-15</inkml:trace>
  <inkml:trace contextRef="#ctx0" brushRef="#br2" timeOffset="186849.01">17470 8756 1824 0,'0'0'5753'31,"0"0"-4433"-31,0-9-15 16,0 6-177-16,0-1-40 0,0 4 585 16,0 0-305-16,0 0-536 0,0 0-336 15,0 0-192-15,0 0-152 0,0 0-64 16,0 0-88 0,0 0-56-1,-3 16-120-15,-5 10 176 0,-5 6 0 16,-2 9 64-16,-2 10-64 0,2 3 8 31,-5 15 48-31,-3 20 0 0,-9 22 88 31,8 7-136-31,0-10 40 16,7-16-40-16,6-25 16 16,3-13-16-16,0-10-8 0,-1-3 8 15,2 7 0-15,-5 9-8 16,3 3 0-16,2-6 48 0,-1-6-40 0,0-7-8 0,0-6 40 31,4-6-40-31,0-7-8 16,0-3 0-16,0-6 0 0,0-7 0 15,4-3 8-15,0 1 0 16,0-4 0-16,0 0 8 0,0 0 128 16,0 0-48-16,0 0-32 15,0 0 40 1,0 0-24-16,0 0-72 15,0 0 0-15,0 0-248 0,12 0 24 0,4 0 112 16,11-4 112-16,6 1-8 16,11 0-40-16,4 3-48 0,3-3-72 47,9 0 160-47,3-1-216 15,1 1 216-15,8-3-24 0,-4 3 16 16,3-4 16-16,-7 1-288 15,0-4 288-15,-8 8 0 0,-4-8 0 16,-5 3 72-16,-3 4-64 16,-4-3-8-1,0 6 8-15,-9-3 40 0,1 0-48 0,-4 3 0 16,-4 0 0-16,-3 0-40 16,2 0 32-16,-3 0 16 0,4 0-8 15,-4 0 0-15,4 0 0 31,0 0 8-15,-8 0-8-16,3 0 0 16,-10 3 16-16,-1-3-16 0,-4 0 56 15,-4 0 72-15,0 0 160 0,0 0 120 16,0 0-120 0,4-7-184-16,-4 1-32 15,0-4-64-15,3-2 0 16,1 2-8-16,-4-5 8 0,4 2 176 15,1-3-24-15,-5-7-152 16,4 1 40-16,4-6-48 0,3-4 0 16,6-9 0-16,7-7-240 15,-1-6-200 1,9-3 160-16,-4-4 112 16,0 4 160-16,-4-3 8 0,-4 3 72 0,-8 3 80 15,-5 3 192-15,-7-3-80 0,4 7-40 16,1-4-104-16,3 3-16 31,-4 1-48-31,7-1-48 16,2 4 41-16,-2-1-49 0,6 4-57 15,2 3 49 1,-6 6-64-16,2 6 16 0,-3 4 56 16,-8 10 0-16,0 2 16 15,0 7-16 1,-4 0 8-16,0 3 48 15,0 0-56-15,0 0-16 16,0 0-40-16,0 0 0 0,0 0-80 16,0 0-72-16,0 0-64 15,0 0 32-15,0 0-80 0,0 0 32 16,0 0 192 0,-4 0 96-16,-8 3 40 15,-8 0-32-15,-4-3-8 0,-8 0 112 16,-16 0-64-16,-19-3 16 15,-29-10-64 1,-31-3 80-16,-17-6-16 0,1 3-56 31,20 3 40-31,31 4 80 16,23 5-112-16,22 1 112 0,15 3 64 16,-3-1-16-16,3 1-120 15,0 0 40-15,12 3-88 16,4-3 64-16,8 3-72 15,4 0 8-15,4 0-8 0,0 0 16 16,0 0-8-16,0 0-8 16,-4 0 0-16,-4 0-8 0,-1-3-656 15,-2 3-1440-15,3 0-1737 16,4-3-3217-16</inkml:trace>
  <inkml:trace contextRef="#ctx0" brushRef="#br2" timeOffset="190257.64">22957 7321 4809 0,'0'0'1248'15,"0"0"-440"-15,0 0-88 0,0 0-48 16,-16-19 160-16,16 16 49 16,0 3 151-16,0-3-392 31,0 3-280-31,0 0-152 0,0 0-152 0,-4 0-56 15,4 0-8-15,-3 3-40 16,-1 4 48-16,-5 2 48 16,1 4 104-16,1 2 8 0,-2 5 16 0,5-5-24 15,-4 4 80-15,4 1-32 16,-3 2-24 15,7 3-24-31,-4-3 32 16,4 7 65-16,0 3-89 15,0 3 56-15,0 6 16 0,0 0-56 16,0 3-64-16,0 1-24 16,0-1-32-16,0 4 88 0,0-4-16 15,0 4 56 1,0 6 208-16,0 4-152 0,0-1-56 16,-5 19-40-16,1-7 32 0,0 1-8 15,0 0-112-15,4-12-8 16,-3 1 48-16,3-1 0 0,0-1 56 15,0-3-32-15,7 3 32 32,1 3-32-17,1 4-104-15,-2-4 80 16,1 7-32-16,0 9 40 0,1-6-104 16,-2 0 16-16,5 0-8 0,-3-7 0 15,2 17 8 1,1-11-8-16,0 1 80 31,-4-3 288-31,4-13-183 16,-4 9-145-16,4 1-40 0,-5 6 56 15,2 9-64-15,3 13 8 16,4 13 0-16,0 0-8 0,0-4 0 0,-1-5 8 16,6-10 0-16,-6-17-8 15,2-8 0-15,-6-17-8 16,-3 0 8-16,8 7 56 0,-4 6-40 0,4 10-8 15,0 9 0-15,4 10 40 0,4 13-40 32,-5 2 40-32,2-9-40 15,-1-3-8-15,-5-6 8 16,2-1 0-16,-6-12-8 0,2-13 0 16,-2-9 8-1,1-7 8-15,4 10-8 16,4 12 0-16,8 4 88 15,0 3-80-15,0-4-8 16,3 4 56-16,-6-6-64 16,-1 2-8-16,-5-2 0 15,-3-4 8-15,-4 1 0 0,4-1 0 16,-4-3 8-16,4 0-8 0,0-3 16 31,0-6-8-31,0 0 8 0,4 2 40 16,-5-5-48-16,-2 3 0 15,-2-1-8-15,2 1 48 0,-5-1-48 16,-4 4 0 15,3 0 56-31,2 0 16 0,-1-3-72 16,3-1 8-16,6-3-8 16,-2 1 8-16,5-4 56 15,-4 4-16-15,0-4-48 0,-4 0 0 16,-3 0 0-16,-2 4-64 15,-3-1 64-15,-4 4 0 0,8-4 48 16,-4 1-32-16,4-7-8 16,4 0 40-16,0-3-32 15,4 0 64-15,4-4-72 16,-4 8 168-16,0-4-168 0,-1 3-8 16,-3 3 0-16,-3-3 0 15,2 0 56 1,6 0 88-16,-2 1 0 15,9-8 56-15,4 4-104 0,0-3 0 16,8-4-96-16,-4 1 8 0,0 3-8 16,-1-1-8-16,-3 5-56 15,0-1 56-15,-3-1 8 16,-2 4 0 0,1 1-8-1,4-2 8-15,0 2 40 16,4 2-40-16,7-3 0 0,6 3 120 15,6-3-64-15,5-3-40 16,3 0-16-16,-3-3 24 0,4 0 48 31,0 2-24-31,4-5 8 16,3 0 80-16,-3-7-64 0,-4-6 0 0,-8-6-72 16,-5-10 0-16,-10 0 0 0,2-17 0 15,-7-8-8-15,4-13 8 16,-4-6-144-1,0-10 40-15,-1-4-64 16,-3-2 48-16,-3 0 112 31,-6 6-40-31,-3 3 48 0,-4 6 200 0,0 1 64 16,-4 6 64-16,0-3-64 16,4-7-48-16,0-3 120 15,12-15-136-15,8-20-64 16,0 4-88-1,3 5-48-15,-7 10 0 16,-7 17-72-16,-2-4 0 0,1-7 64 0,-12 4 0 16,0 0 8-16,-8-3 0 31,0-13 48-31,0-16-32 0,-4-13 80 16,4 1-48-16,4-1-40 15,12 10 48-15,0 10-56 0,-4-1 0 16,7 1-8-16,-6 2-112 15,2-3-16-15,-11 1-56 32,1 3 0-32,-5 8 80 15,0 18-32-15,-5 5 72 0,1 10 8 16,-3-10 64-16,-1-9 8 0,0-6-8 16,0-13 8-16,4-13-8 15,0-13-16-15,-4-6 8 16,4 22-216-1,0 20 24-15,-4 21 80 0,0 4 120 16,-4-10 8-16,-8-9-8 16,0-7-48-16,1 7 48 0,-2 3 0 15,1 3 16-15,8 3-8 16,1 0 56 0,2-3 0-16,1 0-64 0,1-6 0 15,3-3-8-15,-5-1 8 16,-2 0-8-16,-5 1-40 0,-4 0-72 15,-8 2 64-15,0 4-16 16,-4 0 72-16,4 0-8 31,0 2 16-31,-4-5-8 16,4 0 0-16,5 3 0 0,-1-7 8 16,0 1-8-16,-4-13-48 0,8 9 40 15,0-3-144-15,-4 0-112 16,-4 13 48-16,0-10-40 31,-7 4 16-31,-1-1 64 0,0 7 64 0,1 0 104 16,3 0 16-16,4-3-8 15,4-4 0-15,-1 4 8 0,10-1 120 16,-5 1-56-16,8 3-56 16,-4 3 64-1,-1 0-72-15,-2 6 40 16,-1-2-48-1,-4 2-8-15,-3 0-8 16,-1 4-72-16,-4-4 72 0,4 4 8 16,0-4 8-16,0 0-8 31,4 1-56-31,0-4 8 16,8 0 48-16,-4-3 0 0,5 0 8 15,-6 0 0-15,1 0 0 0,-3 7 0 0,-5 2-8 16,4 10 8-16,-4 3 0 0,8 1 0 15,-4 5-8-15,4-2 8 32,0-4-8-32,4-3 0 0,0-3 0 15,4-3 8-15,-4-7-8 16,-3 1-80-16,-9-1-80 0,-4 0 168 16,-9 1-8-1,-2 3 0-15,-9 2-40 0,5 4 8 16,-2 3 32-16,6 3 8 15,7 1 0-15,-4-1 0 0,4 0 0 16,0-6 8-16,-3 0-8 16,3 0 8-1,-8-1-8-15,0 2 0 16,-8 5-200-16,-4 0 128 31,-4 7 8-31,0-1 56 0,-7 7-168 16,-4 3-145-16,-2 3 273 0,-2 4 40 15,0 0-48-15,-2 2 56 0,6 1 8 16,-1 2-8-16,8 2 0 0,0-2-48 31,8 4 48-31,5 0 0 0,12 0-16 16,2 6 8-16,9 7-120 16,5 9-120-16,3 7 32 0,-1 13-416 15,6 30-1176-15,-2-5-713 16,10-6-1400-1</inkml:trace>
  <inkml:trace contextRef="#ctx0" brushRef="#br2" timeOffset="195270.05">13674 14401 14107 0,'0'0'2608'16,"0"0"-1200"-16,0 0-1160 0,0 19-248 15,-4 29 0-15,-4 38 176 16,8 54 193-16,0 25-105 15,4 13 64 1,11-4 16-16,-2-15-48 16,2-10-16-16,-2 0-120 0,-2-9-72 0,-7-13-8 15,0-10-72-15,-4-12-8 16,0-25 0-16,0-23-8 0,0-22-384 31,0-7-336-31,0-5-673 16,0-14-815-16,0-5-3097 15,0-4-3433-15</inkml:trace>
  <inkml:trace contextRef="#ctx0" brushRef="#br2" timeOffset="196018.73">13793 14440 10970 0,'0'0'1528'0,"0"0"305"15,0 0-369-15,0 0-192 16,0 0-632-16,24-83-320 0,31 64-168 0,46-10-136 16,58-3-8-16,28 1 120 0,21 9-128 31,3 6 16-31,-12 9 56 15,8 7-72-15,4 0 0 16,-4 0-16-16,-3 4 16 0,-10-4-8 16,-10 0 8-16,-20 0-424 31,-18 0 112-31,-18 0 232 16,-40-4 72-16,-32 4 0 0,-25-3 8 15,-14 0 0-15,-6 3 0 16,-7 0 232-16,0 0 184 0,-4 0 105 15,0 0-321-15,0 10-200 16,-8 15 8-16,1 10-16 0,-1 25 16 16,3 29 32-1,1 29-32-15,4 12 72 16,0 6-72-16,0-9 0 16,13-12 0-16,6-4 112 0,13 0 32 15,0 3 128-15,8 7-136 0,4 2 16 16,-1 5 24 15,2-4-120-31,-10-4-64 16,1-12 0-16,-12-22-8 15,-8-26-56-15,-4-19-136 0,-8-9-24 16,0 0 136-16,0 0 24 31,-4-4 64-31,0-9 40 16,-20-6-32-16,-15-4 224 0,-25-2 24 0,-37-1-64 0,-49-6 32 15,-38 0 16-15,-31 0 0 0,-16 0-24 16,-13-3-96-16,1 0-64 16,13 3 40-16,22 0 200 31,37 0-8-31,35 0-144 0,41 0-136 16,35 0 8-16,24 0-16 0,21 0-264 15,-1-3-224-15,12-1-120 0,4-21-440 16,20 3-1089-16,3-7-5656 0</inkml:trace>
  <inkml:trace contextRef="#ctx0" brushRef="#br2" timeOffset="199558.51">14224 14700 5457 0,'0'0'2800'0,"0"0"-903"15,0 0-353-15,0 0-192 32,0 0-448-32,0 0-191 0,0 0-65 15,0 0-48-15,0-3-208 0,7 3 72 16,5-3 136-16,4-4-192 0,12 4-184 16,4 0-216-16,4-3 0 15,12 3 8 1,7-1 56-1,1 4-72-15,0 0-56 16,4 0-128-16,0 0-32 16,-4 0 8-16,0 0-16 0,-5 4 112 15,1-4 104-15,0 0 8 16,-5 0 0-16,5-7 0 31,-8 1 0-31,0-4 16 0,-4 1-16 16,-5 2 0-16,1 1 0 0,1-1 8 0,-2 1-8 15,9 0 0-15,0-4 64 0,4 4-64 32,4 0-8-32,-5-4 8 15,9 4 0-15,-4 0 0 16,-1 2 8-16,-3 1-8 0,1 0 0 31,-10 3-8-31,1-3 0 0,-5 3 0 0,2-3 8 16,-5 3 0-16,4-4 0 15,3 1 8 1,1 0 0 0,4 0-8-16,3 3-8 0,2 0 0 15,-2 0 0-15,-3 0 8 16,-4 0-48-16,-4 0-88 0,-5 3 0 0,1 3-64 16,-4-2 120-16,0-4 32 31,-4 3 48-31,4 3 0 0,-4-3-8 15,0 3-88-15,-4 1 0 16,0 6-184-16,-4-7-104 16,0 3 104-16,-4 1 184 0,-5 3-80 15,2-4-24-15,-1 4-32 16,-1-4 160-16,-3 4-184 16,0 0-145-16,-4 0 65 0,0 0 88 15,0-1 144-15,-4 4 104 16,-7-3 0-16,-10-4 72 0,2 4 8 15,-5-4-16 1,0 1 16 0,0-4 0-1,-8 4-24-15,0-4 24 0,-4 1-16 16,-3-1 16-16,-2 0-80 16,-2 1 16-16,-5-4 64 15,0 0-80-15,-4 3-8 0,5-6 8 0,-1 3 8 31,0-3 57-31,0 3-57 0,0-3-8 16,5 0-8-16,-6 0 8 16,2 4 8-16,-1-4-8 15,0 0 0-15,-4 0 0 0,-4 0 0 16,0 3 0-16,1-3-8 31,-4 0 0-31,-5 0-81 16,4 0 9-16,0 0-24 0,4 0 104 15,8 0 96-15,-3 0-88 16,7 3 48-16,-4-3-56 0,4 3 48 16,0 4 33-16,1-4-65 31,-5 3 136-31,0 0-144 0,-4 1 8 0,4 3-8 16,-4-8 56-16,1 5-48 15,3-1 256-15,0 1-144 16,4-4 48-16,1 3-96 0,-2 0-24 15,6 1-48 1,-5-1-8 0,0 0 24-16,4 1-24 0,-3-1 0 0,-1 4 56 15,4-4-48-15,0 4 32 16,4-1 72-16,0 0 8 0,8 1-24 31,0 3-48-31,1-1-48 16,7-2 88-16,-4 3-80 0,3-1-8 0,-2 5 0 15,3-2 0 1,-4 1 8-16,0 3-8 16,4 0 0-16,-8 0 0 0,4 6 8 15,5-5-8-15,-1 2 0 32,3 0 0-32,6 1 0 0,7-4-8 15,0-1-40-15,4-1 40 16,0-2 16-16,16 1-8 0,4 0 16 15,0 0 80-15,3-3-8 0,5 0 0 16,4 2-40 0,9-5 80-16,-6-4-120 15,9-3 168-15,4-3 8 0,-1 0 56 16,9 0-16-16,-4-9-48 31,8-1-48-31,-5 0 0 0,-3 1-128 16,0 3 8-16,-1-1 0 31,-6-2-8-31,2-1 8 0,-3 4-8 16,0-4 8-16,0-2 16 0,0-1-8 15,0 3 32-15,7-2 16 16,1-1-48-16,0 4 64 0,0-1-8 0,0 4-72 31,0 2 56-31,-5-2-56 0,5 3 16 16,-5 0 32-16,2 0-48 15,-1-4 8-15,3 1 0 16,5-3-8-16,-4 2 48 0,-1 1-48 31,1-1 0-15,0-2 8-16,0 3-8 0,0-1 8 16,0 1-8-16,0-4 0 0,3 4 0 15,1 0 8-15,4-1-8 16,-8 4-8-16,-5 0 8 15,-3 0 8-15,-8 0-8 0,-4-1-16 32,-4 4 16-32,-4-3-16 0,4 0 8 15,-1 3 8-15,5-3-8 16,5-1 8-16,-2 4-8 0,1 0-208 16,0 0-80-16,-8 0-112 0,0 4-56 15,-4 2 48 1,-1-3 264-16,1 1 144 0,8-4-8 15,-4 3 16-15,8-3 0 16,0 3 0-16,-4 3 0 16,4-3 0-16,-4 7-8 0,-8-4 0 15,-5 4-168-15,-3-1-64 32,-8 1-136-17,-4-4-72-15,4 4 248 0,-8 3 144 0,0-4 48 16,0 4 8-16,0 2-72 15,0 5 16-15,0 2 8 16,-8 3-24-16,-4 1 72 0,-4-1-16 31,1-2 16-31,-9 2 0 16,-1-3 0-16,-6-6 0 0,3 3 64 16,-12-3 16-16,4-3-72 0,-8-1 72 15,-7-2-64-15,-5-4 40 16,0-3-56-1,-8 0-256-15,4-3 31 16,1 0 73-16,-1 0 144 16,4 0-48-16,5 0 40 15,-5 0-40-15,4 0-120 16,-4 0 24-16,-4 0 72 0,0 0 16 16,-4 0 64-16,4 3 0 31,1 1 0-31,4-1 0 15,-1 3 8-15,4-2 72 0,4 1 8 16,4-1 56-16,0-1 40 16,4 0-40-16,-3 4 32 15,3-4-95-15,-4 3-81 0,0-2 8 16,1 2-8-16,-6 0 8 16,-3-3 40-16,5 0 8 15,-5 4 0-15,0-4 32 0,1 0 64 16,3 3 192-16,4 1 56 0,-4 2-104 0,8 1-96 15,5-1-24 1,-6 1-72 0,5 2 40-16,-3 5-136 15,3-5 0-15,0 4 72 0,-4 0-72 16,8-1 0-16,-4 2 128 16,5 2-24-16,3-3 16 15,0-1-128-15,3 1 0 31,10 0 8-31,-1 3 40 16,4 0-40-16,4-3-8 0,8 3 8 16,0-3 0-16,0 6-8 15,8-2 0-15,12 2 0 0,3 3 8 16,5-3 0-16,9-3 104 31,10 0-16-31,5-3 56 16,0-3-88-16,4-1-56 0,0-5 40 15,-4-1-48-15,-5-2 0 16,-3-4 0-16,0 0 0 0,0 0 8 31,3-10 88-31,2 0 72 0,2 1 80 16,1-4 176-16,4 3-96 16,0 4-208-16,-5 0-112 0,1 0 56 15,-4-1-64-15,0 4 0 16,0-3 0-16,-5 3 8 0,5-4 41 15,-4 1-49 1,0 2 8-16,7-5-8 16,1 3 8-16,8-4-8 0,0-2 8 15,4-4 40-15,0 3-40 16,-1 0 40-16,-7 1-40 0,-5 2 96 16,-6 4-32-16,-10-1-64 31,-3 1 0-31,0-3 8 15,0 2-8-15,4 1 0 16,-1 0-8-16,6-4 64 0,2 3-64 16,-2-2 64-16,-2 6 40 15,-3 0-32 1,-4 0-64-16,-8 3 8 16,-5 0-8-16,-6 0 48 15,-5 0-56-15,-5 0 0 0,1 0 0 0,0 0 8 16,1 0-8-16,-1 0-144 15,0 0-448-15,-4 0-561 0,0 0-1087 16,-4 0-1745 0,-13 0 880-1</inkml:trace>
  <inkml:trace contextRef="#ctx0" brushRef="#br2" timeOffset="199881.4">16295 15697 4825 0,'0'0'7361'0,"0"0"-4512"16,0 0-489-16,0 0-959 15,-11-6-833-15,11 6-416 16,0 9-32 0,3 7 120-16,13 0 80 15,0 6-144-15,8-3 0 16,4 3 8-16,8-6-56 0,4 0-56 15,-5-3 72-15,1-1-144 16,-8-5 0-16,-12 2-8 0,-4-5-56 0,-8 2 64 16,-4 3-72-1,-8 7 72 1,-20 7 96-16,-7 8-8 0,-9 4-16 16,-12 10-72-16,-4 2 0 0,-3 1-208 15,-10 12-840-15,18-15-1761 31,15-10-5121-31</inkml:trace>
  <inkml:trace contextRef="#ctx0" brushRef="#br2" timeOffset="203290.17">18339 13998 10474 0,'0'0'2832'0,"0"0"-983"16,0 0-1049-16,0 0-352 0,-12 20-256 0,-3 8 112 15,2 10-88-15,2 3-32 16,11 4-88-16,0-4-32 31,7-6-8-31,18-6-56 0,6-14-8 16,9-8-48-16,4-7 56 15,0-13 56-15,4-16-8 0,-16-15 216 0,-4-3 336 0,-17-8-231 32,-11-2 119-32,-7 6 8 15,-17 10 16-15,-12 13-128 16,-9 15-184-16,-6 13-192 0,-9 25-8 15,-3 32-288-15,-1 48-944 0,16-10-1241 16,8-9-4456 0</inkml:trace>
  <inkml:trace contextRef="#ctx0" brushRef="#br2" timeOffset="203696">18598 14786 10538 0,'0'0'2704'0,"0"0"-2152"16,0 0-416-16,0 0 689 15,0 0 15-15,-31 104-208 31,18-56-376-31,1-7-144 16,9-2-96-16,3-8-16 0,0-8 0 16,20-14-288-16,12-6-48 0,7-3 336 15,5-19-112-15,0-13-96 16,-4-9 88-16,-16-10 120 16,-13 0 224-1,-11 4 624-15,-4 12 640 0,-27 10-279 16,-13 15-409-16,-8 10-424 15,-8 10-208-15,4 18-168 0,9 10-24 16,3 29-1176-16,19-10-3297 16,14-6-7210-16</inkml:trace>
  <inkml:trace contextRef="#ctx0" brushRef="#br2" timeOffset="204084.9">18834 15526 3912 0,'0'0'8946'0,"0"0"-6433"0,0 0-1777 15,0 0-408-15,0 0 552 0,-73 98-168 16,49-54-488-16,9 4-152 16,11-7 8-16,4-3-80 0,12-13-432 15,16-12-184 1,11-13 344-16,9-3-48 16,0-29-112-16,0-12 136 0,-12-7 288 31,-12-9 8-31,-17 3 368 15,-7 6 352-15,-15 10 864 0,-21 15-535 32,-8 20-457-32,-8 6-320 15,1 13-256-15,-1 19-16 0,-1 37-1312 16,14-5-1625-16,11-4-3944 0</inkml:trace>
  <inkml:trace contextRef="#ctx0" brushRef="#br2" timeOffset="204454.29">18949 16180 10898 0,'0'0'4465'16,"0"0"-3025"-1,0 0-72-15,0 0-623 0,0 0-57 0,0 0-280 16,0 0-264-16,0 0-72 15,-52 95-16-15,40-57 16 16,0 3-64 0,9-2-8-16,3-5-96 31,15-12-184-31,21-9-272 0,12-13 128 16,12-3-121-16,3-23-567 15,-3-9-392-15,-16-9 200 0,-20-4 639 16,-24 4 665-16,-8 9 1873 0,-36 10-241 15,-7 9-376 1,-9 6-375-16,4 10-417 0,4 10-464 16,8 15-120-16,9 23-1617 15,10-3-2944-15,9-8-4849 0</inkml:trace>
  <inkml:trace contextRef="#ctx0" brushRef="#br2" timeOffset="204808.26">19076 16773 13778 0,'0'0'3201'0,"0"0"-2113"15,0 0-544-15,0 0-415 16,0 0-33-16,0 0 72 15,-55 111-96-15,50-57-72 0,5-3-240 0,0 3-353 16,13-10-703 0,11-8-1024-1,12-21-89 1,7-15 585-16,-3-6 463 0,0-39 1361 16,-21-27 264-16,-10-5 1649 15,-9 11 984-15,-20 9-169 0,-8 22-751 16,-4 6-457-16,-4 7-784 31,1 12-352-31,3 10-384 0,4 26-312 16,7 37-1112-16,6-2-1617 0,6-4-4505 15</inkml:trace>
  <inkml:trace contextRef="#ctx0" brushRef="#br2" timeOffset="205140.43">19276 17395 14299 0,'0'0'2976'0,"0"0"-1960"15,0 0-375 1,0 0-265-16,0 0 160 0,-92 70-176 16,80-44-144-16,8 2-88 15,4-2-128 1,20-4-152-16,12-3-200 0,7-6-152 15,6-13-377-15,-6 0 209 32,-11-10 552-32,-16-15 120 0,-12-3 616 15,-16-4 81-15,-19 0 31 16,-17 9-184-16,-1 8-152 16,2 11-128-16,-1 4-208 0,9 13-56 15,2 32-1080-15,13-4-2665 16,13 0-2808-16</inkml:trace>
  <inkml:trace contextRef="#ctx0" brushRef="#br2" timeOffset="205368.71">19996 18872 3608 0,'105'83'584'0,"6"-17"1025"0,-11-43 23 16,-17-20-120-16,-23 0-319 15,-21-3-313-15,2 0-272 16,-5 0 216-16,3 0 360 0,-3 0-527 16,-12 0-449-1,-12 0-208-15,-12 0-3193 32,0 0-2400-32,-36 0 5593 0,0 0 1328 15,-3 0-1328-15</inkml:trace>
  <inkml:trace contextRef="#ctx0" brushRef="#br2" timeOffset="206198.34">19184 17856 11978 0,'0'0'3105'16,"0"0"-2161"-16,0 0-496 0,0 0-328 0,-60 76-8 31,56-28 8-31,4 6-72 16,8-4-40-16,20 1-8 0,8-9-136 15,12-14-32-15,3-9-544 16,5-16-400-16,-8-3-121 0,-4-25 745 16,-16-17 488-16,-17-11 248 15,-11-7 529-15,-15-4 807 16,-21 10 0-16,-8 9-368 15,-3 17-287-15,-2 19-385 16,10 9-448-16,7 25-96 0,8 45-1096 16,8-7-1097 15,12 4-2696-31</inkml:trace>
  <inkml:trace contextRef="#ctx0" brushRef="#br2" timeOffset="206515.14">19383 18551 13354 0,'0'0'4617'16,"0"0"-3712"-16,0 0-625 16,0 0-176-16,0 0-96 0,-75 86-8 15,75-44-48-15,3-1-497 31,25 0-519-31,4-3-144 16,12-13-1080-16,0-9-345 16,-8-16-80-16,-4 0 1449 0,-12-22 1264 15,-9-16 1608-15,-11-10 561 16,-11-5 335-16,-13-2-39 0,-8 8-657 16,-4 8-551-16,0 17-497 31,-12 16-760-31,13 6-984 0,3 0-5994 0</inkml:trace>
  <inkml:trace contextRef="#ctx0" brushRef="#br2" timeOffset="208308.48">12343 5924 5673 0,'0'0'2632'0,"0"0"-463"16,0 0-753-16,0 0-232 31,-20 0-159-31,20 0-377 0,0 0-568 0,12 0-80 0,15 3 0 15,29 10 280-15,49 10 648 16,61-1-336-16,46 0-232 16,43-9 24-16,23-7-64 0,21-6-80 15,20-4-32-15,12-5-8 16,4 0-64 15,-4-7 16-31,-5 3-31 16,5-3 39-16,-9 0-96 0,5 0-64 15,-12 4 0-15,-9 6 40 0,-18-1-40 16,-26 7 8-16,-22 0 0 16,-25 7 64-16,-20 2-64 15,-20 4-8 1,-15-4-8 0,-25 1 8-16,-20-1 0 15,-10-5-104-15,-26-4 96 0,-19 0-72 16,-12 0 0-16,-5 0-41 15,9-10-287-15,-1 0 24 0,5-2-432 16,8-4-168 0,-16 0-1008-16,-8 3-2305 15</inkml:trace>
  <inkml:trace contextRef="#ctx0" brushRef="#br2" timeOffset="-170415.93">8833 15018 1736 0,'0'0'10106'0,"0"0"-7249"0,0 0-1785 16,0 0-584-16,-4 0-16 15,4 0 248-15,0 0-16 0,0 0-184 16,0 0-55-16,15 0-57 16,17 2-32-16,32-2 16 0,48 0-24 15,67-28 0 1,40-13 32-16,25-10-56 16,3-3-144-16,-25 9-16 0,-10 10-136 15,-33 10 16-15,-32 9-48 16,-43 7 32-16,-40 6-40 0,-25-1 40 15,-18 4-48-15,-6 0-8 16,-2 0-96-16,-6 0-192 16,-7 0-152-16,0 0-224 15,-28 0-688-15,-4 0-1145 0,-11 4-5945 16</inkml:trace>
  <inkml:trace contextRef="#ctx0" brushRef="#br2" timeOffset="-169945.86">8534 15275 9025 0,'0'0'4505'15,"0"0"-2896"-15,0 0-1041 16,0 0-464-16,0 0 152 16,0 101 888-16,4-15-152 0,-1 25-295 15,10 19-185-15,-1 4 72 0,12 5-128 16,8-9-192-16,-1 1 0 16,9-1-144-16,-4-13-16 15,-4-6-88 1,4-9-16-16,-4-19 0 0,-9-23-352 15,-3-16-200-15,-8-9-360 0,4 4-441 16,5 5-1407-16,-10-9-1417 16,-3-10-2385-16</inkml:trace>
  <inkml:trace contextRef="#ctx0" brushRef="#br2" timeOffset="-169629.49">8837 17265 7825 0,'0'0'5761'16,"0"0"-4384"-16,0 0-753 0,0 0-288 15,84-31 176-15,4-8-24 0,50-18-136 16,50-9-72-16,31-11 264 16,24 11 681-16,-8 15-65 15,0 13-360-15,-15 9-224 0,-33 13-352 16,-28 1-224-1,-28-2-24-15,-35 2-360 16,-36 5 40-16,-25 1-48 0,-14-1-40 0,-10 7-16 16,-7-3 56-16,-4 2 144 15,-8 2 0-15,-24 2-393 16,-15-4-767 15,3 4-1456-31,4-3-2066 0</inkml:trace>
  <inkml:trace contextRef="#ctx0" brushRef="#br2" timeOffset="-169143.81">10813 14605 5193 0,'0'0'5945'0,"0"0"-2952"16,0 0-705-16,0 0-808 15,0 0-631 1,0 0-289-16,0 0-232 0,0 0-208 16,0 0 16-1,16 139 240-15,20-2-160 0,3 25-16 16,10 15-16-16,-2-5 184 15,1-16-96-15,0-4-104 16,0-9-120-16,-5-13-48 0,-7-12-8 16,-8-29-56-16,-8-26-264 15,-8-22-272-15,-7-9-144 0,-5 3-841 16,-13-6-1023 0,-7-11-3401-16</inkml:trace>
  <inkml:trace contextRef="#ctx0" brushRef="#br2" timeOffset="-168595.61">8940 15398 4705 0,'0'0'2992'0,"0"0"-727"15,-28-104-497-15,20 69 304 0,4 9-175 16,1 13-57-16,3 7-319 16,0 6-729-16,0 0-528 0,0 16-240 15,11 29 24 1,13 43 72-16,12 49 248 15,12 31 48-15,3 16-72 16,5-3 64-16,4-19 16 0,8-3-216 16,4-16-136-1,-1-13-72 1,-3-9 0-16,-8-20-240 31,-16-18-448-31,-12-26-192 16,-13-19-464-16,-6-9-969 15,-5-7-1720-15,3-6-248 0</inkml:trace>
  <inkml:trace contextRef="#ctx0" brushRef="#br2" timeOffset="-168257.11">9937 14961 12290 0,'0'0'4073'0,"0"0"-3313"16,0 0-616-16,-4 94 376 15,4 5 320 1,19 44-247-16,17 28 111 0,16 7-56 15,4 0-360-15,-5-26-96 0,1-12-192 16,-12-16 8-16,-7-19-8 16,-10-29 0-16,-7-19-72 0,-8-19-216 31,-4-13-208-31,3 1-280 16,-7-10-625-16,0-4-2808 15,0-12-912-15</inkml:trace>
  <inkml:trace contextRef="#ctx0" brushRef="#br2" timeOffset="-167908.88">8534 16122 11562 0,'0'0'4905'16,"0"0"-3153"-16,0 0-839 0,0 0-457 31,0 0-320-31,131-63-88 0,24 28 200 16,49-19 72-16,43-13 208 15,36-9 56-15,16-3 48 16,32-4-144-16,11 7-240 0,-19 6-136 15,-41 13-16-15,-74 19-96 32,-72 22-328-32,-69 10-520 15,-39 6-616-15,-48 18-1633 0,-16 8-3184 16,-20 3-32-16</inkml:trace>
  <inkml:trace contextRef="#ctx0" brushRef="#br2" timeOffset="-167593.49">8813 16652 10906 0,'0'0'2504'16,"0"0"-1639"-16,0 0 247 15,159 10 8-15,-4-48 288 16,45-23-487-16,31-15-153 0,32-13-136 16,8 7-80-16,12 3-16 15,-8 12-112-15,-32 13-256 0,-72 19-8 16,-63 16-160 0,-57 13-392-16,-27 2-472 0,-11 4-248 15,-13 0-249-15,-28 7 105 0,-53 18 296 16,1 0-3145-16,1-2-5889 0</inkml:trace>
  <inkml:trace contextRef="#ctx0" brushRef="#br2" timeOffset="-166305.92">8653 15615 8361 0,'0'0'2513'0,"0"0"-193"0,0 0-983 16,0 0 247-16,0 0 224 0,0 0-879 0,0 0-625 15,0 0-208-15,-11-26-96 0,11 45-72 16,0 6 72-16,0 7 64 31,4 0-16-31,3 0-40 0,1-7 0 16,1-3 8-16,-1-6-8 31,-1-6-8-31,1-7-8 0,-4-3-80 0,5 0 48 16,-6-7 40-1,9-8 8 1,-4 2-8-16,-3 4 8 15,-5 5 0-15,3 4-8 0,1 6-152 16,0 14 72-16,4 5 80 16,4-3 8-16,0 0 40 0,3-6-48 0,-2-12 0 15,2-4 0-15,-2-16 136 32,-2-10 120-32,2-15-120 0,-5-4 160 15,-8-2-24-15,0 0-80 16,0 5-16-16,-8 10-32 0,-5 10-48 15,10 16 16-15,-1 6-112 0,4 3-552 0,0 22-56 32,0 29-601-32,0-9-2599 15,7-1-2002-15</inkml:trace>
  <inkml:trace contextRef="#ctx0" brushRef="#br2" timeOffset="-166158.81">8940 15744 12466 0,'0'0'2641'16,"0"0"-2017"-16,0 0-624 15,0 0-56-15,0 0 0 0,24 89-1432 16,-16-50-1409-16,1-8-4009 0</inkml:trace>
  <inkml:trace contextRef="#ctx0" brushRef="#br2" timeOffset="-165588.59">9271 15465 11986 0,'0'0'2881'0,"0"0"-1953"15,0 0-488-15,0 0-144 0,0 0-48 16,0 83-104-16,4-55-144 16,8-2-88-16,-4-4-48 0,4-6-216 15,-5-10-232-15,2-6-32 32,-1 0 32-32,-1-13 408 0,1-9-128 15,1-10-137-15,-5 1 441 16,-4 2 32-16,0 7 801 15,0 12 647-15,0 10-608 0,0 7-656 16,7 15-208-16,10 6 40 31,-2 1 0-31,6 0-48 0,3-7-120 16,-1-9-88-16,1-10 16 16,-4-3 192-16,-4-10 56 0,-4-12 144 15,-4-13-24-15,-8 0-32 0,0-3-112 16,0 3-32-1,0 10-440 1,-4 9-1304-16,4 12-2441 0</inkml:trace>
  <inkml:trace contextRef="#ctx0" brushRef="#br2" timeOffset="-165350.34">9653 15465 5129 0,'0'0'9114'0,"0"0"-6986"15,0 0-960-15,0 0-432 0,0 0-400 16,0 0-215-16,0 0-105 16,69 32-8-16,-58-16 40 0,-3 3-48 0,-4 3 8 31,-4-6 8-31,0-3 96 0,0-7-112 16,0-3 8-16,5-3-8 15,10-3-160-15,13-16 31 16,11-13-439-16,38-19-616 0,-14 10-2753 15,-3 3-5329 1</inkml:trace>
  <inkml:trace contextRef="#ctx0" brushRef="#br2" timeOffset="-164848.97">10299 15173 9313 0,'0'0'4049'16,"0"0"-2632"0,0 0-337-16,0 0-464 0,0 0-352 15,0 0 136-15,0 82-296 16,8-53 24-16,4 0-128 15,-1-10-136-15,2-3-280 0,-2-7 40 16,2-9 88-16,-1 0 96 31,-5-16 112-15,2-9-64-16,-1-7 8 0,-4 0 136 16,-4 4 144-16,0 9 280 0,0 6 408 15,0 13-328-15,0 0-504 16,3 13-80-1,9 9 80-15,4 3 0 16,0 1 8-16,4-7 0 16,0-3 72-16,-4-10-72 0,4-6 64 15,-4 0 224-15,0-19 256 0,-8-6-39 16,-4-7-185 0,-4 0 16-16,0 0-80 0,0 7-40 31,-12 3-224-31,4 12-80 0,0 10-1152 15,4 13-3890-15,4 6-3559 0</inkml:trace>
  <inkml:trace contextRef="#ctx0" brushRef="#br2" timeOffset="-164501.33">10642 15157 11442 0,'0'0'2769'0,"0"0"-1489"0,0 0-296 0,0 0-600 15,0 0-272 1,79-54-112-16,-55 51-64 16,-8 3-168-16,0 0 16 15,-8 3 88-15,-4 7 128 16,-4 2 0-16,0 4 160 0,0-3 192 16,-4 3-16-16,-4-3-40 0,4-1-8 0,0 1-168 15,4-3-72 1,0-1-48-1,4-3-256-15,8 4-24 16,0-1-184-16,0-2-88 0,-4 2 72 16,-1 1 232 15,-7-1 96-31,0 4 152 0,-19 6 176 16,-9 0-24-16,-32 22-152 15,8-6-208-15,1-3-2721 0</inkml:trace>
  <inkml:trace contextRef="#ctx0" brushRef="#br2" timeOffset="-163645.87">8797 16363 728 0,'0'0'9930'15,"0"0"-7010"-15,0 0-415 0,0 0-273 16,0 0-951-16,0 0-777 16,-16-9-368-1,16 22-128-15,4 9-8 16,12 7 8-16,-1 2 32 0,6-2-40 16,-6-1-176-16,5-5-72 15,-8-11-48-15,1-5 32 16,-6-7-32-16,1 0 104 0,-3-10 192 0,-1-12 0 15,0-10 0 1,-4 0 0-16,0 4 0 16,0 6 224-16,0 6 216 0,0 13-32 31,0 3-408-31,3 0-112 16,13 15 104-16,0 5 8 0,5-1-8 15,-2-7 8-15,-7 1 0 16,4-10 0-16,0-3-8 0,0-3 8 0,-4-16 88 15,-4-9 32 1,0-4 80 0,-8-3 40-16,0 0 32 0,0 6-56 15,-12 4-88-15,-1 12-56 0,10 13-72 16,-1 0-528-16,4 26-1144 16,0 2-2785-1,4-2-4513-15</inkml:trace>
  <inkml:trace contextRef="#ctx0" brushRef="#br2" timeOffset="-162427.23">9151 16370 6241 0,'0'0'4193'31,"0"0"-2977"-31,0 0 344 0,0 0-311 16,0 0-697-16,0 0-480 15,0 0-16-15,13 13-24 0,-9-3 120 16,3 2-136-16,5-2 40 16,-8-4 8-16,8-3-8 15,0-3-48-15,-4 0 152 0,8-13-16 16,-4-5-40-16,0-2-56 16,-4 1 24-16,-4 3 24 15,0 4 264-15,-4 8 584 0,0 4-128 16,0 0-384-16,0 16-271 15,0 9-105-15,0 5-48 0,0-2-8 32,0 3-209-17,24-2-879-15,0-6-1232 16,0-14-3369-16</inkml:trace>
  <inkml:trace contextRef="#ctx0" brushRef="#br2" timeOffset="-162226.74">9750 16195 11546 0,'0'0'5865'0,"0"0"-5025"0,0 0-271 15,0 0-297-15,0 0-272 16,0 0-72-16,138-25-1241 0,-85 16-2672 0,-2-4-1840 0</inkml:trace>
  <inkml:trace contextRef="#ctx0" brushRef="#br2" timeOffset="-162079.62">10487 15944 4176 0,'0'0'7042'16,"0"0"-5506"-16,0 0 681 0,0 0 223 16,0 0-1031-1,95-72-897-15,-76 59-336 16,6 6-176-1,-1 5-480 1,0 2-849-16,-9 12-935 0,-7 10-913 16,-8 3-1520-16</inkml:trace>
  <inkml:trace contextRef="#ctx0" brushRef="#br2" timeOffset="-161863.52">9885 16745 392 0,'0'0'9930'0,"0"0"-7946"0,95-23-880 16,-7-8-271-16,28-14-833 15,11-3-377-15,-35 11-1511 16,-29 11-3329-16</inkml:trace>
  <inkml:trace contextRef="#ctx0" brushRef="#br2" timeOffset="-161778.89">10693 16402 6529 0,'0'0'0'0,"0"0"-5945"0</inkml:trace>
  <inkml:trace contextRef="#ctx0" brushRef="#br2" timeOffset="-157668.7">15909 8242 472 0,'0'0'2128'0,"0"0"-824"0,0 0 25 16,0 0-1-16,4 0-48 31,0 0-296-31,0 0-415 0,0-3-225 16,3 0 272-16,-3-4-16 15,5 4-272-15,-1 0-64 0,3 0-96 16,2 0-80-16,-2 3-72 16,2-3 32-16,-1 3-48 15,-1 0 32 1,2 0-16-1,-2 0-32-15,6 0 32 0,-6 0-16 16,9 0 8-16,0 0 0 0,-4 0 8 16,0 0-8-16,0 3 0 15,-4 0-8-15,4 0 8 32,-4 0-16-32,0-3 16 0,0 0-8 15,3 3 0-15,-2-3 8 0,2 0-8 16,1 0 48-16,0 0-48 0,0 0 16 15,-4 0-16-15,0 0 8 0,0 0-8 32,0 0 48-32,4 0-48 15,4 0 8-15,0 0 0 0,4 0 0 32,0 0 0-32,-5 0-8 0,1 0 0 15,1 0 8-15,-6 0-8 31,-2 0 0-31,-6 0 8 16,1 0-8-16,5 0 16 0,-6 0-16 0,9 0 0 16,4 3 0-16,0-3 0 15,0 0 8-15,4 0-8 0,-4 4 8 0,-1-4-8 32,-6 0 0-32,-2 3 0 15,-3-3-8-15,1 3 16 0,-1-3-8 16,-1 0 0-16,6 0 8 15,2 0 0-15,5 0 0 0,5 0 8 16,2 0-16 0,1 0 8-1,3 0 0-15,-3 0-8 16,0 0 8-16,0 0 0 16,-3 0-8-16,-6 0 0 0,-3 0 0 15,4 0 0-15,-4 0 0 16,0 0 0-16,4-3 0 15,0 3 56 1,4-3-56-16,4-1-8 16,0 1 0-16,-1 0 8 0,-3 3 0 0,0 0 0 15,-4 0 0-15,-4 0 8 16,4 0 0-16,-4 0-8 16,4 0 0-16,4 0 16 15,0 0-16-15,3 0 8 16,5 0-8-16,1 0 8 0,-1 0-8 15,-1 0 0-15,-7 0 8 16,-4 0-8-16,-4 0 0 16,-4 0 0-16,-4 0 0 0,-1 0 0 31,6 0 0-15,2 0 0-16,2 0 0 0,11 0 8 15,0 0-8-15,3 0-8 0,-3 0-48 16,4 0-16-16,-4 0 64 15,-5 0-8-15,2 0 8 16,-5 0-8-16,-1 3 16 0,1-3-8 31,1 0-8-31,-6 3 16 0,5-3 0 16,1 0 0-16,2 0 0 0,-3 0 0 16,0 0 0-16,3 0 0 15,-2 0-40-15,-5 0 40 16,0 0 0-1,0 4-8-15,-4-4 8 16,-1 3-48-16,2 0 24 16,-6 0-24-16,9 1 48 15,-4-2 0-15,4 2 8 16,-4-1-8-16,0 0 0 0,-4 0 0 31,-4 0-8-31,0 1-248 16,-4-1-256-16,0 3 80 0,0 4 144 15,0-1 88-15,-4 0 144 0,-8 4 56 0,4 4-8 16,-3-5 8-16,2 1-8 16,-6-1 8-16,-2-2 0 0,-2 0 0 31,-5-1 0-31,-8-3 0 16,-4 1-48-16,-8-1-56 0,0 0-280 15,-4-6-417-15,5 3-351 16,-6 1-240-1,6-1 160-15,-1-3 423 0,0 0 377 16,1 3 288-16,-2-3 144 16,6 0 8-16,-6 0 112 0,6 3-64 15,-8-3-56-15,2 4 80 16,-7-2 184 0,1 5 24-16,-9-7-184 0,8 3 185 31,-4 3-129-31,5-6-32 15,-1 4-80-15,4-4 24 0,0 0-64 16,-4 0 136-16,0 0 64 16,-3 0 280-16,-1 3 168 15,-8-3 96-15,5 3-240 0,-1-3-192 0,4 3-192 0,4 0-112 32,5 0-8-32,2 1 56 15,9-1-64-15,1-3 8 0,3 3 0 16,-4 0 0-16,0-3 192 15,-8 4 96-15,5-4-47 0,-5 3 119 32,0-3-104-17,4 2-136-15,1 2-112 16,-2 2 40-16,5-3 8 0,5 7-64 16,-1-7 0-16,4 3 8 15,0 1 0-15,0-1 0 16,0-3 72-16,1 4 72 15,-1-1 32-15,4 0 0 16,0 4-64-16,-1 0-40 0,6 5-80 16,-1-2 8-16,3 0 0 15,2 2-8-15,3 5-8 16,4-5 8-16,4 5-48 0,0-5 48 16,4 4 0-16,0 1 0 31,4-5-8-31,8-2 8 15,12 0 72-15,4-4 88 0,7 1 32 16,6-4 48-16,2-3-40 16,5-3-40-16,-4 3-80 0,0-3-32 31,0 0-48-31,-9 0-8 16,5 0 8-16,0 0 8 0,0 0-8 0,3 4 0 15,6-4-48 1,-1 0 40-1,3 0-72-15,5 0-16 16,0 0-16-16,4 0-16 0,0 0 112 0,-4-7 8 16,-5 1 0-16,-7 0 8 15,-4-1 8-15,-1 1 72 0,-3 3-72 16,1-1 112-16,-2 1-64 16,1 0-40-16,0 0-8 0,3 3 48 15,2 0-56-15,-2 0 8 31,1 0-8-31,0 0 8 0,-4 0-8 16,0 0 16 0,-8 0-16-16,0-3 0 0,0 3 80 15,-9 0 24-15,1 0-96 0,1 0 64 32,-6 0-16-32,-3 0-56 15,0 0 0-15,4 0 0 16,-8 0 8-16,4 0-8 0,-1 0 0 15,-2 0 0-15,3 0 0 0,-5 0-104 16,2 0-368-16,-5 0-656 0,-4 0-705 16,0 3-2375-1,0-3 975-15</inkml:trace>
  <inkml:trace contextRef="#ctx0" brushRef="#br2" timeOffset="-157383.58">17272 8649 8209 0,'0'0'2497'16,"0"0"-1305"-16,0 0-760 16,0 0 40-16,0 0 304 15,0 0 113-15,43 18-97 16,-15-2-264-16,4 4-232 15,0-2-88-15,0 8-136 0,-8-1 16 16,-8 4-72-16,-8-1 32 16,-8 7 8-16,-13-3 72 0,-15 3 88 15,-15 6-56-15,-13 4-160 16,-36 15-80-16,17-9-1200 16,4-7-4057-16</inkml:trace>
  <inkml:trace contextRef="#ctx0" brushRef="#br2" timeOffset="-154492.73">18176 13912 7393 0,'0'0'1872'31,"0"0"-447"-31,0 0-889 16,0 0-432-16,0 0-56 0,0 0 288 15,0 0-32-15,24 106 40 16,-16-72 40-16,-5 8-56 16,1 2-96-16,-4 4-88 15,0-1-8-15,-7 10 120 0,-5 1 169 16,-4 5 7-16,4 7 0 15,4 9 0-15,4 23-104 0,0 15-160 16,4 11-40-16,0-15 176 16,4-8-128-16,4-16 168 0,4 0-56 31,-5-6 8-15,2-17-72-16,-5-9-64 15,0-15-8-15,4-4-96 0,-5 10-8 16,10 2 32-16,-1 14-80 15,0-4 96-15,4 7 16 16,-5-1 193-16,2 5-137 16,2-5 88-16,-2-2-64 15,-2 2-80-15,1-2-112 0,-3-1 96 16,2 14-88-16,2-11 8 16,-2 4 40-16,1 0-48 15,0-13 32-15,4 6-40 0,-9 1-216 31,2 0 0-31,-1-7 160 0,-4 6 48 0,-4-5-256 16,0 1 184-16,0 2 64 0,-8-4 8 16,4-3-201-16,0 0 201 15,4-3-48-15,0 0 48 16,0-1 8 0,0-2 0-16,-8 3-8 15,4-4-8 1,0 1-8-16,-4 0 24 0,0 3 0 15,4-1 0-15,0 1-8 16,0 0-48-16,0 0 48 16,4-1 8-16,0 4 0 15,0-6 16 1,0 3-8-16,4 0 0 0,0-4 64 16,0-2-72-16,0-1 0 0,0-6 0 15,0-6-8-15,8 3 0 31,-5-6-88-31,2-4-272 0,3 1 264 16,-1-4 88-16,6-3 8 16,-6-3 8-16,2-1-8 0,2 1 8 15,-2-3 0-15,-2 3 8 16,1 0 0-16,1 0-8 16,2 3 8-16,1-4 0 15,5 2-8 1,-2-5 0-16,5 1-16 15,4-3 8-15,4-1-56 0,4 4 64 16,-1-4 0-16,1 4 8 16,-8 2-8-16,0 2-40 15,-8-5-432 1,-4 4-72-16,-8-3 48 0,8 0 144 16,-4-4 216-16,4 0 128 15,4 1-192-15,8-3-136 0,0-4-488 0,8 0-97 16,3 0 369-16,5 0 488 31,0-3 64-31,3 0 664 0,2 0 257 31,7 0-89-31,-5 0-88 16,8 0-296-16,-3 0-248 0,4-6-200 16,0 0-264-16,-4-4-384 15,0 0-128-15,-5 1-200 0,-6-1 495 16,-6 1 337-16,-7-1 144 15,-8 4 240-15,-9 0 249 16,2-4 183-16,-9 1-16 0,-5-4-120 16,6-3-184-16,-1 0-120 15,-4 0-80-15,0-3-104 32,-1 0-40-32,1-3 0 0,-4 3 0 0,0-3-8 15,0-3 72-15,0-1 216 16,0-6 232-16,-4-6 144 0,1-3-71 0,3-7-209 15,0-15-104-15,20-20-208 32,4-9-64-32,-1-6 0 15,-6 2 32 1,-14 14-40-16,-3 6 0 16,-3 15 8-16,-10 7 80 0,5 13 16 15,1 3 112-15,-5-7 160 16,3-8-136-16,5-21-120 15,4-17-112-15,0-24 32 0,13-2-40 16,-5 18-128 0,-8 26 56-16,0 32 72 0,-17 3 40 0,-2-3-32 15,-9-7-8-15,-4 0 104 16,0 1 32-16,4 2-56 31,8 1 128-31,0-4-48 0,12-2-40 16,0-11-48-16,5 1-24 15,3-7 24 1,-8 0-56-16,3 1-8 0,-10-1 8 16,-2-3-16-16,-2 3 8 0,-1 1-8 15,-1-1 0-15,2 0 0 16,3 1 0 0,4-1-8-16,-1-9 8 15,10-16 8-15,-5-13-8 16,0-3 0-16,0 19-48 15,-8 26-64-15,5 18 8 0,-6 7-88 16,2-3 96-16,-6-4 88 0,-3-9-112 31,5 7 32-31,3-4 16 16,0 3 24-16,4-2 40 16,4-8-64-16,4 1-16 0,0-3 80 0,-1-4 8 15,-2 1-8 1,-5-4-8-16,-1 4-152 0,-6-1 0 15,-5 4-64-15,-4 6-56 16,4 6 184-16,1 10 96 16,6 0-64-16,2 10 72 0,2-1 0 15,6 1 0 1,3-1 0 0,4 0 8-16,-4-2-8 15,4 5 8-15,0 0 0 0,-5 4 0 16,1 10-8-16,0 2 48 15,1 1-48-15,-1 3-8 16,0 2 8-16,0 1-8 0,0 0-32 31,-5-4 32-31,2 1 8 0,-9 0-56 16,0-4 8-16,-8-3 32 0,1 1-64 16,-10-1 72-16,1 1 8 15,0 2-8-15,-4 0 0 0,1 10 0 16,-5 0 8-16,-4 0-16 31,-3 0-48-31,-6 10 64 16,-6 0-8-16,-1 2 0 15,0-2-8-15,-4-1 16 16,8 4 0-16,5-7 0 0,3 4 0 16,5 2 32-16,7 1-32 31,-5 0-40-31,6 6 32 0,-5 3 8 0,0 0 0 0,0-3-72 15,4 1 64-15,4-5 0 16,8-5 0-16,9-4 0 16,6-3 0-16,5-3 8 0,4 0 0 31,0 0 8-31,0 0-8 16,9 0 0-1,14 0-336-15,-3 7-1809 0,-3-1-2976 16</inkml:trace>
  <inkml:trace contextRef="#ctx0" brushRef="#br2" timeOffset="-151954.83">17040 14366 4889 0,'0'0'3000'16,"0"0"-751"-16,0 0-697 15,0 0 128-15,0 0-207 0,0 0-361 16,0 0-224-16,4 0-304 15,1 0-200-15,3-2-48 16,11-8-128-16,14 0-120 0,22-9-80 16,36-9 40-16,45-14-40 15,20 1 0-15,-1 0 0 0,-24 9 72 16,-39 13-80-16,-28 9 0 31,-25 4-16-15,-2 0-64-16,-5 0-120 0,-1 2-24 15,1-2-264-15,-16 3-368 16,-9 3-808-16,-7 0-545 16,-15 0-1656-16,-5 9 1297 0</inkml:trace>
  <inkml:trace contextRef="#ctx0" brushRef="#br2" timeOffset="-151584.89">17112 14494 7537 0,'0'0'2793'16,"0"0"-1297"-16,0 0-144 0,0 0 385 16,83-45-481-16,-46 29-408 15,10-3-248-15,25-9-56 16,32-4-96 0,23-10-7-16,12 1-209 0,-23 13-136 15,-36 5-96-15,-33 11-200 0,-15 5-809 31,-4 1-487-31,-7 3-568 16,-10 3 151-16,-19 0-1303 0,-16 16 855 16,-8 0-3376-16</inkml:trace>
  <inkml:trace contextRef="#ctx0" brushRef="#br2" timeOffset="-151315.73">17124 14640 6969 0,'0'0'1856'0,"0"0"-671"16,0 0-201-16,96-32 192 0,-44 13 248 15,23-6-295-15,17-7-129 16,23-10-88-16,5 4-288 0,-24 6-304 0,-25 7-288 15,-23 13-32-15,-8-5-880 16,-1 5-832-16,2-1-769 16,-9 1-495-1,-17 8-1465-15</inkml:trace>
  <inkml:trace contextRef="#ctx0" brushRef="#br2" timeOffset="-150983.66">17096 14820 6249 0,'0'0'3080'0,"0"0"-1735"16,0 0-545-16,0 0 32 0,99-54 280 15,-22 23-239-15,30-14-249 31,33-9-112-15,7-3 64-16,-23 10 56 0,-37 12-160 16,-39 15-312-16,-16 8-160 0,0-1-312 15,-4 1-208-15,-4-1 240 16,-13 6 232-16,-7 1 48 0,0 6-424 31,-4 0-856-31,0 0-257 16,0 0 73-16,0 4-224 0,-8 2 455 15,1 0-3048-15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0-08-21T11:39:07.5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8897 6921 4640 0,'0'0'913'16,"0"0"1015"-16,0 0-600 16,0 0-239-16,-77 48-25 0,62-32-40 31,-5 3 40-31,4 6 137 16,-4 0-393-16,5 7-200 15,2 6-128-15,-2 3-16 16,2 7 104-16,1 3-144 0,9 0-104 15,-1-1-80-15,4 5-64 16,4-4 0 0,11-1 73-16,13-2-73 15,4-7-32-15,12-6-72 16,7-6-8-16,9-10-48 0,4-6-8 0,4-13 8 16,4 0-16-16,-1-17 0 15,-7-8 0-15,-8-7 0 16,-4-9 48-1,-13-3-48-15,-7-14 0 16,-8-11 8-16,-8-20 40 0,-11 6-40 16,-5 10 40-16,0 10-40 0,-9 22 0 15,-10-7 64-15,-13 3 96 0,-9 10 56 32,-6 10 0-32,-25 9-128 15,-20 7 0-15,5 9-88 16,7 0 0-16,13 6 0 0,22 13-8 15,2 10 0-15,-2 9 0 32,26 31-160-32,7-8-1337 15,12-4-3536-15</inkml:trace>
  <inkml:trace contextRef="#ctx0" brushRef="#br0" timeOffset="1936.06">9048 9236 9938 0,'0'0'2064'0,"0"0"-1192"16,0 0-264-1,0 0 201-15,-84 15 159 16,56 14 120-16,-8 9-264 0,5 16-152 16,-1 10-152-16,8 12-272 15,12 26-55-15,12 12-17 0,8 4 40 16,27-20-120 0,5-31-24-16,-3-26-64 15,14-10-8-15,29-5-48 0,27-20-216 16,13-9-64-16,-20-35 63 15,-13-32 185-15,-35-16 80 0,-20-9 120 16,-12-19 113-16,-20 3 39 16,-32 6 16-16,-8 22-16 31,-32 17 456-31,-16 21-112 16,-7 32-280-16,-16 13-192 0,15 32-80 15,13 32-64-15,19 12-584 0,32-12-856 16,16-11-3249-16</inkml:trace>
  <inkml:trace contextRef="#ctx0" brushRef="#br0" timeOffset="2807.12">9307 11792 2832 0,'0'0'8786'16,"0"0"-6762"-16,0 0-1183 15,0 0-561-15,0 0 416 16,-100 86 192-1,61-7-8-15,-2 25-360 0,2 14-104 16,18-7-48 0,17-6-111-16,4-29-129 15,21-15-112-15,7-17 32 0,7-12-48 16,25-4-16-16,32-15 16 16,28-23-120-16,7-40-57 15,-11-30-47 1,-28-18 224-16,-33-4 64 15,-28-6 385-15,-18 4 95 0,-18 5-280 16,-22 26 8-16,-5 22 288 0,-32 10 48 16,-19 19-48-16,-9 9-336 15,-16 13-152-15,24 13-72 0,25 12-344 16,-5 26-752 0,21-13-1833-16,6 0-10642 0</inkml:trace>
  <inkml:trace contextRef="#ctx0" brushRef="#br0" timeOffset="5360.48">3375 7308 11482 0,'0'0'2248'0,"0"0"-775"16,0 0-697-16,0 0-384 16,0 0 232-16,11-79-56 0,17 63-312 15,8 3-168-15,16 1-48 16,8 6-40-1,0 6 0-15,-5 9-56 16,-11 23-32-16,-12 12 8 16,-21 10 80-16,-11 7-8 15,-7 2 8-15,-29 0 0 16,-16 1 8-16,-8-10 96 0,0-6-96 31,9-14 8-31,3-8 40 16,20-17-56-16,12-9 120 0,16-9-120 15,16-32-48-15,44-29-480 0,35-25 16 0,17-20 32 16,4 8-480-16,-24 24-833 16,-29 32 945-1,-19 26 848-15,-16 12 616 16,-8 3 329-16,-5 7-561 16,-11 3-312-16,-4 3-56 0,-11 20 624 15,-21 12 392-15,-9 6-160 16,2 7-232-16,-5 2-120 0,4 4-119 15,4-3-41 1,17 0-104-16,10 0-88 16,9-4-56-16,17-5-40 0,22-7 152 15,29-7 0-15,0-12-152 16,0-6-64 0,-1-10 0-16,-23 0 56 0,-4-17-64 31,-17-5-72-31,-18 0-320 15,-5-3-352-15,-20 2-777 0,-24 4-935 16,4 6-1513-16,4 8-2889 0</inkml:trace>
  <inkml:trace contextRef="#ctx0" brushRef="#br0" timeOffset="5561.02">4386 7385 14067 0,'0'0'3120'0,"0"0"-1575"32,0 0-881-17,0 0-344-15,0 0-104 16,0 0 8-16,5 104-16 0,-5-37-96 16,0 19-112-16,0 19-320 15,-9-16-2105-15,-3-17-4168 16</inkml:trace>
  <inkml:trace contextRef="#ctx0" brushRef="#br0" timeOffset="6162.53">3330 8877 12002 0,'0'0'2065'0,"0"0"-1097"16,0 0-96-16,0 0 144 15,0 0-496-15,108-76-320 0,-64 76-96 16,-1 3-88-16,-2 22-16 16,-6 14 8-16,-11 8-8 0,-12 10 8 31,-12 7 56-31,-15 3 64 15,-22-1 120-15,-6-9-32 0,-1-6 8 16,4-10 193-16,8-12-121 16,16-16-128-16,12-13-40 31,4-13 24-31,27-41-152 0,26-32-216 16,19-31-152-16,-1 2-185 15,-19 30-487-15,-16 34 296 0,-24 38 744 16,-5 7 648-16,-7 6-8 15,0 0-296-15,0 25 1 0,-7 13 327 16,-9 7-176-16,8 9-256 16,8-3-112-1,0-1-120-15,8-2-16 0,24-10-152 16,40-13-952-16,-1-12-1577 0,-4-13-4120 16</inkml:trace>
  <inkml:trace contextRef="#ctx0" brushRef="#br0" timeOffset="6447.68">4207 8734 5329 0,'0'0'8986'16,"0"0"-6978"-16,0 0-640 15,0 0-800-15,0 0-216 0,0 0-159 16,104 4-73-16,-80 24-72 15,-9 10 0-15,-15 9-40 0,0 5 48 16,-24 5 120-16,-8-3 56 16,0-7-72-16,4-5 72 0,5-14-56 15,19-12-120 1,4-10-48-16,12-6-8 16,31 0 0-16,34-28-88 0,18-11-648 15,-11 4-1017-15,-20 4-3936 0</inkml:trace>
  <inkml:trace contextRef="#ctx0" brushRef="#br0" timeOffset="7086.67">3474 10703 11226 0,'0'0'4137'16,"0"0"-3329"-16,24-74 176 16,-1 46-176-16,9 9-232 0,13 6-351 15,10 10-129-15,0 3-40 16,-2 19-48-16,-9 16-8 0,-12 10 0 15,-24 21 0 1,-16 20 0-16,-24-3 104 16,-9-11 88-16,-6-8 352 15,3-22-128-15,0 2 40 16,0-6-208-16,17-13-32 16,11-15-120-16,16-10-96 0,16-32 0 31,39-44-432-31,21-32-360 15,-1 6 96-15,-15 19-369 16,-28 42 265-16,-19 35 800 0,-9 0 360 16,-4 6 280-16,0 0 41 0,-4 19-9 15,-17 13-88-15,-3 12-96 16,5 10-24-16,-1 6 24 16,7 4-80-16,13 0-168 15,0-5-144-15,20-7-96 16,16-15-464-16,44-15-560 0,-8-12-1032 15,-5-10-5074-15</inkml:trace>
  <inkml:trace contextRef="#ctx0" brushRef="#br0" timeOffset="7487.67">4303 10776 15427 0,'0'0'3072'15,"0"0"-2191"-15,0 0-297 16,0 0-384-16,0 0-200 16,0 0-288-16,83-19-160 0,-51 19-433 15,-1 0-55-15,-10 9 408 16,-14 7 280-16,-7 3 248 0,-7 6 600 16,-17 4 464-16,-4-1-55 15,1 1-345-15,10 0-256 16,6-4-304-16,11 1-64 15,4-4-40-15,24 0-232 0,7-3-560 16,9 0-897-16,0 0-719 16,-4 0-377 15,-9 0 1089-31,-14 7 1104 0,-13 6 592 16,-8 2 1232-16,-20 4 1465 15,-17 7-425-15,-6-4-424 0,-5 4-751 16,1-7-457-1,2-3-304 1,6-10-336-16,-5-25-184 0,8-10-2361 16,4-22-14186-16</inkml:trace>
  <inkml:trace contextRef="#ctx0" brushRef="#br0" timeOffset="8267.59">4657 7654 7257 0,'0'0'4545'0,"0"0"-3753"16,0 0-480-16,0 0 424 15,0 0 25-15,0 0 103 0,104 0 200 0,-17-9-360 16,41-13-168-16,23 0-232 47,17-7-16-47,11 0-32 0,8-2-8 15,21-4-7-15,7-6-113 16,8 0-72-16,-12-7-48 0,-8 0-8 16,-12-3 8-16,-16 3-8 15,-19 7-96-15,-29 6-120 16,-35 13-1-1,-36 6 9-15,-24 10 104 0,-16 3 88 0,-8 3 8 16,-4 0-280-16,-1 0-712 0,-3 19-688 31,-15 6-865-31,-9-6-3216 0</inkml:trace>
  <inkml:trace contextRef="#ctx0" brushRef="#br0" timeOffset="8790.94">4960 9138 11226 0,'0'0'2368'16,"0"0"-1495"-16,0 0 87 0,0 0 232 16,0 0-376-16,99-42-248 0,-43 23-8 31,52-16-31-31,52-25-137 16,42-19-72-16,30-14 0 0,15-11-88 15,-4-7-104-15,8-7-120 16,-4-3-8-16,-21 10-88 0,-14 6-40 31,-21 23 56-31,-31 12-40 16,-29 16-96-16,-31 16-248 0,-33 13 16 0,-26 8 63 15,-18 8 105-15,5 3-120 16,0-1-448-16,-4 7-856 0,-9 0-1193 16,-10 0-2624-16</inkml:trace>
  <inkml:trace contextRef="#ctx0" brushRef="#br0" timeOffset="9523.96">4601 10639 5617 0,'0'0'4905'0,"0"0"-4257"16,0 0-288-16,116-73 1304 0,-49 19 89 31,38-25-417-31,33-29-304 0,22-23-272 31,4-8-296-31,-1-7-103 0,-12 12-105 16,5-2-200-16,-5 3 0 15,1-4-40-15,-1-6 64 16,4-3-72 0,1-6 40-16,3 3-40 15,-8 6 0-15,1 3 0 0,-13 23-8 16,-20 18 8-16,-27 26 0 0,-28 26 0 16,-20 18 0-16,-8 10 8 0,0-7 40 15,-1 7 16-15,6-3 0 47,-14 3-16-47,5 3-56 0,-4 7-120 16,-8-1-120-16,-4 4-248 0,-8 3-361 0,-8 3-639 15,0 0-608-15,-16 0 311 16,0 0-6593-16</inkml:trace>
  <inkml:trace contextRef="#ctx0" brushRef="#br0" timeOffset="11196.85">4565 8013 8665 0,'0'0'2185'15,"0"0"-1465"1,0 0-424-16,0 0-32 16,0 0 528-1,92 41 168-15,-32 4 33 16,28 28-105-16,35 35-24 0,29 22-144 16,11 16-48-16,5 10-288 0,-2 0-31 15,14 12-89-15,3 22-96 31,4 7 64-31,4 13 8 16,-11-1-184-16,-1-9-8 0,-3-6-48 0,-21-13 80 0,-8-32-80 16,-27-28-56-16,-29-42-288 15,-23-31-144 1,-20-23-169-16,-8-18-135 16,0-4 280-16,0-3 40 15,-8-13-184-15,-29-34-784 0,-3 5-1577 16,-24-2-4113-16</inkml:trace>
  <inkml:trace contextRef="#ctx0" brushRef="#br0" timeOffset="12177.17">4821 9286 4400 0,'0'0'9250'0,"0"0"-8025"31,99 42-753-31,-7-1 264 16,43 19 160-16,33 14 280 15,15 11-359-15,16 4-153 0,5 3-136 16,26 7-200-16,17 2-120 16,17-6-128-16,2-2-8 15,-10-21-8 1,-14-11-64-16,-22-20 0 15,-42-12-72-15,-42-17-152 0,-48-2-192 16,-41-7-312-16,-22-3-89 0,-14 0 49 16,-6 0 304-16,-5 0 360 15,-37-3 104-15,-10-3-888 16,-41-7-2153-16,17 3-1432 16,2 1-4447-16</inkml:trace>
  <inkml:trace contextRef="#ctx0" brushRef="#br0" timeOffset="12778.67">4833 11265 12722 0,'0'0'2441'0,"0"0"-1801"16,0 0-376-16,0 0 136 0,95-10 616 15,13-15 176-15,59-26-431 16,44-9-201-16,24-7-16 16,17-3-24-16,2 0-32 0,25 0-176 15,4-3-216-15,3-3-48 16,-22-6-48-16,-25-1-72 16,-40 13-368-16,-59 16-40 0,-45 19 176 31,-42 16 64-16,-27 10-344-15,2-4 24 16,-3 0 336-16,-9 7 184 0,-12 3 40 0,-4 3 0 16,0 0-152-16,-28 3-1113 31,4 6-1447-31,-4 1-3186 16</inkml:trace>
  <inkml:trace contextRef="#ctx0" brushRef="#br0" timeOffset="14103.96">4402 8125 5249 0,'0'0'2008'15,"0"0"-1128"-15,112 101-336 0,-25-19 345 32,33 30-33-32,16 15-392 15,3 6-192-15,1 10 96 16,-5 0 64-16,5 19 80 16,-2 9-280-16,6 4-176 0,4 6-40 15,-5 0-8-15,-3-3 48 16,-5 9 48-1,8 4-104-15,-4-7 8 16,5-3 40-16,-4-13-48 16,-5-10 0-16,-4-11-8 0,2-20-240 15,-2-16 64-15,-4-19 112 0,-7-22 72 16,-25-22 232-16,-23-20 80 16,-24-15 240-1,-20-7 49-15,0-6-329 16,-9 0-128-16,-6 0-16 0,-13-6-120 15,-24-35-8-15,-12 2-1673 0,-5-5-2808 16</inkml:trace>
  <inkml:trace contextRef="#ctx0" brushRef="#br0" timeOffset="14999.63">4589 9375 10786 0,'0'0'1408'0,"88"64"-664"16,0 6 296-1,43 31 73-15,32 26-81 0,17 19-48 0,11 10-216 16,12 9-96-16,13 16-431 15,10 0-81-15,6 10-144 16,-13-1 40-16,-8-12-16 0,-24-3-40 16,-27-10-256-16,-25-19-377 15,-27-20-111-15,-29-30-304 0,-23-29-512 16,-21-26-129 0,-7-6 801-16,0-3 264 15,4-1 344 1,0-2 80-16,-8-10 176 15,-3-6 24-15,-6-7 336 0,-11-3 16 16,1-3-352-16,-10 0-128 16,-11-3-1576-16,-8-10-257 0</inkml:trace>
  <inkml:trace contextRef="#ctx0" brushRef="#br0" timeOffset="15707.89">4793 11519 12802 0,'0'0'2865'0,"0"0"-2129"0,0 0-544 16,131 12 160-16,-19 17 664 31,55 19 33-31,32 18-241 0,25 7-248 15,10 10-144-15,2-7-144 32,7 7 40-32,11 6-144 0,10-1-120 15,-6 4 32-15,-11-6-16 0,-11-3-64 16,-34-4-272 0,-30-3-352-1,-48-15-104-15,-45-14-528 0,-31-18-2585 16,-24-10 936-16,-20-6 96 15,-4-7-1904-15,0-3 3489 0</inkml:trace>
  <inkml:trace contextRef="#ctx0" brushRef="#br0" timeOffset="18113.81">8697 6804 2536 0,'0'0'7034'0,"0"0"-5938"15,0 0-216 1,0 0-168-16,24-86 696 15,-4 67-303-15,4-3-137 16,12 3-616-16,7-4-200 16,6 1-144-16,7 6 64 0,4 0-56 31,3 7-8-31,1 2-8 0,0 5 96 0,-5 2-96 16,1 0 0-1,0 6 8 1,-5 6 0-16,9 4 0 15,-1 4-8-15,2 5 8 0,3 7 8 16,-1-1-8-16,-7 7 8 16,-4 4-16-16,-5 2 0 0,-7 4 8 0,-8 3 40 31,0-1-48-31,-4 4 56 31,-4 0 16-31,-4 3 0 0,-5 0-64 16,-3 1 112-16,-12-4-40 15,-4-1-72-15,0 5 48 0,-11-1 0 0,-13 3-8 0,-8 4-32 16,-4-1 32-16,-12 1 16 16,4-7 24-16,-12 0-16 15,4-6-24-15,-4-4 32 0,1-5-24 16,-1-1 40-16,0-3 32 0,0-9 184 16,-3-4 32-16,4-3 25 31,-5-9-65-16,4-3 32-15,-8-7-104 16,1-3 88-16,-6 0-80 0,-2-10-88 16,3-6-16-16,-3-3-88 15,2-6-40-15,5 0 64 0,5-4-56 16,8-3 32 0,10 0-40-16,1 1 8 15,9-1 40-15,3 3-8 0,-4-5-48 16,8-1 8-16,-4-4 0 15,1 1-8-15,3-3 0 0,-1-4-72 16,5-2-16-16,9-4-80 31,3-6-8-31,8-16 32 16,11-25 72-16,25-23-24 16,12-9 24-16,4 12 64 0,-4 29-88 15,-13 36 96-15,-3 11 0 0,0 10 104 31,4-2-104-31,4 2-48 16,4 0-40-16,-9 9-672 16,1 21-817-16,-12 2-2480 0,-11 0-5665 0</inkml:trace>
  <inkml:trace contextRef="#ctx0" brushRef="#br0" timeOffset="20535.65">9885 5975 8129 0,'0'0'2225'0,"0"0"-473"16,-12-35-152-16,7 26 73 0,5 2-137 16,-4 4-560-16,4 0-360 15,0 3-375-15,-4 3-241 16,4 16-24-16,-3 9 7 0,3 14 9 0,0 9 16 15,0-1-8 1,16-2 0-16,3-7-16 16,5-12-304-1,1-10-136-15,3-10-40 16,-5-9 376-16,5-5 120 16,-8-21 80-16,-4-15 64 0,-4-10-96 15,-4-3 72-15,-8-4 128 16,0 8-72-16,0 12 32 0,0 9 32 15,0 20 129 1,0 9-369-16,0 3-144 16,0 25 39-16,4 8 57 0,8 1 8 15,0 2 40-15,4-11 0 0,-4-9-8 16,-1-9 8 0,-7-10 233-16,5-4 679 31,-2-21-112-31,1-7-600 15,1-9-64-15,-5-3-88 16,-4 5 8-16,0 8-8 0,0 8 24 16,0 8-64-16,0 12-8 0,0 3-280 15,-4 6-1152-15,-5 29-249 16,5 0-607-16,0-4-4458 0</inkml:trace>
  <inkml:trace contextRef="#ctx0" brushRef="#br0" timeOffset="20720.55">10362 5896 12042 0,'0'0'2633'0,"0"0"-2393"16,0 0-40-16,0 0-200 0,0 0 880 16,17 82 40-16,-14-44-448 0,-3 3-160 15,4 4-152-15,5-1-160 16,3 4-880-1,-5-10-2953-15,10-13-4897 16</inkml:trace>
  <inkml:trace contextRef="#ctx0" brushRef="#br0" timeOffset="21284.3">10080 6359 8913 0,'0'0'4985'0,"0"0"-3000"31,0 0-1273-31,0 0-712 16,0 0 16-16,0 0 336 0,12 93-176 15,0-59-48-15,4-2-80 16,3-7-48-16,2-5 0 0,-1-11-120 16,3-6-80-16,1-3 104 15,-4-10 88 1,0-9-144-16,-4-6 64 0,-12-3 88 15,4 5 112-15,-8 1 112 16,0 13 424-16,0 9-56 0,0 0-592 16,0 13-168-1,4 12 120-15,8 7 40 32,0-4-288-32,8 0-224 0,-1-8-48 15,1-11 208-15,-3-6 360 16,-6-3 184-16,1-16 456 0,-3-12-24 15,-5-4 40-15,-4-6-175 16,0-3 63-16,0 3-248 16,-8 6-80-16,-1 6-40 15,5 14-176-15,4 9-464 0,0 9-2025 16,0 16-2360-16,8 0 632 16</inkml:trace>
  <inkml:trace contextRef="#ctx0" brushRef="#br0" timeOffset="21522.64">10605 6378 9353 0,'0'0'2705'16,"0"0"-817"-16,0 0-551 0,0 0-521 15,92-15-344-15,-76 21-264 16,-8 16-80 15,-8 7 184-31,0-4 312 0,-11 7-168 16,-10-7-144-16,6-6 9 15,2-3-169-15,9-7-88 0,4-5-64 16,8-4 16-16,16 0 32 16,16-4-48-16,8-5-96 31,8-13-929-31,-9 0-1359 0,-19 6-5106 0</inkml:trace>
  <inkml:trace contextRef="#ctx0" brushRef="#br0" timeOffset="22054.9">10267 6794 2984 0,'0'0'8058'15,"0"0"-5122"-15,0 0-839 0,0 0-409 16,0 0-832-16,0 0-824 0,12 0-32 0,-4 26 0 16,0 6 8-16,4 2-8 15,0-2 8-15,4-7-8 32,0-5-72-32,4-8-200 0,-1-9-80 15,1-3 144-15,1-9 128 16,-6-10 0-16,2-10 32 15,-10 1 48-15,1-1 72 0,-4 7 216 16,-4 9 456-16,0 10-23 31,0 3-721-31,0 9-8 0,5 14-8 16,-1 5 8-16,7 1-56 16,1-1 64-16,4-2-88 0,0-10-256 15,4-7-1-15,0-9 345 0,3 0 112 16,-3-25 225-1,1-10-33 1,-6-6 32-16,-6-4 0 0,-9-3-32 16,0 4 64-16,-9 6-176 15,-2 9-152-15,-1 14-40 0,-1 15-280 0,2 12-1609 16,2 20-1279-16,1 0-4498 0</inkml:trace>
  <inkml:trace contextRef="#ctx0" brushRef="#br0" timeOffset="22424.65">10769 6826 9434 0,'0'0'2832'16,"0"0"-791"-16,0 0-665 0,0 0-216 15,0 0-464-15,0 0-400 0,96-44-200 16,-77 44-88-16,-2 0-8 15,-2 6-88-15,-10 10 8 16,-5-3 72 0,-5 2 8-16,-10 1 0 0,-2 0 120 15,2 0-32-15,-2 0 24 16,14-3-64-16,3-1-48 0,0 1 0 0,16 0-8 16,8-1 0-16,8 4-80 46,0 0-24-46,0 0-24 0,-9 3-168 16,-11 0 32-16,-12 3 64 16,-4 0 152-16,-20-2 56 31,-8 5 104-31,-3-6 8 0,-10 0 8 16,-11-6-120-16,9-3-824 0,4-10-5745 15</inkml:trace>
  <inkml:trace contextRef="#ctx0" brushRef="#br0" timeOffset="23658.82">9905 9404 6105 0,'0'0'4657'16,"0"0"-2065"-16,0 0-367 0,-5-76-433 16,5 63-263-1,0 7-305 1,0 3-216-16,0 3-448 15,0 0-344-15,0 6-216 16,0 16-200-16,0 16 192 16,5 4 8-16,3 5 0 0,7 1 48 15,1-13-48-15,0-10-128 32,4-9-128-32,0-9-24 0,5-7 144 15,-2-7 120-15,1-15-40 0,0-3-104 0,-5 2 152 16,-10 7 8-16,-5 10-8 15,-4 6 0-15,4 16-216 0,-1 15 144 32,9 4 72-32,1 4 8 15,7-4 0-15,3-13 0 0,5-12 0 32,0-10 0-32,0-10 112 0,4-25-24 15,-4-26-40-15,-4-28 8 0,-9 7 8 16,-2 6-56-1,-13 12 112 1,0 20 72-16,0 6-72 16,0 0-112-1,0 22-8-15,0 16-416 0,-13 25-1929 16,6 16 65-16,-1 7-3361 0</inkml:trace>
  <inkml:trace contextRef="#ctx0" brushRef="#br0" timeOffset="24175.08">10586 9528 12938 0,'0'0'4033'0,"0"0"-2921"16,0 0-327-16,0 0-209 31,0 0-288-31,0 0-216 0,-4 51 176 16,-1-23-104-16,2 1-40 0,3 3-104 16,0 6-32-16,0-7-1561 15,0-8-4512-15</inkml:trace>
  <inkml:trace contextRef="#ctx0" brushRef="#br0" timeOffset="24807.24">10219 10036 12066 0,'0'0'4137'15,"0"0"-2953"1,0 0-472-16,0 0-208 16,0 0-191-16,0 0-89 0,0 0 64 15,4 95-208-15,4-60 0 0,5-3-80 32,2-4-192-32,1-5-368 0,0-8-225 15,0-8 313-15,-4-7 48 31,4 0 360-31,-4-16 64 16,-5-6 8-16,6-4 8 0,-9 4-16 16,0 3 240-16,-4 13 408 15,0 6-248-15,0 0-400 0,4 16-56 0,-1 6 56 0,10 3 0 32,-1 4-176-32,3-7-232 15,5-3 48-15,1-9 224 0,-2-10 80 16,1 0 56-16,-3-20 520 15,-2-8 24-15,-7-10-55 0,0-7-65 16,-8-5 88 0,0-1-112-16,0 6-192 15,0 7 88-15,-4 10-152 16,0 15-144-16,0 13-344 0,-8 13-1521 16,5 12-951-16,2 1-3377 0</inkml:trace>
  <inkml:trace contextRef="#ctx0" brushRef="#br0" timeOffset="25229.99">10785 10125 9073 0,'0'0'2529'15,"0"0"-1833"-15,0 0 96 16,0 0 481-16,88-7-345 16,-77 14-536-16,-11 8-168 15,0 8 184-15,0-1 384 0,-15 4-48 16,-5-1-152-16,0-3-215 16,8-6-137-16,4-7-160 15,8-2-64-15,0-7-16 0,24 0-64 16,12 0 56-1,35-22-873-15,-11 0-1711 16,-8-4-4394 0</inkml:trace>
  <inkml:trace contextRef="#ctx0" brushRef="#br0" timeOffset="25810.02">10427 10649 12322 0,'0'0'4361'0,"0"0"-3225"16,0 0-296-16,0 0-391 16,0 0-337-16,19 12-96 0,-15 17-16 15,9-1 8-15,-6 11-8 16,1-4-400 0,1-3 296-16,2-14-265 0,1 1-295 31,4-12-336-31,4-7 96 15,4 0 176-15,-4-19-433 0,-5-4 313 16,2-2 408-16,-6 0 440 16,-7 6 536-16,1 3 1281 15,-5 10 47-15,0 6-632 0,0 0-832 16,0 12-400-16,4 4 0 16,4 3-272-16,3 3-312 15,9-2-16-15,1-8 96 0,2-6-72 16,5-6-1112-16,-4-3 1423 47,4-19 265-47,-8-10 665 0,0-3 375 15,-12-9 160-15,-4-4-32 0,-4-6-399 16,0 10-81-16,-4 6-248 0,-4 12-128 16,0 13-312-16,0 13-232 15,-4 17-2313-15,4 1-2848 16</inkml:trace>
  <inkml:trace contextRef="#ctx0" brushRef="#br0" timeOffset="26226.16">11060 10617 9858 0,'0'0'2240'0,"0"0"-1696"15,0 0-368-15,91-23-176 0,-59 23 0 32,-8 4-376-32,-8 12-680 0,-7-1 184 15,-9 2 768-15,-4 2 104 0,-13-4 744 16,2-2 56-16,-2 0 64 15,6-7 8-15,6 0-319 16,5-2-297 0,0-1-256-16,9 3 0 15,6 0-152-15,2 4-136 0,-2 3-529 0,-11 3 129 16,-4 0 152-16,0 3 536 16,-19 0 408-16,-13 0 256 0,-4 0 385 31,-8-4-241-31,-24-5-760 15,16-3-48-15,5-7-3105 0</inkml:trace>
  <inkml:trace contextRef="#ctx0" brushRef="#br0" timeOffset="26599.12">10893 8579 12818 0,'0'0'2489'0,"0"0"-1889"0,0 0-488 15,0 0 32-15,-36 104 32 16,12-53-80-16,-16 25-96 15,13-9-1952-15,-1-13-5634 0</inkml:trace>
  <inkml:trace contextRef="#ctx0" brushRef="#br0" timeOffset="26936.9">10960 9588 6481 0,'0'0'4841'0,"0"0"-4113"16,0 0-152-16,0 0 857 15,0 0-113-15,0 0-208 0,0 0-416 32,-48 73-600-32,16-35-96 15,9-3-2168-15,-1-3-5202 16</inkml:trace>
  <inkml:trace contextRef="#ctx0" brushRef="#br0" timeOffset="27415.88">11458 10277 14819 0,'0'0'4081'0,"0"0"-3465"16,0 0-416-16,0 0-112 15,0 0 56-15,-20 26-56 16,-3-1-8-16,-18 23-80 0,2-7-1409 16,3-6-6712-16</inkml:trace>
  <inkml:trace contextRef="#ctx0" brushRef="#br0" timeOffset="28572.75">10143 12046 10898 0,'0'0'3977'0,"0"0"-2089"16,0 0-176-16,0 0-535 16,0 0-561-16,0 0-392 15,0 0-224-15,0 0-64 16,32 34 64-16,-16 1 0 0,-4 4 64 16,1 2-48-16,2-3-16 15,1 0-64 1,4-12-240-16,4-8-224 31,0-8-136-31,4-10-129 16,0-3 201-16,0-19 8 0,-5-10 136 15,-7-6 176-15,-4-3 272 0,-8 2 152 16,-4 11 944-16,0 12 369 0,0 3-417 16,0 13-664-16,0 0-384 15,0 7-64 1,5 8 64-16,6 2 48 0,6-5-48 15,-2-2 0-15,5-7 0 16,0-3 8-16,0-13 80 0,-8-16-40 16,0-6 16-16,-8-2-56 15,-4-2-8-15,0 8 8 32,0 12 8-32,-4 6-16 0,-5 13 0 0,9 3-1056 0,0 38-425 15,5 0-1703-15,3-2-4162 16</inkml:trace>
  <inkml:trace contextRef="#ctx0" brushRef="#br0" timeOffset="28742.26">10817 12080 13450 0,'0'0'4193'0,"0"0"-2512"0,0 0-777 15,0 0-552-15,0 0-344 16,0 0 0-1,0 0 88 1,24 111-48-16,-16-69-48 0,-5 12-328 16,2-9-1216-16,-5-14-4506 0</inkml:trace>
  <inkml:trace contextRef="#ctx0" brushRef="#br0" timeOffset="29389.43">10347 12636 10018 0,'0'0'5137'31,"0"0"-3977"-31,0 0-136 15,0 0 88-15,0 0-615 0,0 0-329 16,7 57 72-16,10-18-48 16,-6 5-64-16,6-3-120 15,6-6-8-15,-3-9-504 0,1-4-377 16,-2-16-111-16,1-6 520 16,0 0 336-16,0-26 120 15,-4-5-112-15,0-14 120 0,-8 4 8 16,0 3 400-1,-8 10 544-15,4 15 289 0,-4 13-697 0,0 13-536 16,4 18-48-16,7 10 48 16,2 4-8-1,7-1-312-15,3-12-160 0,5-3-9 16,0-16 321-16,-4-11 48 16,-3-2 120-16,-6-18 272 15,-3-20 24-15,-4-7 81 0,-8-9 199 16,0-6 48 15,-4 3-264-31,-8 6-120 0,4 9-96 16,0 17-144-16,5 19-48 15,3 15-1480-15,-5 17-2625 16,5 5-1296-16</inkml:trace>
  <inkml:trace contextRef="#ctx0" brushRef="#br0" timeOffset="29643.29">10964 12741 8977 0,'0'0'3121'15,"0"0"-1112"-15,0 0-121 16,0 0-600-16,0 0-848 0,0 0-328 16,0 0-64-1,72 25 104-15,-76 7 264 16,-8 0-31-16,0-4-65 15,0-6-120-15,8-2-128 0,4-8-72 16,4-5-184 0,20-7 96-1,12 0 80-15,4-13-352 0,19-15-753 0,-14-1-1375 16,-13 3-3370-16</inkml:trace>
  <inkml:trace contextRef="#ctx0" brushRef="#br0" timeOffset="30244.86">10605 13338 11426 0,'0'0'4449'0,"0"0"-3713"0,0 0-16 16,0 0-128-16,0 0-264 0,0 0 465 15,21 95-457-15,-10-53-264 16,6 2 8-16,7-3-80 0,-5-6-40 31,9-9-785-31,-4-11-247 0,4-11 256 16,-4-4 384-16,-1-19 216 15,-6-7 216-15,-1-9 160 16,-8 4 344-16,-4-1 184 0,3 10 352 0,-7 9 145 16,4 13-449 15,5 0-640-31,3 9-96 0,8 10-48 15,3 0-16-15,5 1-320 16,0-8-152-16,-4-9 112 16,0-3 136-16,-8-3 280 0,0-16 8 15,-8-13 224-15,0-6 104 16,-5-9 224 0,6-17-112-16,-5 4-88 0,0-7-216 15,0 4-88-15,-1 15 32 0,1 3-64 16,-4 20 80-16,0 19-96 15,-4 25-688-15,-11 19-952 0,-1 0-2241 16</inkml:trace>
  <inkml:trace contextRef="#ctx0" brushRef="#br0" timeOffset="30761.76">11303 13360 10898 0,'0'0'2448'15,"0"0"-1639"-15,0 0 231 16,92-35-160-16,-61 29-456 0,-3 6-272 15,-7 0-96-15,-6 3-56 16,-7 13-152 0,-8 0 88-16,0 6 64 15,-19 3 152-15,-2-5 144 0,1-1 80 16,1-4 80-16,11 1-248 0,3-6-144 0,5 2-64 16,5 1-344-16,14 0 24 31,2-3-376-31,-2 5-224 15,-3-2 24-15,-4 3 312 0,-12 3 295 16,0 0 289-16,-12 0 489 16,-12 6 143-1,-23 4-288-15,6-4-344 0,2-5-2089 16</inkml:trace>
  <inkml:trace contextRef="#ctx0" brushRef="#br0" timeOffset="31410.13">10873 11569 8937 0,'0'0'2233'0,"0"0"47"31,0 0-631-31,0 0 167 16,0 0-352-16,0 0-647 0,0 0-481 0,0 0-336 0,0 0 0 16,7 35 0-16,-22 10-192 15,-17 25-929-15,4-10-3168 0,0-3-5609 16</inkml:trace>
  <inkml:trace contextRef="#ctx0" brushRef="#br0" timeOffset="31864.66">11056 11608 8121 0,'0'0'2689'0,"0"0"39"16,0 0-511-16,0 0-529 15,-4-7-824-15,0 7-544 0,4 13-215 0,-8 9-9 16,0 7 224-16,-4 6-168 15,0 6-144-15,0 26-8 16,1-14-873 0,-2-5-4224-16</inkml:trace>
  <inkml:trace contextRef="#ctx0" brushRef="#br0" timeOffset="32428.43">11140 12233 8545 0,'0'0'2777'0,"0"0"-665"0,0 0-879 16,0 0-329-16,0 0-48 0,0 0-88 16,0 0-320-16,-60 92-224 0,48-57-24 15,4 3-200 1,4-3-208-16,4 0-1168 16,0-10-2505-16,4-9-1848 15</inkml:trace>
  <inkml:trace contextRef="#ctx0" brushRef="#br0" timeOffset="32597.71">11283 12284 10306 0,'0'0'2872'0,"0"0"-2168"16,0 0-383-16,0 0 911 15,0 0-424-15,0 0-528 0,-40 95-128 0,20-47-152 31,4-4-1560-31,0-6-4554 0</inkml:trace>
  <inkml:trace contextRef="#ctx0" brushRef="#br0" timeOffset="33183.74">11458 12843 12042 0,'0'0'2441'16,"0"0"-1697"-1,0 0 56-15,0 0-72 16,0 0-344 0,-60 95-240-16,49-70-144 0,7 7-544 15,4-6-1664-15,0-11-3322 0</inkml:trace>
  <inkml:trace contextRef="#ctx0" brushRef="#br0" timeOffset="33346.51">11602 12849 12994 0,'0'0'2609'15,"0"0"-1937"-15,0 0-176 0,0 0 272 16,-44 76-464-16,12-25-304 15,4-4-952-15,5-8-5097 0</inkml:trace>
  <inkml:trace contextRef="#ctx0" brushRef="#br0" timeOffset="66437.83">8442 7378 4624 0,'0'0'1169'0,"0"0"31"31,0 0-312-31,0 0-448 16,0 0 641-16,0 0 551 0,0 0-376 0,0 0-160 0,0 0-456 15,0 0-407-15,13-63-233 16,-13 63-48-16,0 0-161 0,0 9-15 16,0 4 224-16,0 3-8 31,0 6 8-31,-5 3 16 0,1 4-8 16,0 6 40-16,-4 0-40 0,5 6 64 15,-6 7-16-15,5 6-40 0,0 0 41 16,4 10 23-16,0-1 0 15,0 13-32 1,4 16-32 0,9 16 96-16,6 13 16 0,1-1-64 15,0-15-16 1,0-10 16-16,-4-6-64 0,-1 0 0 16,2 10 0-16,-2 2 0 31,2 7 8-31,-2 4 64 15,2 5-72-15,-6 7 0 0,6-4-8 16,-6-5 8-16,6-7-8 16,-6-10 8-16,2-6 0 0,-6-6 8 0,5-20 0 0,1-12 8 15,-6-12-16-15,5-10 0 32,4 5-8-32,0 5 0 15,8 9-32-15,-4-1 32 0,3-2 16 16,1 6-8-16,-3-3 0 0,-1 0 0 15,-1-3-8 1,-6-1 8-16,-2 0 48 16,-3 1-48-1,-4 6 0 1,0-3 16-16,1 15-16 0,-2-2 16 16,-3 3-16-16,4 2 8 15,0 5-8-15,-4 18-8 0,0 19 8 16,0 10 8-1,0-10-8-15,0-7 8 16,0-15-8-16,0 7 0 0,4 2 8 16,4 4-8-16,8-1 0 15,0-5 8-15,0-1 0 16,4 6-8-16,-4 7 0 0,-5 0 8 16,-2-3-8-16,-1-7 0 31,-5-5 8-31,1 1-8 15,-4 8 8-15,4-4-8 0,-4-2 0 16,5-7 0-16,3-7 0 16,-4 1 0-16,3-1-32 0,1 4 32 15,1 3 8-15,-2 3 0 16,5 0 0 0,1-3-8-16,-2 0 0 0,6 3 0 15,-6-10-8 1,6 1 8-1,-2-3 88-15,5 2-88 0,-4 1 8 16,4 2 200-16,-1 1-112 0,1-3-8 16,-3-17 152-16,-2-12-80 0,-2-9-96 15,-5-4-56-15,3 10 16 16,2 6-16-16,-2 7 64 16,-3-7-64-16,-4-3 8 0,1-10 88 31,-5-6-24-31,4-9 96 0,-4-7-16 15,0-12 40 1,0-1-64-16,3-6-56 0,-3-3-72 16,0 3 40-16,4-3-40 15,0 7 0-15,-4-1-8 0,8 1-352 16,-8-1-520-16,0 0-1025 31,0-3-607-31,0-3-1713 0</inkml:trace>
  <inkml:trace contextRef="#ctx0" brushRef="#br0" timeOffset="66807.62">9112 15513 11762 0,'0'0'3857'0,"0"0"-1945"16,0 0-1208-16,0 0-496 0,0-13-88 15,0 13-120-15,0 13 56 16,7 6 185-16,10 6 79 0,-2 4-176 0,6 0-48 16,3 6 0-16,-1-1-16 31,1 1-72-31,0 0 48 0,0 0-40 15,-5-6-8-15,2-1 0 16,-6-2 8-16,-2-7-16 16,2-4-8-16,-2-5-312 0,-6-7-272 15,5 0-377-15,-3-3-303 16,2-22-912-16,-3-6 287 16,1-7-3928-16</inkml:trace>
  <inkml:trace contextRef="#ctx0" brushRef="#br0" timeOffset="67008.14">9598 15500 3024 0,'0'0'6730'16,"0"0"-3914"-16,0 0-551 0,0 0-961 16,0 0-544-16,0 0-464 15,0 0 32-15,0 0 560 0,-76 108-295 16,52-60-273-1,1 2-112-15,-2-2-120 0,9-7-88 16,8 1-8-16,1-11-784 16,7-8-905-16,3-8-2216 15,9-15-1384-15</inkml:trace>
  <inkml:trace contextRef="#ctx0" brushRef="#br0" timeOffset="70000.47">10865 5629 8345 0,'0'0'1713'0,"0"0"-841"16,0 0-200-16,0 0-352 16,0 0 672-16,0 0 177 0,0-63-401 0,0 50-168 15,0 3-176-15,-4 1-120 16,-5-4-16-16,6 1-144 15,-9-5-48-15,4 4-56 16,-4-2-32-16,-4-4-8 16,0 3 8-16,-3-3 0 0,-9 3 48 15,-4 0-56-15,-5 0-8 16,-3 4-8-16,1-1 16 16,3 3-8-16,1 1 8 0,3 0 8 31,4 2-8-31,-4 4 0 15,-5 0-48 1,1 3-8-16,1 0-16 0,-1 0-16 0,0 0 80 16,1 0 8-16,3 3 0 15,-5 3 0-15,1 0 0 16,-3 4 16 0,-1 3-16-16,-8 3-8 15,5 0 8-15,-6-1 0 0,6 7 40 16,6-2-40-1,2 2-80-15,7 3 64 16,5 1-40-16,-2 2 0 16,5 1 48-16,5 6 0 0,-2 3-40 15,2 0 40-15,2 3 8 16,2 0-8-16,-1 1-64 16,3 2 16-16,-2-2 56 15,7 5 0-15,0-2 0 16,-1 2 0-16,5 4 0 0,0 0-8 31,5 3 8-31,11-3 0 16,0-1 0-16,3-2 0 0,2 0-8 15,3-4 8-15,8 4 0 0,-4-4 0 0,0 0 0 16,-1 1 0-16,4-1 0 16,-7-2 8-1,-3 2 0-15,3-2-8 16,-5 2 80-16,-2 1-80 0,3 2-8 15,-1 1 8-15,-2-1 0 16,-2-6 8-16,1 4-8 16,0-7 0-1,0 3 8-15,4-5 48 0,0 1-48 16,0-5-8-16,-1-3 16 16,2-10 48-16,3 0-16 0,0-3 0 15,-1 0 16-15,5-4-8 16,-4 4-56-1,8 3 8-15,-4-3 64 0,0 0-72 32,4 0 0-32,-4 0 0 15,0-7 8-15,0-3-16 0,4-2 8 16,-4-1 0-16,-1-3 16 16,-3 0-8-16,-4 0 0 15,-5 0 8-15,2-3-16 0,3-1 16 16,-5-5-8-16,6 3 48 15,-2-4-48-15,9-2 0 16,0-4 0-16,0 3 32 0,4-6-40 16,-4 3 0-16,-4-3-8 15,0 3 8-15,-5 0 8 0,-2 0-8 32,-6 1 0-17,2-5 8 1,-5-2 32-1,7 0-40-15,1-7 0 0,4-2-8 16,-4-4 8-16,8 0-16 0,-4 0 16 16,-4 3 0-16,-1 0-8 15,-2 1 8-15,-5 2 40 0,-1 0-32 16,-3 1-8-16,1-4 16 0,-1-3 40 16,0 3-40-16,0-2-16 15,-4 2 0-15,3 0-16 16,1-3 0-16,-4 0 16 0,0 3 0 31,0-2 8-31,0-5 96 0,0 4 16 0,-7-6 80 16,-10 3-112-16,-2-9-72 0,-1 2-8 15,-8-6 48-15,0-16 8 32,-8-12-56-32,0-16-8 0,4 6 48 15,8 19-48-15,0 19 56 16,5 16-48-1,-9-3 0-15,-16 0-8 16,-24-3-64-16,-31 22-296 0,-40 19-488 16,-5 3-1560-16,24 19-1657 15,40-3-3745-15</inkml:trace>
  <inkml:trace contextRef="#ctx0" brushRef="#br0" timeOffset="71604.73">12574 4156 6329 0,'0'0'1656'0,"0"0"-752"16,0 0-23-16,0 0 263 0,0 0-144 31,-92 3 72-31,73-13-104 16,2-5-303 0,2-5-129-16,2-8 216 15,2-10-48-15,11-7-408 16,4-18-296-16,20 0-16 0,11-1-440 0,33-3-72 15,24 20 520-15,48 8-448 16,23 24 456-16,20 15 0 16,4 22 8-1,-4 19 80-15,9 13-16 0,-1 16-64 16,16 6-8-16,12 4 152 0,16 5-88 16,9-2 72-16,6-1-104 15,5-2 136-15,16-10-168 0,8-7 160 31,16-12-24-31,12-4-24 16,-1-8-24-16,-3-8 64 16,-12-8-32-16,-24-14-120 15,-28-9-80-15,-20-9-96 0,-27-23-144 32,-33-16 312-32,-48 0-40 15,-34 1-56-15,-38 3 104 0,-7-11-296 16,-16 1 296-16,4-6 192 15,-4-10-192-15,-8 13 0 0,-1 0-144 16,-3 3 136-16,1 16 8 0,-5 3 8 16,0 13 40-16,0 9 88 15,0 7 24 1,0 3-88-16,0 3-72 16,0 0-64-16,0 0 64 15,0 0-136-15,0 0 24 0,4 13-168 0,4 5-16 16,3 17 184-16,6 3 112 0,2 10 8 31,1 3-8-31,4 3 8 16,8 0-8-16,-4 0-8 15,0-7-144-15,0-5 0 0,-9-11 48 16,-2-8 80-16,-6-14-32 31,-3-6 56-31,-3-3 264 16,-1-9 752-16,0-20-728 0,3-9-200 15,6-10-88-15,2-9-8 16,6-3-40-16,14-4-16 0,5-2-304 16,12-1 248-16,4 7 120 15,23 3-72-15,20 9-120 16,25 20 192 0,12 11 0-16,3 17 8 0,-11 13-8 15,4 19-80-15,15 6 32 16,12 13-56-16,16 3 104 0,13 3 0 15,7 0-8-15,16 0 16 16,12 1-8 15,13-1 64-31,2 0-64 0,1-6-40 16,4-7 40-16,-7-6 0 16,2-9 192-16,-6-7 32 0,-6-9 0 15,-6-7 256-15,-9-6-296 31,-4 0 56-31,1-3-64 0,3-13-112 0,-4-10-24 16,4-9-40-16,0-6-80 0,-3-12-24 16,-6-8-40-16,-10-6 16 15,-21-2 0 1,-20-11 128-16,-19 1 32 16,-20-1 112-16,-25 10 176 15,-23 13 112 1,-20 19-96-16,-9 3-160 0,-3 0-176 15,1 4-24-15,-1-4-312 16,-21 6-512-16,-3 7-1544 0,-8 6-657 16</inkml:trace>
  <inkml:trace contextRef="#ctx0" brushRef="#br0" timeOffset="100094.59">18503 5553 3880 0,'0'-10'4545'15,"0"1"-2528"-15,0-4 223 0,0 3-439 16,0 4-313-16,0 0-296 31,0 3-184-31,0-1-367 16,0 4-169-16,0 0-200 0,0 0-72 15,-4 0-80-15,-12 7-56 0,-12 15-64 0,-16 10-40 16,-4 13 32-16,-12 18 16 16,9 22-16-1,10 14 8 1,18-7-16-16,18-16 8 0,5-25-88 16,17-10 32-16,11 0 16 15,11-6-272-15,25-9 160 0,20-26 64 0,0-19 96 16,4-41 0-16,-17-33 56 31,-24-11 48-31,-15-14 80 0,-27 10-64 16,-17 19 232-16,-20 16-8 15,-4 16-24-15,-4 19 88 0,0 13 96 16,-15 2-128-16,-10 11-56 16,-6 9-320-16,3 12-384 15,9 48-600-15,34 45-696 16,18-4-1265-1,7-9-5345-15</inkml:trace>
  <inkml:trace contextRef="#ctx0" brushRef="#br0" timeOffset="100564.21">18842 5616 2592 0,'0'0'8986'0,"0"0"-5161"0,0 0-2361 15,0 0-472-15,0 0-232 16,0 0-479-16,0 0-281 16,7 35-249-16,5 0 249 0,0 10 64 15,8 5-64-15,-4 1 0 32,4-3 0-32,-4-7 0 15,0-9 9 1,-4-10-9-16,-5-9-9 0,2-13 9 15,-1-3 129-15,3-26 367 16,10-28-208-16,-1-22-40 0,-1-23 88 16,-2 7-144-16,-10 25 32 0,-3 22 40 31,-4 29-16-31,0 0-192 16,0 13-56-16,0 6-248 0,0 18-1520 15,-11 56-625-15,2-4-7 0,1-4-2970 0</inkml:trace>
  <inkml:trace contextRef="#ctx0" brushRef="#br0" timeOffset="100749.17">19323 5661 10298 0,'0'0'2872'16,"0"0"-23"-16,0 0-737 0,0 0-535 16,0 0-865-16,0 0-712 31,-8-4-152-31,-3 62 136 0,-2 2 16 15,5 4-392-15,5 6-560 16,-1-11-513 0,0 2-751-16,0-10-1697 0,-1-20 1008 15,1-18-3816-15</inkml:trace>
  <inkml:trace contextRef="#ctx0" brushRef="#br0" timeOffset="100880.84">19315 5397 9418 0,'0'0'4665'0,"0"0"-4665"16,0 0-24-16,-35 73-817 31,14-16-439-31,2 1-1849 0</inkml:trace>
  <inkml:trace contextRef="#ctx0" brushRef="#br0" timeOffset="101234.66">19662 5188 11202 0,'0'0'3017'15,"0"0"-449"-15,0 0-776 32,0 0-1079-32,0 0-449 0,0 0-264 0,0-26-8 15,0 26-104-15,0 0-40 16,0 0-48-16,0 0 88 0,0 0 64 0,0 0 48 15,0 0 88-15,0 0 256 16,0 0 152-16,0 0 112 16,0 0 48-16,0 0-72 0,0 0-248 31,0 0-184-31,0 0-56 0,0 0-48 16,0 0-40-16,0 0-8 15,0 0-72-15,0 0 64 0,0 0-208 16,0 0-72-16,0 0-248 0,0 0-224 15,12 0-584-15,0 0-3081 16,0 0-1945-16</inkml:trace>
  <inkml:trace contextRef="#ctx0" brushRef="#br0" timeOffset="101841.5">19785 5292 5801 0,'0'0'1424'0,"0"0"-352"16,0 0-32-16,0 0 193 15,0 0 367-15,0 0-8 0,41-69-527 16,-41 66-385-16,0 3-64 16,0-4-120-16,0 4-112 0,0 0-32 0,0 0 80 15,0 0-24-15,0-3-160 16,0 3-88-16,0 0-48 16,0 0-55-1,0 0-49-15,0 0-8 16,0 0-233-1,0 0-719-15,-4 0-1312 0,-9 10-2721 16,-2-1 216-16</inkml:trace>
  <inkml:trace contextRef="#ctx0" brushRef="#br0" timeOffset="103032.57">19311 5857 9642 0,'0'0'2464'32,"0"0"-1056"-32,0 0-952 0,0 0 25 15,0 0 679-15,0 0-216 16,0 0-392-16,0 0-336 0,92-50-112 0,-56 18-96 15,-1-6 24 1,-7-10-32-16,-3-6-256 16,-9-3-256-16,-16 6 352 0,0 7 160 15,-20 15 672-15,-12 17-72 16,-4 12-280-16,-8 19-224 16,-3 25 8-16,6 13 96 0,14 7-24 31,11 6-168-16,16-3 1-15,7-1-1 16,29-6 72-16,12-6 0 0,27-12-64 0,22-23-16 16,-5-19-201-16,-13-4-295 15,-19-30-720-15,-1-46-1376 0,-6 1-1865 16,-10-4-4065-16</inkml:trace>
  <inkml:trace contextRef="#ctx0" brushRef="#br0" timeOffset="103339.86">20045 5391 8105 0,'0'0'2721'0,"0"0"-2049"16,0 0-568-16,0 0 864 16,0 0 713-1,-24 111-361 1,-8-51-96-16,-4 1-424 0,-4 8-432 16,4 2-192-16,9-14-128 15,3 6-40-15,11-6-8 0,13-16-472 16,0-12-216-16,17-17 208 31,11-12 200-31,0-22 280 16,-1-32 96-16,-3-28 408 0,-24-19 80 0,0 2-136 15,-24 26 280-15,-7 25 145 0,-1 26-9 16,-5 6-112-16,1 3-360 0,1 13-392 16,7 4-584-16,12 27-912 31,28 23-1001-31,16-6-2432 15,15-7-4201-15</inkml:trace>
  <inkml:trace contextRef="#ctx0" brushRef="#br0" timeOffset="103618.5">20694 5181 12082 0,'0'0'3105'16,"0"-85"-1417"-16,0 34-536 0,-8-3-472 0,-4 9 337 15,-7 7-361-15,-9 13-216 16,-8 19-224-16,-9 9-216 31,-14 44-168-31,-5 39 88 0,17 38-56 16,23 18 56-16,24 2 32 16,15-11 48-16,26-12 40 0,2-4 8 0,0-12-32 15,-10-13-16-15,-10-3-216 0,-10-23-168 31,-13-15-560-31,0-16-689 16,-36 3-1079-16,-4-9-1281 0,0-7-2569 16</inkml:trace>
  <inkml:trace contextRef="#ctx0" brushRef="#br0" timeOffset="103787.75">20192 5775 12322 0,'0'0'3209'15,"0"0"-1425"-15,0 0-1144 16,128-41-400-16,-37 34-32 16,25 1-64-16,-5 6-40 0,-23 0-104 0,-4-6-568 31,-33 0-1872-31,-7-4-4282 0</inkml:trace>
  <inkml:trace contextRef="#ctx0" brushRef="#br0" timeOffset="103919.24">21033 5553 3872 0,'0'0'9434'0,"0"0"-6481"15,0 0-1969-15,0 0-896 32,0 0 176-32,0 0 208 15,4 104-296-15,7-56 24 0,-2 3-200 16,-1-3-520-16,-5-1-1576 16,-3-15-1137-16,0-19-1544 0</inkml:trace>
  <inkml:trace contextRef="#ctx0" brushRef="#br0" timeOffset="104057.24">21104 5235 12202 0,'0'0'2745'15,"0"0"-617"-15,0 0-1216 16,0 0-912 0,0 0 0-16,0 0-240 0,0 0-296 0,-24 96-1744 15,20-65-3642-15</inkml:trace>
  <inkml:trace contextRef="#ctx0" brushRef="#br0" timeOffset="104288.99">21403 4934 13098 0,'0'0'2969'16,"0"0"-881"-16,0 0-479 15,0 0-561-15,0 0-1024 16,0 0-24-1,24 86-48-15,-16 34 48 16,-4 26 0-16,0 0 8 0,0-16-8 16,1-41-440-16,-5-22-480 0,7-26-705 15,-3-15-703-15,11-17-785 16,6-9-912-16,-1 0-2656 0</inkml:trace>
  <inkml:trace contextRef="#ctx0" brushRef="#br0" timeOffset="104473.91">21941 4842 13570 0,'0'0'2689'0,"0"0"-449"0,0 0-1719 15,0 0-473-15,-40 124-48 32,29-4 272-32,3 20-160 0,8 2 8 15,0-11 8-15,11-17-128 16,-7-18-248-16,0-20-977 0,0-26-1647 0,-4-21-2089 15,4-19-3369-15</inkml:trace>
  <inkml:trace contextRef="#ctx0" brushRef="#br0" timeOffset="104636.63">21364 5334 11002 0,'0'0'1024'15,"107"-23"-968"1,5 17 48-16,19 3 416 0,9 3-416 16,-17 0-104-16,-31 9-912 0,-28-2-1769 15,-25-1-3264-15</inkml:trace>
  <inkml:trace contextRef="#ctx0" brushRef="#br0" timeOffset="104790.26">22244 5343 6305 0,'0'0'7049'16,"0"0"-5064"-16,0 0-1241 15,0 0-528-15,0 0 432 16,0 111-24-16,0-47-304 0,0-1-200 16,3 7 0-16,-3-6-120 15,0-13-992-15,0-10-1296 0,0-16-713 16,0-18-2480-16</inkml:trace>
  <inkml:trace contextRef="#ctx0" brushRef="#br0" timeOffset="104906.13">22403 5121 10938 0,'0'0'3201'0,"0"0"-1177"15,0 0-2024-15,0 0-632 0,-40 92 304 0,12-22-504 16,-7 6-3177-16</inkml:trace>
  <inkml:trace contextRef="#ctx0" brushRef="#br0" timeOffset="105692.43">22335 5763 8449 0,'0'0'6402'0,"32"-86"-4586"0,-12 29-416 15,5-10-471 1,3 10 231-16,0 6-432 16,-2 13-384-1,-1 19-320-15,-1 16-24 0,0 6-288 16,4 25 32-16,-5 20 24 15,-7 9 104-15,0 3-88 0,-7 4 80 32,-6-7 88-32,-3-13-288 15,0-5-56-15,0-20-56 16,0-13 287-16,0-6 161 0,0-16 433 0,4-22-433 16,20-22-369-16,4-7 33 0,8 0-96 15,-4 7-424-15,-4 19-40 0,-4 12 896 31,-12 20-96-31,-5 9 96 16,-3 19 0-16,0 13 56 16,5 5 144-16,6 5-96 0,9-1-24 15,8-9 0-15,8-10-80 0,12-16-360 32,8-6 72-32,3-19-136 0,5-25 224 15,-5-29-416-15,-14 0-97 16,-21 3 713-16,-21 13 585 0,-7 25 583 15,-16 7 216 1,-11 12-464-16,-10 13-776 0,-6 22-144 31,0 32-64-31,11 3 56 16,11 7-40-16,18 2-80 16,10-15 32-16,29-3-280 0,28-10-16 15,27-25-592-15,21-20 832 16,-12-24-72-16,-20-11 200 0,-33 7 24 0,-27 16 912 0,-4 1 136 31,-8 8 161-31,-8 10-873 16,-12 25-336-16,-35 61-80 15,-21 76 80-15,-8 41 16 0,16 19-16 16,24-2-192-16,29-49-177 16,7-28-1199 15,0-45 1000-31,3-41 264 0,1-28 208 15,-4-26 96-15,0-6 200 16,-7-42 2625-16,-6-50-1617 0,5-60-496 16,8-43-104-16,32-24-384 15,32 10-224-15,12 44-408 0,-16 47 144 16,-17 61-200 0,-22 44-8-16,-18 35-1089 15,-3 16-3712-15,0 3-2288 0</inkml:trace>
  <inkml:trace contextRef="#ctx0" brushRef="#br0" timeOffset="106008.79">18582 6445 11226 0,'0'0'2168'0,"0"0"-1367"0,0 0-625 15,112-10 928-15,174-25 112 16,105-12-96-16,96-4-216 16,42 6-183-1,-11 10-305-15,12 20-416 16,-32 15-56-16,-60 9-560 0,-87 20 176 0,-111-4-985 15,-109-9-599-15,-79-6-489 16,-65-1-719-16,-126-5-2242 0,-4-4 3562 16,-29 2 408-16</inkml:trace>
  <inkml:trace contextRef="#ctx0" brushRef="#br0" timeOffset="106278.27">19033 6581 8585 0,'0'0'1233'0,"-81"64"-929"16,74-26-304-16,31 0 0 15,96-6 264-15,119-20 1800 0,79-8 177 16,73-8-857-16,31-18-600 0,8-10-152 16,13 1-160-1,-25-1-272 1,-63 6-200-16,-93 11 0 0,-107 5-72 15,-78 4 72-15,-58 3-176 16,-19 3-168-16,-36 0-696 0,-47 0 768 0,-8 0-320 31,3 0-1689-31,4 9-559 16,44 4 351-16,12-1-3176 0</inkml:trace>
  <inkml:trace contextRef="#ctx0" brushRef="#br0" timeOffset="120784.32">5697 3988 3952 0,'0'0'6970'0,"0"0"-5730"0,0-4-584 16,0 1-600-16,0 3-56 16,0 0 0-16,0 0 0 0,0 0 0 15,15 0 200-15,10 3 176 0,15 4 265 16,24-1-113-16,35-6-88 15,64-6-88-15,45-20 96 16,35-12-32-16,23 0-120 16,5 3 32-16,0 6-8 0,1 7-168 15,-14 7-64-15,-15 5-88 16,-28 7 72-16,-24 3-24 31,-39 0-48-15,-53 0 0-16,-30 6 0 0,-33-3 0 15,-21 1 0-15,-2-1-16 0,-2-3-64 16,-7 0 16-16,-4 3 64 0,0-3 0 16,0 0 0-16,4 0-536 31,16 0-904-31,0 0-1793 16,8-3-6385-16</inkml:trace>
  <inkml:trace contextRef="#ctx0" brushRef="#br0" timeOffset="127917.9">17562 6407 672 0,'0'0'5593'0,"0"0"-3097"16,0 0-1191-16,0 0-441 16,-8-41 144-1,5 28 320-15,-5 0-71 16,-1-3-201-16,1 1-392 0,5-1-72 15,-5 0-64-15,4-4-168 0,-1-2-112 16,5 0-64-16,0-6-8 16,0-4-16-16,13-3-72 0,-2-3 32 15,2-3 17 1,2 6 47 0,2-6-40-1,-6 2-64-15,6 1 8 16,2 0-32-16,-3 0 64 0,4 0 48 15,4 0-160-15,-4 0 40 0,4-1 0 32,-5 2-40-32,2-2 40 15,3 4-48-15,-5 0 0 16,5 1 88-16,-4-1-80 0,8-4-8 0,-1 4 0 0,1-2-8 16,4-2 8-16,0 1-144 15,5 7 136 1,-5-1-120-16,3 3 128 15,1 1-8-15,0 3 8 16,-1-7-8-16,10 3 8 0,-2-3 8 31,9 1-8-31,0-1 8 0,0 0-8 16,7 3-160-16,-3 4 16 0,4 3 136 16,-4 2 8-1,0 2-8 1,-9 5-264-16,-2 0 224 15,-6 0 48-15,1 4 72 0,-1-1-64 16,6 1 32-16,7 0-40 0,-1-1 0 0,9 3-88 31,0-2 88-31,0 3-176 16,-1-1 112-16,1 4-33 16,-4 0 49-16,-5 0-80 0,-2 0 128 15,-10 0-8-15,2-1 8 16,2-2 32-16,-3 3-32 0,8-4-8 0,3 1-88 0,1 3 96 31,4-3 0-31,4 2 64 16,-4-2-24-16,0-1-40 0,-5 5 0 15,-3-2-8-15,-4 1-88 16,0 0 96-16,-1 0-8 0,1 3 8 31,4-3 0-15,8 3 0-16,4 0-24 15,4 0 24-15,-1 0-176 16,1 0-16-16,-4 0-24 0,-8 0 208 16,-9 0 0-16,-3 0 16 0,0 0-8 15,-4 0 48-15,0 3-48 0,-1 0 0 32,10 0 0-32,-2 4 8 15,4-1 0-15,9-3-8 0,0 3 8 16,0-2 0-16,-3-1 56 15,-6 0-64-15,-3-3 8 0,-4 3-8 32,3-3 80-32,2 0-80 15,2 0 8-15,5 4 0 16,8-2 0-16,-4 1-8 16,4 1-40-16,-1 2-16 0,-4 1 56 15,-3-4-8-15,-3 3 8 0,-2 0 0 31,1-2 0-31,-4-1 8 16,0 0 0-16,3 0-8 0,-2-3 16 16,2 6-16-16,1 1 0 0,3-1 0 15,1 4 0-15,4 2-16 16,0-2-120-16,-1 2-72 0,-3-2 136 0,4 0 72 31,-3-1 0-31,-2-3 0 16,5 1 0-16,-4 3-8 0,4-1-64 15,-5-3 72-15,1 4-8 16,0 2 16-16,-1-2-8 0,1 0 0 31,-3 2 0-31,-6 1 0 16,-4-1 0-16,-7 1-48 0,0 0 32 16,-4 0 16-1,4-4 0-15,5 4 0 0,2 0 0 16,5-4 88-16,0 4-88 31,-1 0-8-31,-3 2 8 0,-8-5 0 16,0 6 8-16,-4-3-8 15,0 2-8-15,-8 2 8 0,0-2-88 16,3 1-24-16,-2 3 8 16,3 0-48-1,4 3-16-15,7-2 40 0,1 2 72 16,4 3 48-16,0 0-128 0,-4-3-88 15,-4 7 72-15,3 0 96 16,-7 2 8-16,-3 1-408 0,-6-3 272 31,1 6 176-31,-4-3 0 32,0-1 0-32,-1 5-72 0,-2-2-96 15,-2 4-120-15,-7 1-136 0,0 5-129 16,-4-3 153-16,0 7 96 0,0 2 184 15,0 1 128-15,-8 3 0 16,1-3 8-16,-1-3-8 0,-1-1 8 0,-2-5 48 31,3-5-56-31,0 2 0 16,0 2 0-16,-4-3 0 0,1 7 0 16,-2 2-8-16,-2 7 16 15,-6-3-8-15,5 6 8 31,-3-3 0-15,-6-3-8-16,1 3 8 0,0-7 48 0,1-5-56 16,-1-1 0-16,0 0 48 15,-4-6-48-15,0 0 8 0,0 0 80 16,-4 3-8-16,-8-3-24 16,1 3 120-16,-9 0 112 15,0 1 9 1,-8-2 231-16,-3 2-16 15,-1-4-136-15,0-4 24 0,0-2 128 0,0-4-192 16,0-2-112-16,-3 2-8 16,3-3-168-16,-8 1 32 15,1 2-72-15,-4-3 8 16,2 3 48-16,1-6-56 16,5 1 8-16,3-5 40 0,4-2-56 15,0 0 8-15,5 0-8 16,3-4 0-16,-8 4 8 31,-4 0-8-31,-15 2 8 0,-17 7 48 16,-20 7-56-1,1-4-8-15,19-2-64 0,20-7-64 16,25-7-8 0,2 0 56-16,-6-2-48 15,-5 3 136-15,-7-4 0 16,3-3-8-16,4 3 0 15,-4-6 8-15,0 0 8 0,-15 3-8 16,-17-3-8-16,-16 4 0 0,13-1 0 16,12 0-48-16,27-3 40 0,15 0 16 15,-6 3-8-15,-9-3 0 16,0 0-24-16,5 0 32 16,-1 0 0-1,-4 0 8-15,-4 0 0 16,-11 0 0-16,-17-6 64 15,0-4-72-15,13-2-72 16,6 5 56-16,18 1-56 31,-13-3 16-31,1 2 48 0,3-6-8 16,-4 4 16-16,4-1-56 16,1-6 40-16,-22 1 16 0,-14-11-112 15,-1 4 56-15,12 0 48 0,13 6 0 0,15 3 8 31,-8 1 64-31,5-1-56 16,-1 0 32-16,9 0-40 0,-1 4 0 16,7 3 56-16,-2-4 8 15,2 0 24-15,2 4 8 0,0 0-40 16,-2-1 40-16,6 1-48 0,3-1 24 16,0 2 0-16,8-2-72 15,0 1 80 1,0-4-64-16,0 1-8 15,-3-4 48-15,3 0-56 0,-4 4 0 16,0-1 0-16,-4 4 0 16,0-4 80 15,5 4-80-31,-6-3 0 0,1 2 96 16,1-2 8-16,3-1 40 15,-4 1 8-15,8-4-8 0,-4 0 96 16,4-3-112-16,0-3-56 15,4 0 1-15,1 0 103 16,-1-3 96-16,-4-3-96 0,4 2-80 16,0-5 16-16,-4-1 96 15,4 1-200-15,4-1 64 16,0 1-64-16,5-4 40 0,2 0-48 16,1-3 8-16,5 0 0 15,-1 0 8-15,-5 0-16 0,6 3 56 31,-1 4-56-15,-1 3 0-16,-2-4 0 16,-1 4 8-16,0 2-8 15,4 1 0-15,0 3 0 0,-1-3 56 16,6 6-56 0,3-6 8-16,0 0-8 15,0-7-8-15,0 4 0 0,12-7 0 16,4-3-8-16,-4 0 16 15,0-4 0-15,-1-2 0 0,-2-3 8 16,-5-4 56-16,0-2-64 31,-4-8-56-31,0 1-144 0,0-3-320 16,0-19-641-16,0 15-1839 16,7 7-4434-16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D9A578D1-BF41-4C36-83CF-5B493232879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DF16A49-5CE2-4522-9F7C-419851CDD4B9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184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9311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17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3072dd2d6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73072dd2d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04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8732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3040" y="458964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196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8732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3040" y="5373360"/>
            <a:ext cx="338580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>
                <a:solidFill>
                  <a:srgbClr val="125D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C34D71-145B-471B-B963-28EE4224860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1960" y="1709640"/>
            <a:ext cx="10515240" cy="13222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20080" y="537336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0080" y="4589640"/>
            <a:ext cx="513108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831960" y="5373360"/>
            <a:ext cx="10515240" cy="715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4;p14"/>
          <p:cNvPicPr/>
          <p:nvPr/>
        </p:nvPicPr>
        <p:blipFill>
          <a:blip r:embed="rId14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495288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90E320C4-435A-4336-BE56-863A480C2A53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  <p:pic>
        <p:nvPicPr>
          <p:cNvPr id="5" name="Google Shape;20;p15"/>
          <p:cNvPicPr/>
          <p:nvPr/>
        </p:nvPicPr>
        <p:blipFill>
          <a:blip r:embed="rId15"/>
          <a:srcRect b="26325"/>
          <a:stretch/>
        </p:blipFill>
        <p:spPr>
          <a:xfrm>
            <a:off x="4025880" y="306360"/>
            <a:ext cx="3447720" cy="16747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14;p14"/>
          <p:cNvPicPr/>
          <p:nvPr/>
        </p:nvPicPr>
        <p:blipFill>
          <a:blip r:embed="rId15"/>
          <a:stretch/>
        </p:blipFill>
        <p:spPr>
          <a:xfrm>
            <a:off x="9825840" y="6356520"/>
            <a:ext cx="1527480" cy="386280"/>
          </a:xfrm>
          <a:prstGeom prst="rect">
            <a:avLst/>
          </a:prstGeom>
          <a:ln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4178160" y="6356520"/>
            <a:ext cx="2742840" cy="3646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fld id="{3C8404F5-E6E3-4230-97AC-47EA4B50A5BD}" type="slidenum">
              <a:rPr lang="en-US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  <a:endParaRPr lang="en-US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240" y="2217138"/>
            <a:ext cx="12191760" cy="1211862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700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US" sz="4860" b="1" strike="noStrike" spc="-1" dirty="0">
                <a:solidFill>
                  <a:srgbClr val="125DA2"/>
                </a:solidFill>
                <a:latin typeface="Open Sans"/>
                <a:ea typeface="Open Sans"/>
              </a:rPr>
              <a:t>Introduction to Convolutional Neural Networks</a:t>
            </a:r>
          </a:p>
          <a:p>
            <a:pPr algn="ctr">
              <a:lnSpc>
                <a:spcPct val="90000"/>
              </a:lnSpc>
            </a:pPr>
            <a:endParaRPr lang="en-US" sz="4860" b="1" strike="noStrike" spc="-1" dirty="0">
              <a:solidFill>
                <a:srgbClr val="125DA2"/>
              </a:solidFill>
              <a:latin typeface="Open Sans"/>
              <a:ea typeface="Open Sans"/>
            </a:endParaRPr>
          </a:p>
          <a:p>
            <a:pPr algn="ctr">
              <a:lnSpc>
                <a:spcPct val="90000"/>
              </a:lnSpc>
            </a:pPr>
            <a:r>
              <a:rPr lang="en-US" sz="4860" b="1" spc="-1">
                <a:solidFill>
                  <a:srgbClr val="125DA2"/>
                </a:solidFill>
                <a:latin typeface="Open Sans"/>
              </a:rPr>
              <a:t>Part-II</a:t>
            </a:r>
            <a:endParaRPr lang="en-US" sz="486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7B102D-F4A4-48DC-A5B5-AC0D70F7B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19" y="3429000"/>
            <a:ext cx="4062953" cy="32334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1"/>
            <a:ext cx="10515600" cy="149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Convolution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6E805B-2ABB-4465-8C17-94A45C29A399}"/>
                  </a:ext>
                </a:extLst>
              </p14:cNvPr>
              <p14:cNvContentPartPr/>
              <p14:nvPr/>
            </p14:nvContentPartPr>
            <p14:xfrm>
              <a:off x="259200" y="1197720"/>
              <a:ext cx="11322000" cy="501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6E805B-2ABB-4465-8C17-94A45C29A39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9840" y="1188360"/>
                <a:ext cx="11340720" cy="50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97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1"/>
            <a:ext cx="10515600" cy="149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2D Convolution in Python</a:t>
            </a:r>
            <a:endParaRPr sz="6000" dirty="0"/>
          </a:p>
        </p:txBody>
      </p:sp>
    </p:spTree>
    <p:extLst>
      <p:ext uri="{BB962C8B-B14F-4D97-AF65-F5344CB8AC3E}">
        <p14:creationId xmlns:p14="http://schemas.microsoft.com/office/powerpoint/2010/main" val="264945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1"/>
            <a:ext cx="10515600" cy="149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Convolution as Perceptron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DF5DCA-36D2-4460-AF9D-06B98FAAA3ED}"/>
                  </a:ext>
                </a:extLst>
              </p14:cNvPr>
              <p14:cNvContentPartPr/>
              <p14:nvPr/>
            </p14:nvContentPartPr>
            <p14:xfrm>
              <a:off x="1273680" y="2118960"/>
              <a:ext cx="10328760" cy="4739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DF5DCA-36D2-4460-AF9D-06B98FAAA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4320" y="2109600"/>
                <a:ext cx="10347480" cy="47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7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3072dd2d6_0_95"/>
          <p:cNvSpPr txBox="1">
            <a:spLocks noGrp="1"/>
          </p:cNvSpPr>
          <p:nvPr>
            <p:ph type="title"/>
          </p:nvPr>
        </p:nvSpPr>
        <p:spPr>
          <a:xfrm>
            <a:off x="838200" y="627592"/>
            <a:ext cx="105156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000"/>
              <a:buFont typeface="Arial"/>
              <a:buNone/>
            </a:pPr>
            <a:r>
              <a:rPr lang="en-US" sz="6000" dirty="0"/>
              <a:t>CNN: Parameter Sharing</a:t>
            </a:r>
            <a:endParaRPr sz="6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F10E1AC-29C3-4086-8CE7-1E46B39DA273}"/>
                  </a:ext>
                </a:extLst>
              </p14:cNvPr>
              <p14:cNvContentPartPr/>
              <p14:nvPr/>
            </p14:nvContentPartPr>
            <p14:xfrm>
              <a:off x="1198800" y="1269720"/>
              <a:ext cx="8338320" cy="4462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F10E1AC-29C3-4086-8CE7-1E46B39DA2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9440" y="1260360"/>
                <a:ext cx="8357040" cy="44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1271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21</Words>
  <Application>Microsoft Office PowerPoint</Application>
  <PresentationFormat>Widescreen</PresentationFormat>
  <Paragraphs>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Open Sans</vt:lpstr>
      <vt:lpstr>Symbol</vt:lpstr>
      <vt:lpstr>Times New Roman</vt:lpstr>
      <vt:lpstr>Wingdings</vt:lpstr>
      <vt:lpstr>Office Theme</vt:lpstr>
      <vt:lpstr>Office Theme</vt:lpstr>
      <vt:lpstr>PowerPoint Presentation</vt:lpstr>
      <vt:lpstr>Convolution</vt:lpstr>
      <vt:lpstr>2D Convolution in Python</vt:lpstr>
      <vt:lpstr>CNN: Convolution as Perceptron</vt:lpstr>
      <vt:lpstr>CNN: Parameter Sharing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CHADAD</dc:creator>
  <dc:description/>
  <cp:lastModifiedBy>Kashif Murtaza</cp:lastModifiedBy>
  <cp:revision>171</cp:revision>
  <dcterms:created xsi:type="dcterms:W3CDTF">2019-01-15T19:27:36Z</dcterms:created>
  <dcterms:modified xsi:type="dcterms:W3CDTF">2020-08-21T11:42:53Z</dcterms:modified>
  <dc:language>en-US</dc:language>
</cp:coreProperties>
</file>