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363" r:id="rId4"/>
    <p:sldId id="364" r:id="rId5"/>
    <p:sldId id="365" r:id="rId6"/>
    <p:sldId id="366" r:id="rId7"/>
    <p:sldId id="367" r:id="rId8"/>
    <p:sldId id="3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4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1841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95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8248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0605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650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0881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5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2217138"/>
            <a:ext cx="12191760" cy="1211862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00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Introduction to Convolutional Neural Networks</a:t>
            </a:r>
          </a:p>
          <a:p>
            <a:pPr algn="ctr">
              <a:lnSpc>
                <a:spcPct val="90000"/>
              </a:lnSpc>
            </a:pPr>
            <a:endParaRPr lang="en-US" sz="4860" b="1" strike="noStrike" spc="-1" dirty="0">
              <a:solidFill>
                <a:srgbClr val="125DA2"/>
              </a:solidFill>
              <a:latin typeface="Open Sans"/>
              <a:ea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Part-III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7B102D-F4A4-48DC-A5B5-AC0D70F7B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19" y="3429000"/>
            <a:ext cx="4062953" cy="32334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CNN: Filter bank</a:t>
            </a:r>
            <a:endParaRPr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463961-2FE5-48AE-9B7C-1DE89EE9EE06}"/>
              </a:ext>
            </a:extLst>
          </p:cNvPr>
          <p:cNvSpPr txBox="1"/>
          <p:nvPr/>
        </p:nvSpPr>
        <p:spPr>
          <a:xfrm>
            <a:off x="9426804" y="5408053"/>
            <a:ext cx="2765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Image Courtesy: programmersought.com</a:t>
            </a:r>
            <a:endParaRPr lang="en-PK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8606E4-5AE4-44BF-A22B-3F717E98C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714" y="2425382"/>
            <a:ext cx="7246572" cy="17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7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CNN: Padding</a:t>
            </a:r>
            <a:endParaRPr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463961-2FE5-48AE-9B7C-1DE89EE9EE06}"/>
              </a:ext>
            </a:extLst>
          </p:cNvPr>
          <p:cNvSpPr txBox="1"/>
          <p:nvPr/>
        </p:nvSpPr>
        <p:spPr>
          <a:xfrm>
            <a:off x="9920171" y="5584077"/>
            <a:ext cx="257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Image Courtesy: medium.com</a:t>
            </a:r>
            <a:endParaRPr lang="en-PK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8B7569-F661-4C93-A371-9272AC681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829" y="1947544"/>
            <a:ext cx="7648342" cy="337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9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CNN: Stride</a:t>
            </a:r>
            <a:endParaRPr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463961-2FE5-48AE-9B7C-1DE89EE9EE06}"/>
              </a:ext>
            </a:extLst>
          </p:cNvPr>
          <p:cNvSpPr txBox="1"/>
          <p:nvPr/>
        </p:nvSpPr>
        <p:spPr>
          <a:xfrm>
            <a:off x="9951458" y="5584077"/>
            <a:ext cx="257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Image Courtesy: slideshare.net</a:t>
            </a:r>
            <a:endParaRPr lang="en-PK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5B6ED8-CC3A-473B-B742-3658803AE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715" y="1989454"/>
            <a:ext cx="5322570" cy="254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9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CNN: Pooling</a:t>
            </a:r>
            <a:endParaRPr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463961-2FE5-48AE-9B7C-1DE89EE9EE06}"/>
              </a:ext>
            </a:extLst>
          </p:cNvPr>
          <p:cNvSpPr txBox="1"/>
          <p:nvPr/>
        </p:nvSpPr>
        <p:spPr>
          <a:xfrm>
            <a:off x="9407951" y="5426906"/>
            <a:ext cx="2784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Image Courtesy: computersciencewiki.org</a:t>
            </a:r>
            <a:endParaRPr lang="en-PK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495182-C10B-4FFD-9396-B1F19B42D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382" y="2503514"/>
            <a:ext cx="4435236" cy="185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7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CNN: Tensors and Volumes</a:t>
            </a:r>
            <a:endParaRPr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463961-2FE5-48AE-9B7C-1DE89EE9EE06}"/>
              </a:ext>
            </a:extLst>
          </p:cNvPr>
          <p:cNvSpPr txBox="1"/>
          <p:nvPr/>
        </p:nvSpPr>
        <p:spPr>
          <a:xfrm>
            <a:off x="9464511" y="5508673"/>
            <a:ext cx="2727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Image Courtesy: towardsdatascience.com</a:t>
            </a:r>
            <a:endParaRPr lang="en-PK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3964E1-7E00-4A9B-A5B5-6D7BE30F8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811" y="1701164"/>
            <a:ext cx="5190377" cy="41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1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CNN: Architecture</a:t>
            </a:r>
            <a:endParaRPr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463961-2FE5-48AE-9B7C-1DE89EE9EE06}"/>
              </a:ext>
            </a:extLst>
          </p:cNvPr>
          <p:cNvSpPr txBox="1"/>
          <p:nvPr/>
        </p:nvSpPr>
        <p:spPr>
          <a:xfrm>
            <a:off x="9932605" y="5584077"/>
            <a:ext cx="257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Image Courtesy: researchgate.net</a:t>
            </a:r>
            <a:endParaRPr lang="en-PK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8D58E3-C976-45F9-8552-C3069C30E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244" y="1928336"/>
            <a:ext cx="8213511" cy="300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7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</TotalTime>
  <Words>64</Words>
  <Application>Microsoft Office PowerPoint</Application>
  <PresentationFormat>Widescreen</PresentationFormat>
  <Paragraphs>16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Open Sans</vt:lpstr>
      <vt:lpstr>Symbol</vt:lpstr>
      <vt:lpstr>Times New Roman</vt:lpstr>
      <vt:lpstr>Wingdings</vt:lpstr>
      <vt:lpstr>Office Theme</vt:lpstr>
      <vt:lpstr>Office Theme</vt:lpstr>
      <vt:lpstr>PowerPoint Presentation</vt:lpstr>
      <vt:lpstr>CNN: Filter bank</vt:lpstr>
      <vt:lpstr>CNN: Padding</vt:lpstr>
      <vt:lpstr>CNN: Stride</vt:lpstr>
      <vt:lpstr>CNN: Pooling</vt:lpstr>
      <vt:lpstr>CNN: Tensors and Volumes</vt:lpstr>
      <vt:lpstr>CNN: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166</cp:revision>
  <dcterms:created xsi:type="dcterms:W3CDTF">2019-01-15T19:27:36Z</dcterms:created>
  <dcterms:modified xsi:type="dcterms:W3CDTF">2020-08-21T12:06:04Z</dcterms:modified>
  <dc:language>en-US</dc:language>
</cp:coreProperties>
</file>