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9" r:id="rId5"/>
    <p:sldId id="305" r:id="rId6"/>
    <p:sldId id="292" r:id="rId7"/>
    <p:sldId id="294" r:id="rId8"/>
    <p:sldId id="304" r:id="rId9"/>
    <p:sldId id="279" r:id="rId10"/>
    <p:sldId id="306" r:id="rId11"/>
    <p:sldId id="311" r:id="rId12"/>
    <p:sldId id="298" r:id="rId13"/>
    <p:sldId id="274" r:id="rId14"/>
    <p:sldId id="299" r:id="rId15"/>
    <p:sldId id="309" r:id="rId16"/>
    <p:sldId id="301" r:id="rId17"/>
    <p:sldId id="312" r:id="rId18"/>
    <p:sldId id="288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54360F-2574-4DD6-86DB-25D600A41986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8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E59303-6DCD-41C0-BBED-6EC1C744CC70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577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09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52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48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055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2EE444-BBA8-4479-8047-F971973460A9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2EE444-BBA8-4479-8047-F971973460A9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75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EF00C6-1074-4CFD-892D-CBF90F281B8B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04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8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49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80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45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B0D5FBA-2D9A-417F-B001-0454DF71F07A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12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54360F-2574-4DD6-86DB-25D600A41986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1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Machine Learning for Beginners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72AB-9F54-458F-A532-5535FFF4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4" y="2898422"/>
            <a:ext cx="3826934" cy="38269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Model</a:t>
            </a:r>
            <a:endParaRPr lang="en-US" sz="4400" spc="-1" dirty="0"/>
          </a:p>
        </p:txBody>
      </p:sp>
      <p:sp>
        <p:nvSpPr>
          <p:cNvPr id="148" name="CustomShape 3"/>
          <p:cNvSpPr/>
          <p:nvPr/>
        </p:nvSpPr>
        <p:spPr>
          <a:xfrm>
            <a:off x="538200" y="1246934"/>
            <a:ext cx="1111500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Model is a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function</a:t>
            </a: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in the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feature space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Dimensions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Parameters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Hyperparameters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endParaRPr lang="en-US" sz="24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0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125DA2"/>
                </a:solidFill>
                <a:latin typeface="Open Sans ExtraBold"/>
              </a:rPr>
              <a:t>Error/Cost and Optimization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A2BFC-2F70-4A48-BB2A-3064A1E4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77" y="2003289"/>
            <a:ext cx="8115556" cy="26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Overfitting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1" y="1466827"/>
            <a:ext cx="6923087" cy="2277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6E1D6-BE1B-4C7F-8E6D-28873C7E0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4" y="4042080"/>
            <a:ext cx="7318780" cy="2517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Generalization and Validation Set</a:t>
            </a:r>
            <a:endParaRPr lang="en-US" sz="4400" spc="-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" y="1328400"/>
            <a:ext cx="6923087" cy="22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6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Data Snooping and the Test set</a:t>
            </a:r>
            <a:endParaRPr lang="en-US" sz="4400" spc="-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" y="1328400"/>
            <a:ext cx="6923087" cy="22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21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Probability Distributions and 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C00000"/>
                </a:solidFill>
                <a:latin typeface="Roboto"/>
                <a:ea typeface="Roboto"/>
              </a:rPr>
              <a:t>Curse of Dimensionality</a:t>
            </a:r>
            <a:endParaRPr lang="en-US" sz="4400" spc="-1" dirty="0">
              <a:solidFill>
                <a:srgbClr val="C00000"/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A6A7-7FC6-473E-A09F-529B3041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3429000"/>
            <a:ext cx="7800622" cy="272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6EF40-CFAF-4CCA-A458-C0076FDF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1" y="1328400"/>
            <a:ext cx="5248501" cy="32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5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Deep Learning</a:t>
            </a:r>
            <a:endParaRPr lang="en-US" sz="4400" spc="-1" dirty="0">
              <a:solidFill>
                <a:srgbClr val="C00000"/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0101E-1B52-4987-8893-3FA4B9AEE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32" y="1145520"/>
            <a:ext cx="7813936" cy="5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57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380" y="24672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Machine Learning Pipeline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262849" y="1872318"/>
            <a:ext cx="8520120" cy="3704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collection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preprocessing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Model Selection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Model Training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Model Evaluation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Incremental Training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73920" y="23396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Face Recognition Example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473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Some Applications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A30AF-163D-4666-8650-FCAFFE33A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71" y="1222560"/>
            <a:ext cx="5942857" cy="5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Why Now?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30200" y="1717680"/>
            <a:ext cx="11367160" cy="39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Powerful machines that can handle computations quickly</a:t>
            </a:r>
          </a:p>
          <a:p>
            <a:pPr marL="114480">
              <a:lnSpc>
                <a:spcPct val="115000"/>
              </a:lnSpc>
              <a:buClr>
                <a:srgbClr val="434343"/>
              </a:buClr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Availability of huge amount of data</a:t>
            </a:r>
          </a:p>
          <a:p>
            <a:pPr marL="114480">
              <a:lnSpc>
                <a:spcPct val="115000"/>
              </a:lnSpc>
              <a:buClr>
                <a:srgbClr val="434343"/>
              </a:buClr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Advancement of technology and knowledge among people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23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Learning From Data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290FB-8940-4D8E-8587-35403CA3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1868209"/>
            <a:ext cx="8946316" cy="4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31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Supervised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B9624-B0DD-4D9A-8D24-E6682719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1" y="1488790"/>
            <a:ext cx="7931596" cy="4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Unsupervised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12EAB-1029-4280-897E-4257872A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37" y="1584089"/>
            <a:ext cx="6510985" cy="42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0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Reinforcement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951EC-873A-4A4A-B29C-828F97A1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60" y="1597818"/>
            <a:ext cx="728448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Data Encoding and Preprocessing</a:t>
            </a:r>
            <a:endParaRPr lang="en-US" sz="4400" spc="-1" dirty="0"/>
          </a:p>
        </p:txBody>
      </p:sp>
      <p:sp>
        <p:nvSpPr>
          <p:cNvPr id="178" name="CustomShape 3"/>
          <p:cNvSpPr/>
          <p:nvPr/>
        </p:nvSpPr>
        <p:spPr>
          <a:xfrm>
            <a:off x="1149960" y="1670511"/>
            <a:ext cx="4642200" cy="3516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Images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Videos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Audio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Text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One Hot encoding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standardization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96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Model</a:t>
            </a:r>
            <a:endParaRPr lang="en-US" sz="4400" spc="-1" dirty="0"/>
          </a:p>
        </p:txBody>
      </p:sp>
      <p:sp>
        <p:nvSpPr>
          <p:cNvPr id="148" name="CustomShape 3"/>
          <p:cNvSpPr/>
          <p:nvPr/>
        </p:nvSpPr>
        <p:spPr>
          <a:xfrm>
            <a:off x="538200" y="1246934"/>
            <a:ext cx="1111500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Model is a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function</a:t>
            </a: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in the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1314356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153</Words>
  <Application>Microsoft Office PowerPoint</Application>
  <PresentationFormat>Widescreen</PresentationFormat>
  <Paragraphs>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Open Sans</vt:lpstr>
      <vt:lpstr>Open Sans ExtraBold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DeLL</cp:lastModifiedBy>
  <cp:revision>95</cp:revision>
  <dcterms:created xsi:type="dcterms:W3CDTF">2019-01-15T19:27:36Z</dcterms:created>
  <dcterms:modified xsi:type="dcterms:W3CDTF">2020-05-04T11:20:10Z</dcterms:modified>
  <dc:language>en-US</dc:language>
</cp:coreProperties>
</file>