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86BF80E-69C7-4E8A-84B7-C9BCB49F4F7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E4C8B60-E088-4660-A34E-D831936BC9B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0731D95-A68D-4931-A450-EA03140CA31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9F4DA2-1D38-4907-BCA1-8746F734410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0404A29-0535-4464-B447-40A52120A87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B099FB3-3248-4E17-BAE3-C14294A61B3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1210233-B6DA-48B2-9348-AB33FEB5300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7696D3E-7EB3-493C-8F74-F8BEBABC2E0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A68C47E-DA4A-4FE6-8B95-CA62CFCA2A6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4;p14" descr=""/>
          <p:cNvPicPr/>
          <p:nvPr/>
        </p:nvPicPr>
        <p:blipFill>
          <a:blip r:embed="rId2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2DED6CE3-BA90-4BE8-B7E9-85FE955F48B1}" type="slidenum"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pic>
        <p:nvPicPr>
          <p:cNvPr id="5" name="Google Shape;20;p15" descr=""/>
          <p:cNvPicPr/>
          <p:nvPr/>
        </p:nvPicPr>
        <p:blipFill>
          <a:blip r:embed="rId3"/>
          <a:srcRect l="0" t="0" r="0"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 descr=""/>
          <p:cNvPicPr/>
          <p:nvPr/>
        </p:nvPicPr>
        <p:blipFill>
          <a:blip r:embed="rId2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52409317-E248-43D8-B210-09BA8390CF7C}" type="slidenum"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2971080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94480" y="12261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Course introduction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15800" y="220212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Tutor’s introduction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About the course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Why you should take this course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46320" y="12549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Course importance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46320" y="21510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Curtains of machine learning will be lifted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Practical implementation of projects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Most widely used programming language(python)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46320" y="12549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Areas of applications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485280" y="214416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Virtual Personal Assistants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Predictions while Commuting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Videos Surveillance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Social Media Services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Email Spam and Malware Filtering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Online Customer Support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Search Engine Result Refining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Product Recommendations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Online Fraud Detection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In Healthcare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46320" y="12549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Why this is an era of Machine learning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46320" y="218484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Powerful machines that can handle computations quickly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Availability of huge amount of data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46320" y="12549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Future of Machine learning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311760" y="2220480"/>
            <a:ext cx="10935360" cy="33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Hard laboured jobs replaced by machines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With more powerful hardware, more power of machine learning will be unleashed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Gaming will rise towards a whole new level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No need for human surveillance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46320" y="12549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Overview of course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11760" y="222048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Introduction to python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Introduction to Machine Learning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Logistic Regression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Live implementation from scratch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Quizzes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Projects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46320" y="12549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Who can take this course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11760" y="2296800"/>
            <a:ext cx="11041920" cy="33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You should have a little bit understanding of english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Introductory knowledge of any programming language will be plus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Very basic knowledge of mathematics 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You should be willing to practice a lot because “Practice makes the man perfect”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Let’s get started...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  <dc:description/>
  <dc:language>en-US</dc:language>
  <cp:lastModifiedBy/>
  <dcterms:modified xsi:type="dcterms:W3CDTF">2019-12-14T15:45:43Z</dcterms:modified>
  <cp:revision>1</cp:revision>
  <dc:subject/>
  <dc:title/>
</cp:coreProperties>
</file>