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611120"/>
            <a:ext cx="12191760" cy="2660792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Multiple Object Tracking in Videos Using OpenCV in Python</a:t>
            </a:r>
            <a:endParaRPr lang="en-US" sz="5400" b="1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endParaRPr lang="en-US" sz="5400" b="1" strike="noStrike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400" b="1" spc="-1">
                <a:solidFill>
                  <a:srgbClr val="125DA2"/>
                </a:solidFill>
                <a:latin typeface="Open Sans"/>
              </a:rPr>
              <a:t>Part-III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Sajjad Mustafa</cp:lastModifiedBy>
  <cp:revision>108</cp:revision>
  <dcterms:created xsi:type="dcterms:W3CDTF">2019-01-15T19:27:36Z</dcterms:created>
  <dcterms:modified xsi:type="dcterms:W3CDTF">2020-07-10T13:02:42Z</dcterms:modified>
  <dc:language>en-US</dc:language>
</cp:coreProperties>
</file>