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888274"/>
            <a:ext cx="12191760" cy="336314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5400" b="1" i="0" dirty="0">
                <a:solidFill>
                  <a:schemeClr val="tx2"/>
                </a:solidFill>
                <a:effectLst/>
                <a:latin typeface="+mj-lt"/>
              </a:rPr>
              <a:t>Applications of Recurrent Neural Networks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chemeClr val="tx2"/>
              </a:solidFill>
              <a:latin typeface="+mj-lt"/>
              <a:ea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F82C0-5AB9-4BA4-B865-6F979FC88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23" y="3706583"/>
            <a:ext cx="5763714" cy="25156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209</cp:revision>
  <dcterms:created xsi:type="dcterms:W3CDTF">2019-01-15T19:27:36Z</dcterms:created>
  <dcterms:modified xsi:type="dcterms:W3CDTF">2020-10-04T09:54:17Z</dcterms:modified>
  <dc:language>en-US</dc:language>
</cp:coreProperties>
</file>