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0-04T12:08:48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3031 6413 6313 0,'0'-16'2976'0,"0"4"-983"0,0-1 31 16,0 0-431-16,0 4-89 15,0-1-368-15,0 4-144 0,0 0-7 16,0-1-377-16,0 4 56 15,0 3-112-15,0 0-88 32,0 0-248-32,0 0-208 0,0 0-8 15,0 3-128-15,-4 16-184 16,-3 10 72-16,-5 15 184 0,-1 10-16 16,6 10-112-16,-1 2-40 15,4 1-88-15,-1-3-240 31,1-10 160-31,4-7-312 0,-3-6-185 0,3-9-775 16,-8-16-1153-16,4-6-1424 16,-4-10-3184-16</inkml:trace>
  <inkml:trace contextRef="#ctx0" brushRef="#br0" timeOffset="510.83">3319 6239 6873 0,'0'0'2232'0,"0"0"-527"16,0 0 87-16,0 0-255 16,0 0-681-16,0 0-760 0,0 0-32 15,-21 28-24-15,6 10 168 31,2 10-40-31,-2 9-88 16,2 3 40-16,-2 4-112 0,2 2 120 16,-2 1-80-16,2-6-32 15,2-11-16-15,3-8 0 0,0-10 0 16,4-7 0-16,0-9-64 16,4-7-120-16,0-9-344 15,4 0-224 1,12-19 672-16,8-12-377 0,4-4-79 15,0-7 360-15,-1 1 176 16,-3 6 136-16,-3 6 496 0,-10 11-71 16,2 1 15-16,-6 11 192 15,-3 3-344 1,0 3-424 0,0 0-136-16,5 9-184 0,-2 14 320 0,1 5 280 15,0 7-96-15,-4 3-40 16,-4 7-48-16,0-1-96 0,0 4 0 31,0-4-552-31,0 10-808 16,0-16-1057-16,8-9-2240 15</inkml:trace>
  <inkml:trace contextRef="#ctx0" brushRef="#br0" timeOffset="702.47">3777 6588 11570 0,'0'0'4361'0,"0"0"-3217"16,0 0-736-16,0 0-344 16,0 0 160-16,0 0 88 0,-16 111-144 15,8-64-104-15,4 4-64 32,-5 0-64-32,9-3-552 15,-7-4-616-15,7-12-1048 0,-4-13-1625 16,4-16-2609-16</inkml:trace>
  <inkml:trace contextRef="#ctx0" brushRef="#br0" timeOffset="836.8">3800 6426 11810 0,'0'0'2273'0,"0"0"-1297"0,0 0-168 15,0 0-808 1,0 0-304-16,0 0-4065 0,0 0 1536 0</inkml:trace>
  <inkml:trace contextRef="#ctx0" brushRef="#br0" timeOffset="1145.04">4251 6537 12466 0,'0'0'3073'31,"0"0"-817"-31,0 0-799 16,0 0-313-16,0 0-536 0,0 0-384 15,0 0-224-15,0 0-176 16,-64 26-104-16,48 5-184 16,8 7-96-16,8 7-72 0,0-1-161 31,0-2-55-31,16 2 104 16,0-3 296-16,4-3-528 0,-5-6 592 15,2-3-104-15,-6-11 296 16,-7-1 184-16,-4-8 8 0,-7-6 296 15,-25 0 400-15,-16-3-32 0,-24 0-184 16,-20-6-424 0,-22-16-56-1,17-4-1520-15,26 4-6066 0</inkml:trace>
  <inkml:trace contextRef="#ctx0" brushRef="#br0" timeOffset="1443.23">2533 5924 9634 0,'0'0'3224'0,"0"0"-1783"15,0 0-657-15,0 0 392 16,88-79-480-16,-4 47-96 0,43 0-216 16,17 4-32-16,-1 9 40 31,-20 16-95-31,-35 3-297 0,-24 9-385 16,-20 7-911-16,-8 25-56 15,-4-3-1137-15,-13 1-2184 0</inkml:trace>
  <inkml:trace contextRef="#ctx0" brushRef="#br0" timeOffset="2514.92">5048 6788 1040 0,'0'0'6801'16,"0"0"-4184"-16,0 0-97 0,0 0-175 0,0 0-369 31,0 0-928-31,0 0-239 16,0 0-169-16,-8-38-184 0,8 19-208 15,0-7-104-15,8 1-144 16,7-7-96-16,9 4 88 16,0-1-176-1,8 7-80-15,-4 6-32 16,4 9 128-16,-4 7 80 16,0 0-200-16,0 19-112 0,-5 10-65 15,-3 6 81-15,-12 13 8 16,1-4 32-16,-9 4 168 0,0 0 168 15,-20-11 0-15,-1-5-64 32,-2-9 72-32,-1-11 16 15,8-5 56-15,0-7 48 0,12-13 80 16,4-16-200-16,8-12-32 16,16-10-312-16,16-3 288 0,-1 3 56 15,6 10 408-15,-10 13 8 16,-3 8-48-1,-8 17-264-15,-1 3-104 16,2 13-152-16,-1 16 40 0,-9 6 112 16,-2 6-16-16,-2 0-72 15,-11-3-48-15,0-3-168 0,0-10-16 16,0-9-56 0,-11-6 120-16,3-7 216 15,3-3 40-15,1-16 72 16,4-9-72-16,4-10-280 0,20-7 32 15,8 5 248-15,9-2 144 16,-2 8 56-16,5 8 32 0,0 8 0 31,-4 5 64-31,-9 10-24 16,1 0-32-16,-8 0-240 16,-8 10-128-16,-11 9 128 0,-5 6 160 15,0 4-48-15,-5 6 56 0,-14 6-24 16,-6-3-72-16,1 0-72 31,9-3-40-31,2-6-528 16,9-7-728-16,21-13-1593 0,11-9 25 15,8 0-1417-15</inkml:trace>
  <inkml:trace contextRef="#ctx0" brushRef="#br0" timeOffset="2808.14">6247 6658 4184 0,'0'0'7506'0,"0"0"-4353"15,0 0-809-15,0 0-1224 0,-4-13-687 16,-8 22-377-16,-8 14 8 16,-4 9-56-16,0 5-8 0,4 5 0 15,4 5-217 1,9-2-351-16,7-7-168 16,0-3-288-16,11-10 128 15,10-12-184-15,-2-10 727 0,1-3 353 16,4-25 681-16,-5-10 79 15,-2-6 120-15,-6-10-48 0,-2 0-120 32,-9 3-208-32,0 7 89 15,-12 6-201-15,-4 10-152 0,-4 5-192 16,-4 15-48-16,-4 5-640 16,-4 15-1017-16,4 11-2344 0,13-4-3224 15</inkml:trace>
  <inkml:trace contextRef="#ctx0" brushRef="#br0" timeOffset="3176.16">6486 6689 6913 0,'0'0'8786'31,"0"0"-7170"-31,0 0-216 0,0 0-583 16,0 0-377-16,0 0-360 0,0 0-80 15,0 0-232-15,0 0 112 16,36 32-24-16,-32 0-24 0,0 3-16 16,-4 0-8-1,0 3-169 1,0 0-215-16,0-6 56 0,0-7-128 16,0-9 96-16,0-6 232 0,4-10 320 15,8-7 680-15,7-18 160 16,6-10-296-16,-1-16 297 0,4-3-305 31,-5-3-64-31,1 3-232 16,-4 3 80-16,-4 13-128 15,-4 13 0-15,-4 9-192 0,0 12-584 16,0 4-1193-16,8 13-2431 0,-5 6 71 16,6-3-2225-16</inkml:trace>
  <inkml:trace contextRef="#ctx0" brushRef="#br0" timeOffset="3343.71">6960 6642 9353 0,'0'0'5594'16,"0"0"-3602"-16,0 0-504 0,0 0-727 31,0 0-385-31,0 0-304 16,-8 44-64-16,-4-2-8 15,-7 8 0-15,-2 14-152 0,1 0-560 0,-3-1-649 16,3 0-1167-16,-1-18-2145 15,14-23-5009-15</inkml:trace>
  <inkml:trace contextRef="#ctx0" brushRef="#br0" timeOffset="3497.3">7171 6343 14363 0,'0'0'3872'0,"0"0"-2631"0,0 0-481 16,0 0-760-1,0 0-176-15,0 0-1441 16,-39 79-95-16,26-34-5577 16</inkml:trace>
  <inkml:trace contextRef="#ctx0" brushRef="#br0" timeOffset="3854.34">7159 6699 11282 0,'0'0'4297'0,"0"0"-3593"16,0 0-648-16,0 0-56 16,0 0-168-16,0 0-72 0,0 0 240 31,0 0 240-31,60 35-240 16,-32-29-40-16,3-6-288 0,1-6 72 15,0-17-416-15,-8-8 144 0,-3-10-337 16,-18-1 393-16,-3 8 472 15,-11 5 1105-15,-17 10 87 16,-13 15-232 0,2 4-120-16,-8 17-216 15,6 14-88-15,5 10-128 0,12 11-71 16,13 5-161-16,7-3-72 0,4 3-40 16,28-3-56-16,11-10-8 15,25-9-96 1,24-13-200-16,31-22-97 15,-15-16-863-15,-20-15-4025 16</inkml:trace>
  <inkml:trace contextRef="#ctx0" brushRef="#br0" timeOffset="4630.27">8880 6674 10018 0,'0'0'4241'0,"0"0"-1969"16,0 0-408-16,0 0-407 15,0 0-441-15,0 0-448 16,13-26-416-16,-13 30-152 16,0 11-184-16,0 17 88 15,0 22 96-15,-13 25 0 16,-6-5-136-16,-1-5-504 0,-5-12-600 15,-10-12-961-15,3-7-2888 32,8-10-5537-32</inkml:trace>
  <inkml:trace contextRef="#ctx0" brushRef="#br0" timeOffset="4771.89">9063 6397 14227 0,'0'0'3832'0,"0"0"-2703"31,0 0-425-31,0 0-312 16,0 0-392-16,0 0-576 15,0 0-937-15,0 0-727 0,-15 112-3313 0</inkml:trace>
  <inkml:trace contextRef="#ctx0" brushRef="#br0" timeOffset="5096.02">9450 6645 11826 0,'0'0'3929'16,"0"0"-2297"-16,0 0-328 15,0 0-567-15,0 0-457 16,0 0-232 0,-104-13-48-16,68 35-96 0,5 7-312 15,8 6-337-15,10 6-399 16,9 4-112-16,4-4-80 0,12-3 223 15,12-3 129-15,4-10-16 16,0-3 1000 0,-4-9 584-16,-5-6 440 15,-2-4 121-15,-14-3-57 16,-3 0 536-16,0 0-256 0,-3 0-607 16,-22 0-217-16,-6 0-296 15,-17-3-248-15,-39 0-200 0,14 3-1209 31,9-4-5184-31</inkml:trace>
  <inkml:trace contextRef="#ctx0" brushRef="#br0" timeOffset="6054.46">10646 6521 3200 0,'0'0'7522'0,"0"0"-5234"16,0 0-991-16,0 0-313 0,0 0 320 15,-32-73 0-15,8 67-568 16,-4 3-391-16,-8 3-153 16,-8 3-192-1,-7 13 0-15,-1 12 0 16,12 7-48-16,8 3-128 0,16 0-73 16,16 0-199-16,8-6-192 0,28-6 144 31,28-14 152-16,3-12 264-15,9 0 32 0,-4-25 48 0,-21-7 56 16,-3-12 544-16,-16 3 32 16,-8-1 209-16,-12 7 143 15,-4 16 168-15,-8 6-248 0,0 13-464 32,0 0-440-32,0 16-792 0,-12 16 432 15,-4 29 320-15,-4 24 40 16,0 26 0-16,-4 16-128 15,1 0-96-15,-1-6-136 0,-4-13-344 16,-4-13 504-16,0-9-200 31,0-20 80-31,4-21 23 0,4-14-95 16,4-11 336-16,1-4 56 16,2-7 8-16,2-6-8 15,-6-3 728-15,6-25 1 0,-9-29-289 0,0-32-144 16,4-34 56-16,12-20-72 15,8 10-128-15,20 31-152 16,8 39 0 0,0 22-16-16,8 9-32 15,24 4-168-15,35 3-392 16,29 9-280-16,7 6-193 0,-15 5-647 0,-41 2-2689 16,-31-7-3657-16</inkml:trace>
  <inkml:trace contextRef="#ctx0" brushRef="#br0" timeOffset="6389.56">11204 6581 9634 0,'0'0'3896'0,"0"0"-2295"15,0 0-9-15,0 0-136 32,0 0-559-32,0 0-521 0,0 0-376 15,0 0-16-15,-92 48 16 16,56-3-88-16,4 2 32 0,12 7-144 15,4-3-217-15,12-3-375 16,4-11-440-16,4-5-184 31,20-16-25-31,0-16-191 0,4-3 808 16,-4-25 656-16,-1-17 168 16,-6-9 1416-16,-10-6 161 0,-3 0-265 15,-4 5-200-15,0 11 224 0,0 15-519 16,0 11-177-1,-4 11-632 1,4 7-8-16,0 7-1713 0,8 18 9 16,40 16-8-16,1-6-737 15,2 0-1856-15</inkml:trace>
  <inkml:trace contextRef="#ctx0" brushRef="#br0" timeOffset="6744.61">11737 6664 256 0,'0'0'11122'0,"0"0"-7105"15,0 0-2449-15,0 0-408 16,0 0-383-16,0 0-249 0,-11-60-400 16,-10 60-128-16,-3 6-128 31,-15 16-184-31,-5 4-56 0,0 9-73 16,0 3-159-16,9 0-48 15,7 3-280-15,11-3-352 0,10 0-129 16,7-6-151-16,7-10-8 15,25-6-297-15,0-13 161 32,4-3 1096-32,0-16 608 0,-9-16 112 15,-6-12 2168-15,-10-6 177 16,-11-4-225-16,0-7 97 0,-4 7-697 16,-7 6-312-16,-9 11-439 15,-4 8-313-15,0 16-464 16,-8 13-104-1,1 0-504-15,3 19-296 0,7 32-489 16,14-3-1319-16,7-4-2857 16</inkml:trace>
  <inkml:trace contextRef="#ctx0" brushRef="#br0" timeOffset="7231.31">12327 6683 7889 0,'0'0'2217'16,"0"0"-993"-16,0 0-200 31,48-76 600-31,-40 57-399 16,-8 3 15-16,0 3-456 0,-12 4-352 16,-16 5-408-16,-8 4-24 0,-12 0-104 15,-8 13 40-15,-4 13 0 31,-3 9-160-31,7 6 40 16,8 7-320-16,13 2-336 0,14-2-160 16,18-3-425-16,3-11-183 15,31-9-56-15,29-12 791 0,24-13 873 16,-5-22 361-16,1-13-49 16,-4-25 1192-16,-4-23 488 15,7-34-351 1,-3-20-905-16,-24 1 144 0,-21 12-48 15,-18 32 208-15,-5 25-39 16,-8 26-209-16,0 19 56 0,0 9-168 16,0 4-112-16,0 9-568 15,-12 22-736 1,-16 44-328-16,-4 36 928 16,0 22 64-16,12 6 0 15,16-9-216-15,4-7-256 0,0-6-513 16,0-13-959-16,0-28-1929 0,0-23-1920 15</inkml:trace>
  <inkml:trace contextRef="#ctx0" brushRef="#br0" timeOffset="7622.26">12912 6861 14995 0,'0'0'3160'0,"0"0"-1471"0,0 0-809 16,0 0-152-16,0 0-240 0,0 0-488 31,0-7-816-31,0 11-1312 16,-7-1-5826-16</inkml:trace>
  <inkml:trace contextRef="#ctx0" brushRef="#br0" timeOffset="8559.76">14224 6248 6737 0,'0'0'3161'15,"0"0"-993"-15,0 0-440 0,0 0-407 16,0 0 63-16,0 0-232 15,0 0-432 1,0 0-560-16,0 0-160 16,-4 6-176-16,-16 4 144 0,-8 3 32 15,-8-1 48-15,-8 4 0 16,-4-6-48-16,9-1-88 0,3-5 88 16,12-1 0-16,7-3 56 0,17-3 192 31,0-10-248-31,9-9-448 15,18-10 280-15,5-7 168 0,8-2 0 16,0-6 40-16,0 9 272 16,-9 6 241-16,-3 13-233 0,-3 13-200 15,-5 6-120-15,3 6-80 32,-3 26-288-32,0 9 103 0,-4 10 57 15,-4 9 40-15,-12 4 88 16,0-1-56-16,-28 1-40 15,-12-4 96-15,-19 6 72 0,-6-12 8 16,-6-6 144-16,0-10-16 31,11-15 8-31,4-1 144 0,12-10-112 16,13-5-87-16,10-7-81 16,21-19-225-16,12-10-1687 15,12-3-5113-15</inkml:trace>
  <inkml:trace contextRef="#ctx0" brushRef="#br0" timeOffset="9188.08">14980 6804 10058 0,'0'0'2392'0,"0"0"-1240"0,0 0-255 31,0 0-201-31,0 0 400 16,0 0-120-16,0 0-240 0,28-58-472 15,-15 40-160-15,-2-8-56 16,9-6-40-16,0-9-8 0,0-7 0 31,8-22-8-31,4-15-160 16,-8 5 168-16,-5 11 96 15,-2 14 184-15,-17 27 65 0,4 6 159 16,-4 9-504-16,0 13-104 16,-21 4-344-16,-11 24 135 0,-3 10 313 15,-1 13 0 1,4 22-240-16,8 13 232 15,20 12-288-15,4-6-120 16,4-22-304-16,20-19-344 0,0-23-448 16,12 1-89-16,16-7-103 15,8-9-337-15,0-13-527 16,3-7-353-16,-3-24 1745 16,-9-4 1176-16,-6-6 2192 15,-13-1 2073-15,-13 10-392 16,-10 10-984-16,-6 7-697 0,-3 8-599 15,0 7-1177-15,-8 10-416 16,-8 15-192-16,0 10 112 0,0 13 32 31,5-1-288-31,6 7-257 16,5-6-295-16,0-1-464 0,32-8-464 16,-4-14-1249-16,4-16-3496 0</inkml:trace>
  <inkml:trace contextRef="#ctx0" brushRef="#br0" timeOffset="9343.66">15825 6350 13082 0,'0'0'2193'31,"0"0"-2193"-31,0 0-824 0,0 0-345 16,0 0 401-16,0 0-1320 15,0 0-5738-15</inkml:trace>
  <inkml:trace contextRef="#ctx0" brushRef="#br0" timeOffset="9564.07">16033 6366 14371 0,'0'0'2840'0,"0"0"-919"0,0 0-1345 32,0 0-576-32,0 0-424 15,0 0 264-15,-24 111 160 16,3-25 0-16,-3 25-184 0,1 0-417 16,7-19-807-16,-5-13-1601 0,14-35 713 15,-1-15-2553-15</inkml:trace>
  <inkml:trace contextRef="#ctx0" brushRef="#br0" timeOffset="9947.04">16371 6502 11386 0,'0'0'4513'0,"0"0"-2969"0,0 0-936 0,0 0-608 15,0 0-280-15,0 0 0 16,0 0 208-16,-76 111 72 0,33-63-72 16,-5-7-208-1,-5 0-16 1,6-12-56-16,8-7 72 0,7-9-24 16,12-7 224-16,12-6 80 15,8 0 224-15,8 0-224 0,16-9-744 16,4-1 744-1,3 4 360-15,1 6 24 16,-4 0-104-16,-5 0-128 16,-2 12-152-16,-5 8-184 15,0 5 96-15,-5 7 72 0,2 2 16 16,-2 2 0-16,6-1-504 16,11 3-1217-16,-9-10-1295 0,5-12-3226 0</inkml:trace>
  <inkml:trace contextRef="#ctx0" brushRef="#br0" timeOffset="10271.18">16662 6829 8977 0,'0'0'5234'32,"0"0"-3402"-32,0 0-984 15,0 0-848-15,0 0-104 0,0 0 104 0,0 0 0 16,99-3-272-16,-67 3-504 15,-4 0-88 1,-4-3-273 0,-12-13 825-16,-7-6-136 0,-5-7 448 15,-13 4 352-15,-15-1 465 16,-8 4-33-16,1 9-400 0,-1 7 56 0,4 6-64 16,0 13-184-16,12 9 8 15,0 13-128-15,12 6-72 16,8 4 104-1,0 5-104-15,20 1-40 16,12 0 32-16,12-6-64 16,8-8-232-16,43-5-1104 0,-11-12-1009 15,-9-14-8513-15</inkml:trace>
  <inkml:trace contextRef="#ctx0" brushRef="#br0" timeOffset="10546.44">17558 6661 12138 0,'0'0'4289'16,"0"0"-3121"-16,0 0 113 0,0 0-665 15,0 0-168-15,8-16-448 0,-8 23-192 16,-15 15-400-16,-2 9 592 15,-6 10 24-15,-1 4-24 16,4 6-168 0,8-4-233-16,3-2-167 15,9-1-272-15,0-9-104 0,13-9-152 16,23-17-777-16,-1-9-415 0,-3 0-4610 16</inkml:trace>
  <inkml:trace contextRef="#ctx0" brushRef="#br0" timeOffset="10707.01">17794 6388 12170 0,'0'0'1881'0,"0"0"-897"0,0 0 0 32,0 0-304-32,0 0-600 15,0 0-80-15,0 0-1408 0,0 0-1393 16,0 0-1224-16</inkml:trace>
  <inkml:trace contextRef="#ctx0" brushRef="#br0" timeOffset="10959.34">18200 6267 14123 0,'0'0'4000'16,"0"0"-2807"-1,0 0-809-15,0 0-384 0,0 0-232 16,0 0 176-16,-28 86 56 16,8-32 8-16,-7 19 40 0,2 10-48 15,5-4-224-15,9-10-337 16,2-15-751-16,9-15 440 0,0-1-416 16,0 0-473-1,16-12-687-15,5-11-489 16,-2-8-2320-16</inkml:trace>
  <inkml:trace contextRef="#ctx0" brushRef="#br0" timeOffset="11132.87">17786 6505 4913 0,'0'0'5393'0,"0"0"-5393"16,0 0 200-16,83 19 1088 15,1 3 192-15,32 4-1272 0,23-4-208 32,-27-3-3104-32,-21-10-3786 0</inkml:trace>
  <inkml:trace contextRef="#ctx0" brushRef="#br0" timeOffset="11274.5">18933 6588 10722 0,'0'0'3913'16,"0"0"-1889"-16,0 0-592 0,0 0-607 16,0 0-825-16,0 0-176 15,0 0-2089-15,-9 0-4184 16</inkml:trace>
  <inkml:trace contextRef="#ctx0" brushRef="#br0" timeOffset="12677.74">22105 6674 6809 0,'0'0'2785'0,"0"0"-1505"16,0 0 392-1,0 0 169-15,0 0-153 16,0 0-536-16,0 0-416 16,0-4-192-16,0 4-143 15,0 0-25-15,4 0-168 0,3 0-72 16,10 0-136-16,6 4 8 0,14 2 72 31,6 0 8-31,9 4-88 16,-1-1-8-16,1-3-48 15,0-2-120-15,-8-4-288 0,-9 0 71 16,-10 0 169-16,-14 0-72 16,-2-10-136-16,-9 1-64 0,0-1-1320 31,-9-2-545-31,-18-8-71 16,-1 5-1529-16,0 2-536 0</inkml:trace>
  <inkml:trace contextRef="#ctx0" brushRef="#br0" timeOffset="12946.03">22228 6511 7705 0,'0'0'2433'0,"0"0"-1497"16,0 0 752-16,0 0 521 0,0 0-393 0,28-9-472 16,-24 9-455-16,4 0-433 31,-4 0-192-31,3 9-256 15,6 4-16-15,-2 9 24 0,2 10 40 16,-1 3 88-16,4 6-72 16,-4 4 0-16,-1 2-24 0,2 1-48 15,-2 3 0-15,-3-3-336 32,5-1-504-32,-6-5-513 0,1 2-663 15,5-12-2633-15,-6-13-3881 0</inkml:trace>
  <inkml:trace contextRef="#ctx0" brushRef="#br0" timeOffset="13660.12">23379 6499 7961 0,'0'0'3961'15,"0"0"-2121"-15,0 0-87 0,0 0-329 16,0 0-456-16,0 0-416 16,0 0-312-16,13-3-240 0,-13 9-176 15,0 13-96 1,0 6 272-16,0 10 64 16,0 6-48-16,0 4-8 15,0-1 8-15,0 4 32 0,0-3-48 16,0-1 48-16,0-6-48 15,0-3-104-15,-5-6-280 0,5-7-272 16,0-6-328-16,-4-4-232 31,4-5-729-31,-8-7-967 0,1-3-1481 16,3-13-392-16</inkml:trace>
  <inkml:trace contextRef="#ctx0" brushRef="#br0" timeOffset="13959.33">23359 6470 10354 0,'0'0'880'0,"0"0"-88"0,0 0 608 0,0 0 449 15,0 0-633-15,0 0-336 16,0 0-360-16,20-35-272 0,-20 35-248 16,0 0-48-1,0 4-208 1,-11 9-40-16,-2 2 240 0,-6 4 56 16,-1 4 8-16,-5-1-8 0,2 3-520 15,-1 0-688-15,-4 11-1937 16,4-8-1088-16,9-6-2208 0</inkml:trace>
  <inkml:trace contextRef="#ctx0" brushRef="#br0" timeOffset="14484.91">23136 7004 8937 0,'0'0'2377'0,"0"0"-689"16,0 0-599-16,0 0-401 0,0 0-368 0,-4 0-320 16,4 0-40-16,0 0-128 15,0 0-88-15,4 0-240 16,13 0 496-16,7 0 864 0,11 3 552 31,13 3-544-31,8 1-384 16,7-1 0-16,5 0-288 0,-4 1 169 15,-1-1-241-15,-3-3-32 16,-8 1-48-16,-7-2 80 0,-14 2-128 16,-8-4 0-16,-10 0-104 31,-9 3-361-31,-4-3-1111 0,-28 0-520 15,0 0-1737-15,-4 0-312 0</inkml:trace>
  <inkml:trace contextRef="#ctx0" brushRef="#br0" timeOffset="22667.03">3438 7937 3688 0,'0'0'7538'16,"0"0"-5522"-16,0 0-1472 16,0 0-400-16,0 0-31 0,0 0 31 15,0 0-144-15,-20 6 0 16,-4 4 40-16,-12 6 240 0,-12-3 24 31,1 0-80-31,-2-4-88 16,6-3-24-16,7 1-56 15,12-7 0-15,13 0 144 0,2-7-56 16,9-8-144-16,9-8-240 16,14-2-928-16,13 3 920 0,0 3 248 15,0 2 528 1,0 11-256-16,-8 6 296 15,-4 0-568-15,-5 16-448 16,1 10 448-16,-3 12 8 0,-2 19 40 16,-7 22 64-16,-8 23-16 15,-16-7-96-15,-12-16 104 16,-3-25-24-16,-1-19 0 16,-17 0 16-16,-7 0-16 15,-11-6 136-15,-1-10 240 16,5-10 48-16,7-9 128 0,8-9 248 15,17-13-111-15,3-13-401 16,15-4-224 0,5-2-144-16,8-3-152 15,0 12-168-15,4 10-112 16,9 22-713-16,-5 9-3792 0,3 14-2048 16</inkml:trace>
  <inkml:trace contextRef="#ctx0" brushRef="#br0" timeOffset="23131.79">4271 7889 10442 0,'0'0'2640'0,"0"0"-1343"0,0 0-1009 16,0 0-288-16,0 0-160 16,0 0 160-16,-48 108 152 15,12-28-56 1,-4 21-40-16,-8 4-56 0,9-16 64 16,3-22-56-16,12-29 32 15,4-9-40-15,0-4-160 0,0-3-136 16,4-6-209-16,8-13 297 15,8-3 208-15,16-25 0 0,20-14-920 32,11-11 440-32,9-13 480 15,8 2 160-15,0 10 200 16,-8 10 440-16,-12 16-47 0,-4 15-73 16,-12 10-520-16,-4 10-160 0,-5 18 0 31,-7 13 16-31,-4 4 216 15,-4 9-96-15,-4-3-72 16,0-1-64-16,0-2-136 0,12 6-832 16,4-13-1065-16,12-12-1023 0</inkml:trace>
  <inkml:trace contextRef="#ctx0" brushRef="#br0" timeOffset="23476.86">4971 8417 9297 0,'0'0'2705'0,"0"0"-1049"16,-27-77-255-16,3 55 367 16,-7 12-632-1,-1 10-696-15,-13 7-296 16,2 21-96-16,-5 11-48 0,8 2-16 16,8 3-48-16,12-5-32 0,16-5-296 15,4-8-424 1,17-13-104-16,14-10 80 0,17-3 640 0,11-26-176 31,-3-12-80-31,0-9 280 16,-8-7 176-16,-17 0 624 0,-6 6 840 15,-9 19-24-15,-12 14-151 16,0 11-553-16,-4 8-736 0,0 21-344 31,0 19 288-31,0 11 48 16,4 8-288-16,8-3-721 15,24 13-1231-15,-4-19-1905 0,0-16-1648 0</inkml:trace>
  <inkml:trace contextRef="#ctx0" brushRef="#br0" timeOffset="23710.24">5749 7953 11602 0,'0'0'3217'0,"0"0"-825"15,0 0-912-15,0 0-807 16,0 0-601-16,0 0-72 16,0 0 0-1,-52 146 120-15,9-22-24 16,-13 16-88-16,0-4 0 16,0-12-8-16,4-26-272 15,4-15-569-15,9-29-1727 16,11-22-2769-16</inkml:trace>
  <inkml:trace contextRef="#ctx0" brushRef="#br0" timeOffset="23851.86">5302 8118 12522 0,'0'0'2649'15,"0"0"-2129"-15,156-16-136 16,-44 20-136-16,15 21-248 0,-7 10-480 15,-36-6-1457-15,-37-10-2680 0</inkml:trace>
  <inkml:trace contextRef="#ctx0" brushRef="#br0" timeOffset="24197.93">5901 8471 8465 0,'0'0'1113'0,"0"0"-665"16,0 0 432-1,0 0-64 1,0 0 600-16,0 0 9 0,0 0-641 16,95 19-560-16,-55-19-224 15,3-13-760-15,-2-9-489 0,-6-10-95 16,-10-6-16-16,-14-7 752 0,-11 11 608 31,-8-1 1016-31,-23 13 320 16,-22 12 145-16,-3 10-241 0,-3 3-312 15,4 22-256-15,3 14-200 16,16 5-120-16,16 7-152 0,12 3-32 16,8-3-72-16,24-1-8 31,19-5-16-31,25-1-16 0,24-15-56 16,20-17-136-16,-5-12-72 15,-23-12-1024-15,-28-17-4089 0</inkml:trace>
  <inkml:trace contextRef="#ctx0" brushRef="#br0" timeOffset="24811.29">7677 7963 7601 0,'0'0'5169'0,"0"0"-3096"16,0 0-257-16,0 0-208 15,0 0-303-15,0 0-593 0,0 0-424 16,0-38-288-1,-4 56-192-15,-11 14 184 16,-13 25 0-16,-8 23 8 0,-16 25 8 16,0 3 0-16,5-16-8 15,15-26-440 1,8-24-304-16,3-11-705 16,10 8-1463-16,3-8-2505 0,8-8-1833 15</inkml:trace>
  <inkml:trace contextRef="#ctx0" brushRef="#br0" timeOffset="25210.23">7916 7991 9602 0,'0'0'3032'0,"0"0"-823"16,0 0-513-16,0 0-336 0,0 0-904 15,0 0-456-15,12-13-344 31,-16 58 240-31,-24 31 104 0,-12 26 48 16,-7 12-48-16,-1-15 64 16,12-30-64-16,8-24-160 15,8-13-384-15,1 3-352 0,2-4-488 16,6-6-321-16,11-15-399 31,15-10 872-31,26-19 191 0,10-22-1343 0,9-4 928 16,-1-5 1144-16,-6 2 312 15,-14 10 3192-15,-11 15-343 16,-11 11 271-16,-14 9-1327 0,-3 3-1713 16,0 9 216-1,0 17-296 1,0 2 384-16,0 4-24 0,0 3-216 0,0-4-32 16,0-2-112-16,0-4-832 15,16-8-1320-15,19-17-441 16,1-4-432-16,1-15-2240 0</inkml:trace>
  <inkml:trace contextRef="#ctx0" brushRef="#br0" timeOffset="25351.85">8255 8445 6425 0,'0'0'5297'0,"0"0"-1088"15,0 0-2633-15,0 0-1096 16,0 0-464-16,0 0 136 0,-47 93 24 16,23-43-80-16,-1 7-48 31,5 1-48-31,5-1-656 0,7 3-1296 15,-1-16-1865-15,9-15-1472 0</inkml:trace>
  <inkml:trace contextRef="#ctx0" brushRef="#br0" timeOffset="25496.46">8534 8201 11882 0,'0'0'4153'0,"0"0"-3145"0,0 0-1008 15,0 0-360-15,0 0-2032 0,0 0 1095 16,0 0-791-16,60 85-4386 16</inkml:trace>
  <inkml:trace contextRef="#ctx0" brushRef="#br0" timeOffset="25738.81">8801 8315 624 0,'0'0'12570'0,"0"0"-10113"0,0 0-817 16,0 0-776-16,-88-25-424 15,60 41-247 1,8 9-193-16,5 13-16 16,11 7-105-16,4 5-263 15,0 1-272-15,15-3-64 0,-2-1 144 16,-6-6 8-16,1-6 24 31,-8-6 168-31,0-10 272 0,-19-3 104 16,-5-3 240-16,-12-4 224 15,-8-6-208-15,-32-3-256 16,8-9-2657-16,9-7-6265 0</inkml:trace>
  <inkml:trace contextRef="#ctx0" brushRef="#br0" timeOffset="25975.18">7136 8140 600 0,'0'0'16075'0,"0"0"-13650"16,0 0-1601-16,0 0-400 0,131-66-176 16,-32 50 120-1,32 0-152-15,13 6-216 16,-4 7-8-16,-25-3-888 15,-39 3-1817-15,-24-7-6913 0</inkml:trace>
  <inkml:trace contextRef="#ctx0" brushRef="#br0" timeOffset="27039.33">9594 8708 7521 0,'0'0'2841'0,"0"0"-489"32,0 0-927-32,0 0-145 15,0 0-344-15,0 0-536 0,55-85 280 16,-19 66-232-16,4-3-200 31,4 0 96-31,0 5-264 0,0 2-80 0,-5 5-120 16,-11 10 120-16,-4 0 0 15,-7 7-96-15,-2 11-400 16,-15 11 32-16,0 6 256 0,0 3 160 16,-20 0 40-16,-3-3 0 15,-5-6-40-15,0-4 48 0,4-9 32 16,3-7-32 0,10-2 16-16,7-7 88 15,4-7 16-15,11-18-120 16,21-9-744-16,13-8 304 0,11-3 168 15,7 1-72-15,-3 6 344 16,-5 9 40-16,-7 10 64 0,-8 13 96 31,-8 6-192-31,-12 3-8 16,-8 17-304-16,-4 8 208 0,-8 3 96 16,0 8 64-16,-16-4-56 15,-4 0 80-15,-3-7 0 0,-5-6-88 16,3-9-64-16,9-7-32 15,4-6 88-15,12-9 8 32,0-17-456-32,21-6-737 0,18-12-31 15,13 0 528-15,8-1 376 16,0 4 320-16,-5 6 664 0,-7 13-48 16,-12 9-56-16,-8 7-312 15,-4 6-96 1,-12 6-152-16,-1 10-352 15,-6 10 352-15,-5 2 120 0,0 7-64 16,-16 0-56-16,0 0-160 16,0-3-648-16,4-4-72 0,4-9-888 15,8-6-697 1,0-10-2024-16</inkml:trace>
  <inkml:trace contextRef="#ctx0" brushRef="#br0" timeOffset="27331.56">10849 8518 6649 0,'0'0'4737'0,"0"0"-3761"32,0 0-920-32,0 0-40 15,0 0 448-15,-64 108-88 0,45-60-160 32,10 3-200-32,9 3-16 15,0-7-656-15,24-5-344 0,16-14-496 16,12-9-297-16,4-16 105 15,7-6 48-15,-7-26 911 16,-8-28 729-16,-8-22 2225 0,-13 6 832 16,-11 3 231-16,-16 16-671 15,-3 19-545-15,-14 3-447 0,-6 7-1017 16,-9 13-264-16,-4 12-344 31,-4 9-168-31,-7 26-448 0,-2 32-1121 16,14-7-2576-16,11-9-2768 0</inkml:trace>
  <inkml:trace contextRef="#ctx0" brushRef="#br0" timeOffset="27696.58">11451 8508 13594 0,'0'0'2777'0,"0"0"-1297"0,0 0-792 31,0 0-391-31,0 0-297 16,0 0-8-16,43 39-129 0,-39-4 33 15,-4 9-96-15,0 4 8 16,0-1 24-16,-12-5-16 0,5-8-152 16,3-8 48-16,-1-13-128 31,5-13 384-31,5 0 32 15,14-22 952-15,9-17-416 0,4-8-39 16,12-10-193-16,-4-4-8 16,-1 4-88-16,-7 10-48 15,-8 12 72-15,-7 9-176 0,-10 17-56 32,1 9-1008-32,-4 0-3049 15,12 22 872-15,0 0 424 0,4-3-2256 0</inkml:trace>
  <inkml:trace contextRef="#ctx0" brushRef="#br0" timeOffset="27843.18">11945 8534 4152 0,'0'0'4657'0,"0"0"-696"16,0 0-1536-1,0 0-1025 1,0 0-1336-16,0 0 24 16,0 0-88-16,-53 95 160 0,26-47-160 15,-1 3-8-15,4 0-1496 16,4 2-1161-16,9-14-1424 15,2-17-3416-15</inkml:trace>
  <inkml:trace contextRef="#ctx0" brushRef="#br0" timeOffset="27969.84">12152 8340 280 0,'0'0'13490'15,"0"0"-10665"-15,0 0-2417 16,0 0-408-16,0 0-4249 0,0 0 2169 15,-44 74-2761-15</inkml:trace>
  <inkml:trace contextRef="#ctx0" brushRef="#br0" timeOffset="28319.91">12143 8703 12618 0,'0'0'2441'16,"0"0"-1097"-16,0 0-568 15,0 0-232-15,0 0-472 0,0 0-72 16,108-23-344 0,-64 10-328-1,0-3-168-15,-4-6 464 0,-1-6 376 16,-11-4 176-16,-7-3 152 0,-10 4-248 16,-11 5 552-16,0 7 368 15,-11 12-456-15,-21 7-248 0,-9 7-208 31,-2 21-15-31,-1 11-73 16,0 8 64-16,8 7-64 0,12 0 0 16,16 0 0-16,8 0-16 15,21-10-153-15,18-8-103 0,33-8 112 16,23-18-200-16,17-13-496 31,-16-17-624-31,-20-14-3457 0</inkml:trace>
  <inkml:trace contextRef="#ctx0" brushRef="#br0" timeOffset="29710.19">22515 8308 3328 0,'0'0'2217'0,"0"0"-457"0,0 0-792 15,0 0 1137-15,0 0 303 16,0 0-303-16,-12-25-513 0,12 25-296 16,0 0-400-16,0 0-303 15,0 0-161 1,0 0-216-16,0 0-216 15,0 0-136-15,0 0-120 0,4 0-80 16,8 0 88-16,8 0 56 16,8 0 95-16,15 0-135 0,6 0-80 15,2 0-112 1,-3-6 216-16,0 0-208 16,-16-4-160-16,0 0-616 15,-17-2 288-15,-15-4-1217 0,0 0-247 16,0 4-3994-16</inkml:trace>
  <inkml:trace contextRef="#ctx0" brushRef="#br0" timeOffset="30016.37">22706 8090 5945 0,'0'0'2336'0,"0"0"-575"16,0 0-321-16,0 0 720 0,0 0-423 16,0 0-449-16,40-23-312 15,-40 23-304-15,0 0-672 0,0 0-64 32,0 4-72-32,-8 11-112 15,-4 11 248-15,-4 12 64 0,0 7-64 16,-4 5 96-16,8 7-88 0,0 1 0 15,8-1-8-15,4 0-136 16,0-3-824-16,16 3-1104 16,0-13-313-1,-4-12-2096-15</inkml:trace>
  <inkml:trace contextRef="#ctx0" brushRef="#br0" timeOffset="30953.86">22742 8223 3528 0,'0'0'1673'15,"0"0"-1009"-15,0 0 384 0,0 0 768 16,87-45 513-16,-66 36-809 16,-6 0 185-16,-6 2-161 0,-2 4-696 15,-3 0 72-15,-4 3-512 32,0 0-408-32,-7 0-136 0,-14 6-184 15,-11 16 320-15,-11 10 128 16,-5 6-24-16,1 3-88 0,2 4-8 15,6-7-8-15,11-6 0 16,11-10-184-16,6-9-128 31,7-4-200-31,4-9-80 0,0 0 392 16,4 0 200-16,16-16 0 16,8-6-424-16,15-10-128 0,6-9 248 15,6 0-288-15,-3-1-225 0,-8 8 817 16,-8 8 80-1,-17 10 793 1,-19 13 215-16,-19 3-712 0,-45 29-280 16,-31 25 208-16,-2 3 384 15,18 0-320-15,27-16-216 0,20-12-144 16,0 3 8-16,8-4-16 0,1 1-80 31,18-14-104-31,5-8-384 16,13-7 440-16,18-3 128 0,22-26 0 15,18-18-152-15,21-33-224 16,-8 4-240-16,-21 12-168 0,-23 14 784 16,-29 27 520-16,-11 8 1040 31,-4 5-1112-31,-27 10-24 0,-21 19-376 16,-20 26-48-16,8 9-104 15,5 6-568-15,3 29-704 0,33-26-3329 16,6-6 1440-16</inkml:trace>
  <inkml:trace contextRef="#ctx0" brushRef="#br0" timeOffset="31351.8">23244 8471 8057 0,'0'0'5081'0,"0"0"-3432"0,0 0-849 16,0 0 224-16,0 0-104 31,0 0-560-31,0 0-304 0,28-10 48 16,4 10 16-16,11 0 449 16,10 6-321-16,6 1-248 0,-3-1-208 15,-8 0-329-15,8-6-1071 16,-9 0-512-16,-10-9-2593 0</inkml:trace>
  <inkml:trace contextRef="#ctx0" brushRef="#br0" timeOffset="31569.22">24283 8128 10658 0,'0'0'5345'0,"0"0"-4385"15,0 0 504-15,0 0-703 16,0 0-697-16,0 0-64 0,-7 15-200 16,-25 37 200-16,-15 27 160 15,-9 22-96 1,-4 10-16-16,12-2-48 16,12-5-88-16,12-15-705 0,8-26-1095 15,9-15-3345-15</inkml:trace>
  <inkml:trace contextRef="#ctx0" brushRef="#br0" timeOffset="44324.1">2980 7083 3304 0,'0'0'3161'16,"0"0"-1817"-16,0 0-928 0,0 0-200 0,0 0 280 16,-4 0 241-16,4 0-233 31,0 0-272-31,0 0-136 15,-5 0-40-15,5 0 168 0,0 0 88 16,0 0-24-16,0 0-112 16,0 0-120-16,0 0 0 0,0 0-48 15,0 0 0-15,0 0 0 32,0 0 40-32,0 0 8 0,0 0 24 15,0 0 104-15,0 0 16 16,0 0 32-16,0 0-56 0,5 3 8 15,14 4 216-15,37 6 897 16,40-1-9-16,44 4-432 31,15-3-400-31,-3-4-144 0,-29-2-88 16,-44-5-72-16,-23 2-56 16,-24-1-48-16,-12-3-32 0,-8 0-8 15,-4 0 8-15,0 0 184 0,-8 0 441 16,0 0-9-1,0 0-240 1,0 0-184-16,0 0-96 0,0 0-104 16,0 0 0-16,0 0-8 15,0 0-120-15,0 0-80 0,0 0-208 16,0 3-304-16,4 4-545 0,8 2-1007 31,4 4 7-31,0-7-3784 16</inkml:trace>
  <inkml:trace contextRef="#ctx0" brushRef="#br0" timeOffset="44988.32">5195 7306 4721 0,'0'0'4793'0,"0"0"-3505"0,0 0-592 16,0 0 48-16,0 0 512 31,-8-4-159-31,8 4-401 0,0 0-256 16,0 0-40-16,8 0-40 16,12 0-64-16,15 0 8 0,25 4 64 15,32 5-72-15,36 0-96 16,19 1 0-16,4-4-48 31,-3 1-56-31,-17-4-8 0,-7 0-40 16,-12-3 16-16,-21 0 73 15,-27 0-17-15,-21 0 16 0,-11 0 24 16,-8 0-104-16,0 0-32 16,-7 0-16-16,-13 0 40 15,-4 0-48 1,0 0 0-16,0 0-296 0,0 0-441 15,0 6-871-15,19 13 408 16,-3 0-1593-16,9-3-3104 0</inkml:trace>
  <inkml:trace contextRef="#ctx0" brushRef="#br0" timeOffset="45760.26">8816 7400 7817 0,'0'0'2593'31,"0"0"-1073"-31,0 0-744 0,0 0 296 15,0 0 433-15,0 0-329 16,0 0-512-16,0 0-432 16,81-3-112-16,-14 3-16 0,29 0 112 15,31 7-40-15,-4 2-24 32,-14 1-104-32,-38-4 16 0,-35-3 16 15,-8 1 0-15,-12-4-80 0,-4 0 88 16,-5 3-88-16,-7-3-80 15,0 0 16-15,0 0-160 0,-31 3-896 16,3 0-2849 0,1 0-2384-1</inkml:trace>
  <inkml:trace contextRef="#ctx0" brushRef="#br0" timeOffset="46755.59">10889 7213 7585 0,'0'0'4161'15,"0"0"-2657"-15,0 0-663 16,0 0-1-16,0 0 248 0,0 0 8 0,8 0-528 31,11 0-432-31,9-3 88 16,32 3-128-16,32 0 120 15,44 0-128-15,19 16-88 0,0 6 0 32,-12 1 120-32,-23-5-40 0,-16 1-160 15,-21-9 208-15,-23-4-79 16,-16-2 7-16,-16-4-40 16,0 0 112-16,-5 0 16 0,5 0-24 15,-4 0 16-15,4-7-136 16,0 4-96-16,0 3-320 15,4 0-505-15,-4 0-735 0,4 16-2217 32,-9-3-248-32,-7-7-1336 0</inkml:trace>
  <inkml:trace contextRef="#ctx0" brushRef="#br0" timeOffset="47514.57">13973 7007 4793 0,'0'0'2264'0,"0"0"-1160"0,0 0-216 32,0 0 337-32,0 0 295 15,0 0 280-15,0 0-319 0,4 0-705 16,7 0-448-16,2 0-64 16,15 0 80-16,7 0-152 0,20 3 32 15,26 4-168-15,2 2 160 31,-7-3-216-31,-9 1-112 16,-18-1-16-16,3-3-592 0,-9 3-792 16,-15-6-673-16,-20 4-287 15,-8-4-1721-15</inkml:trace>
  <inkml:trace contextRef="#ctx0" brushRef="#br0" timeOffset="48040.16">15375 7382 8129 0,'0'0'4905'15,"0"0"-3648"-15,0 0-697 16,0 0 72-16,0 0 576 0,4 0-312 16,12 0-680-16,8-4-72 15,4 1-16-15,12 3-56 0,7 0 104 0,13 0-176 16,12 3-72-16,28 7 72 15,15 2-48-15,-8 1 0 16,-19-3-392-16,-28-1 48 16,-28-5-144-1,0-1-1088-15,-8 0-233 16,-13 0-63-16,-7-3 88 0,-4 0-2305 0</inkml:trace>
  <inkml:trace contextRef="#ctx0" brushRef="#br0" timeOffset="48568.75">17558 7436 6633 0,'0'0'2544'16,"0"0"-1359"-16,0 0-257 15,0 0 120 1,0 0-336-16,112-7 40 15,-61 7-367-15,9 7-137 16,20 5 456-16,16-2-456 0,-8-1-48 16,-8 1-144-16,-13-7-56 15,-23-3-16-15,-9 3-184 0,-3-3 0 16,-19 0 192-16,-22-12-1257 31,-14-7-2671-31,-13-4-4314 0</inkml:trace>
  <inkml:trace contextRef="#ctx0" brushRef="#br0" timeOffset="56626.2">3040 10217 3672 0,'0'-10'7010'0,"-4"1"-4802"15,4 3-935 1,0-1-545-16,0 7 360 0,0-3 72 0,0 3-448 15,0 0-312-15,0 0-136 16,0 0-128-16,0 0-47 0,0 0-81 31,0 0-8-31,0 0-41 16,0 6-31-16,4 13 64 0,4 7 0 16,-1 12 8-16,10 9 0 15,-6 4 0-15,2 6 8 0,-2 0-8 16,5-5-88-16,0-11-80 31,-4-13-144-31,0-8 104 16,-4-11 16-16,-4-6 136 0,7-3 56 15,-2-16 328-15,7-12-64 16,4-17-136-16,0-6 72 0,-1-9 41 16,-2 3-81-16,-2 6 24 15,-2 6-56 1,-2 14-56-16,-7 12 56 15,0 9-24-15,-4 4-104 0,4 6-392 16,1 3-1209-16,-1 26-895 16,3-4-9-16,1 1-3472 0</inkml:trace>
  <inkml:trace contextRef="#ctx0" brushRef="#br0" timeOffset="57040.09">3689 10306 9378 0,'0'0'2936'15,"0"0"-1584"-15,0 0-655 0,0 0 87 16,0 0-360-16,0 0-232 16,-56 35 72-16,32 0-56 0,-4 6-112 15,9 3-24-15,-1 4-64 31,12-7 0-31,-1-3-8 16,9-9-136-16,0-7-88 0,13-9-184 16,11-7-24-16,8-6 328 15,11-16 96-15,-3-12 8 0,0-10 72 32,-12-7 32-32,-12-6 448 0,-13 7 104 15,-3 0 144-15,-7 5 368 16,-17 11-431-16,-4 3-241 0,-8 8-208 15,0 11-160-15,-3 6-128 16,3 4 0-16,3 15-400 0,10 6-464 16,7 7-689-1,16 9-1263-15,24-3-1905 16,8-13-1649-16</inkml:trace>
  <inkml:trace contextRef="#ctx0" brushRef="#br0" timeOffset="57332.31">4243 10350 6361 0,'0'0'1416'0,"0"0"-208"31,0 0 681-31,0 0 751 0,0 0-663 16,0 0-913-16,0 0-288 15,0 0-216-15,0 0-88 0,-92-25-23 16,53 35-105-16,2 5-104 16,1 7-112-16,8 4-32 31,4 2-88-31,13 7-8 0,11 0 0 16,0 0-208-16,20 0-64 0,20-7-120 15,8-5-105-15,31-7-503 0,-12-7-896 16,-7-9-2921-16</inkml:trace>
  <inkml:trace contextRef="#ctx0" brushRef="#br0" timeOffset="58038.42">4673 10480 496 0,'0'0'9402'16,"0"0"-7946"-1,0 0-584 1,0 0-80-16,0 0 401 0,0 0-33 16,0-82-600-16,-8 63-80 15,-4 0-128-15,1 0 72 0,-6 6-24 0,-2 7 16 16,-5 6-280-16,0 0-128 31,-8 19-8-31,4 6 48 16,0 13-48-16,12 10-48 0,11 0-24 15,5-1-16-15,0-6-224 16,17-9-64-16,3-13-176 0,8-9 240 31,4-10 312-31,4-7-8 16,-4-21 8-16,-1-10-88 0,-7-7 88 16,-8 1 72-16,-5 3 272 15,-6 9 528-15,-1 10 0 0,-4 9-15 16,0 10-337-16,0 3-456 15,0 3-64-15,0 19-536 16,0 10 392-16,4 9 48 0,4 7-152 31,4-1-241-31,-4-2-623 16,11-4-824-16,-6-13-1201 0,-2-11-1992 0</inkml:trace>
  <inkml:trace contextRef="#ctx0" brushRef="#br0" timeOffset="58478.24">5052 10099 11842 0,'0'0'3033'0,"0"0"-913"32,0 0-1048-32,0 0-383 15,0 0-481-15,0 0-208 0,0 0-136 16,16 48 72-16,-12-7 56 15,0 10 8-15,-4 3-281 0,0 0-303 16,0-7-120-16,0-8 56 31,0-7-112-31,0-17 168 0,0-5-240 16,7-10-89-16,10 0 729 16,6-19 192-16,5-6 8 0,8-4 160 15,0-3 497-15,-4 7 295 16,0 6-128-16,-4 6-128 31,-1 10-192-31,-3 3-192 0,4 6-192 16,-4 16-128-16,0 13 0 15,-8 1 8-15,-4 5 0 0,-12 0-8 16,0-3 0-16,-24 0 0 16,-11-9 0-16,-14-4 64 15,-14-9 16 1,-5-10-24-16,1-3-56 0,-6-6-672 15,22-9-1824-15,19-8-3922 16</inkml:trace>
  <inkml:trace contextRef="#ctx0" brushRef="#br0" timeOffset="59297.05">5924 10407 11402 0,'0'0'3209'0,"0"0"-2201"0,0 0-168 0,0 0 280 15,0 0-176-15,0 0-423 16,0-6-225-16,16 6-208 15,8 0 8-15,16 0 8 0,-1 0-48 16,10 0 56 0,-6 0-112-1,2-3-288-15,-10 3-368 0,-7-4-529 0,-5 2-447 16,-6-2-1273-16,-13-2-2616 16</inkml:trace>
  <inkml:trace contextRef="#ctx0" brushRef="#br0" timeOffset="59498.51">5940 10528 8633 0,'0'0'4481'0,"0"0"-3785"0,0 0-247 31,0 0 895-31,0 0 360 0,0 0-792 16,0 0-504-16,124 3-247 15,-61-3-105-15,5-3-56 16,31-3-737-16,-19-1-1111 0,-12-2-2833 0</inkml:trace>
  <inkml:trace contextRef="#ctx0" brushRef="#br0" timeOffset="59994.19">7008 10109 9658 0,'0'0'2824'0,"0"0"-783"0,0 0-169 16,0 0-400-16,0 0-567 31,0 0-513-31,0 0-344 16,0 0-40-16,-5 38 96 0,5-3 80 16,0 9 0-16,0 7-88 0,0 3-48 15,9 0-48-15,3-3-80 0,-5-4-456 16,-3-5-569-16,1 2-927 15,3-15-2273 1,-8-10-3625 0</inkml:trace>
  <inkml:trace contextRef="#ctx0" brushRef="#br0" timeOffset="60398.11">7387 10261 10018 0,'0'0'3112'16,"0"0"-879"-16,0 0-505 16,0 0-240-16,0 0-671 0,0 0-545 31,0-15-272-31,-13 27-56 16,-2 11 56-16,-2 5 32 0,2 4-32 15,3 3 0-15,3 3-8 16,6 0 0-16,3-3-56 0,0-4-240 15,16-2-64-15,12-7-137 32,8-3 9-32,3-13 32 15,5-6-8-15,0 0 144 0,-12-15 328 16,-4-14 56-16,-9-9 488 16,-10-6 344-16,-5-4-111 0,-4 0-121 0,-8 1-216 15,-12 5-80 1,-12 8-112-16,0 8-120 15,-4 14-80 1,1 5-48-16,2 7-184 0,1 7-304 16,9 28-696-16,10-4-1577 15,9-2-4008-15</inkml:trace>
  <inkml:trace contextRef="#ctx0" brushRef="#br0" timeOffset="60997.5">7912 10347 7633 0,'0'0'2529'16,"0"0"-497"-16,0 0 49 0,0 0-233 16,0 0-520-16,0 0-536 15,0 0-295 1,0-12-249-16,0 12-128 15,0 0-8-15,0 0-112 0,0 0-32 16,0 0 32-16,0 0 8 16,0 0 0-16,0 0 184 0,0 0 152 15,4 0 104 1,-4 0-16-16,0 0-192 16,0 0 32-16,0 0-80 15,0 0 0-15,0 0-40 16,0 0-72-16,0 0-32 0,0 0-48 15,0 0-40-15,0 0 40 0,4 0 0 32,0 0 0-32,-4 0-72 15,9 6 72-15,2 6-8 0,1 1 8 16,0 6-48-16,-4 3 40 16,0 4 8-16,-4 2-16 0,-4 1 8 15,-4 3-136-15,-15-4-8 31,-6 4-112-31,-6-7-320 16,-5 1-960-16,4-7-3402 0,8-10-5584 0</inkml:trace>
  <inkml:trace contextRef="#ctx0" brushRef="#br0" timeOffset="61449.3">8462 10344 6081 0,'0'0'4305'15,"0"0"-2697"-15,0 0 0 16,0 0-231-16,0 0-401 15,0 0-88 1,0 0-312-16,-95 3-248 16,71 19-56-16,3 3-184 0,2 7-32 15,3 3-40-15,8 4-8 16,4-8-8-16,4 1-184 16,4-7-272-16,15-9-144 0,9-3 112 15,9-13 352-15,-5 0 0 31,0-13-88-31,-9-12 224 0,-3-7 280 16,-12-6 440-16,-4-3-24 16,-4 2-80-16,-4 4-87 15,-12 7-65-15,0 9-216 0,-8 7-104 16,-3 5-144-16,7 7-448 16,-1 0-745-1,17 13-1095-15,4 3-2161 0,13-4-1856 16</inkml:trace>
  <inkml:trace contextRef="#ctx0" brushRef="#br0" timeOffset="61778.42">8737 10360 9994 0,'0'0'3096'0,"0"0"-927"0,0 0-993 16,0 0 112-16,0 0-800 15,0 0-392-15,-40 12-96 16,13 17-8-1,3 6-80-15,0 3 80 16,12 3-32-16,3-3-408 16,9-6-264-16,4-6-128 0,16-8 48 15,8-11 568-15,8-7 224 16,0-3 96-16,0-16 96 0,-8-13 464 31,-4-9 232-31,-8-7 96 16,-8 1-135-16,-8-5-257 0,0 8 48 15,-17 9-288-15,-11 7-168 16,-3 12-184-16,-1 9-80 16,-4 7-576-16,4 19-921 0,13 10-1527 31,10-4-3298-31</inkml:trace>
  <inkml:trace contextRef="#ctx0" brushRef="#br0" timeOffset="62117.51">9235 10341 11986 0,'0'0'2577'0,"0"0"-465"0,0 0-824 16,0 0-511-16,0 0-577 16,0 0-104-16,0 0-96 15,-103 35-8 1,75-4-40-16,8 11-96 31,-1-1-233-31,14 4-535 0,7-8-136 16,4-2-88-16,16-9-40 15,16-10 151-15,7-10 761 16,5-6 264-16,4-6 8 0,-1-19 528 16,-6-11 929-16,-9-11 223 15,-16-11-384-15,-5 1-343 0,-15 3-177 16,0 4-128-16,-32 5-232 15,-20 7-424-15,-51 16-168 16,4 6-1360-16,7 9-5498 0</inkml:trace>
  <inkml:trace contextRef="#ctx0" brushRef="#br0" timeOffset="78120.71">3347 10903 1272 0,'0'0'4153'0,"0"0"-1241"15,0 0-1359-15,0 0-617 0,0 0 72 16,0 0 440-16,0 0-279 0,0 0-473 16,0 0-328-16,0 0-192 15,0 0 24-15,0 0 0 32,0 0-32-32,0 0-48 0,0 0-24 15,0 0-16-15,0 0 72 16,0 0 48-16,0 0 16 0,0 0 64 15,0 0-40-15,11 0-104 16,13 0-40-16,12 0-48 31,7 0-40-31,13 3 168 0,8 0-80 16,16 0-24-16,16 0-48 16,20 7 32-16,3-4 8 0,-4 0-56 0,-7 4 0 15,-9-7 0 1,9 4-8-1,3-4 0-15,1-3 0 16,4 0-64-16,-9 0 56 0,-7 0 8 16,-20 0 0-16,-24 0 0 15,-13 0 0-15,-15 0 8 0,0 0 8 0,0 0-16 16,-9 0 8-16,-2 0 0 31,-13 0 8-31,-1 0-8 16,-3 0 0-16,0 0-8 0,4 0-288 15,1 0-312-15,3 0-664 16,3 0-456-16,2 3-1041 0,-5 3-2472 16</inkml:trace>
  <inkml:trace contextRef="#ctx0" brushRef="#br0" timeOffset="80550.21">3768 11417 7057 0,'0'0'3129'15,"0"0"-1857"-15,0 0-864 16,0 0 24-16,0 0 744 0,0 0-55 16,4 0-273-16,-4 0-320 31,0 0-144-31,0 0-48 0,0 0-64 15,0 0-120-15,0 0-56 16,0 0-24-16,0 0-64 16,-8 0 64-16,-11 0-72 0,-1 0 0 15,-4 0-48-15,0 0 32 32,0 0 8-32,0 0 0 0,0 0 0 0,4 0-8 15,8 0-64-15,-3 0 72 16,6 0-8-16,5 0-64 15,4 0 8-15,0 0 24 0,0 0 0 16,0 0 0 0,0 0 40-1,0 0-48-15,0 0 40 0,-3 0-80 0,-1 6 96 16,0 1 24-16,-5 6 248 16,1-1-96-16,1 1-88 15,-5 3-24-15,3 0 24 0,-2-1-80 31,3 5 112-31,-1 2-72 16,2 0 0-16,-1 3-40 0,0 4 8 16,3-1 88-16,-2 1-8 15,-1 3 8-15,4-4-8 0,0-2 24 16,0 2-40-16,4-2 16 31,0 5 48-31,-4-2 16 0,4 0-63 16,0 2-49-16,-4 1 24 15,0 0 8-15,-4 0 8 16,4 0-40-16,-3 5-48 0,-6-5 8 16,2 3 80-16,3-3-8 31,-5 0-72-31,6 0 80 0,-6-4 8 16,1 7 80-16,1 0-72 0,-2-3 40 15,2 6-72-15,-1-4 104 16,3 5-112-16,-2-1 56 0,3-4-64 15,4 5-48 1,-4-4 56 0,4-3-48-16,0 3-8 0,0-4 0 15,0 4-8-15,-5-3 8 0,6-4 40 16,-5-2-40-16,4 2 64 16,-4-2-64-16,4 2 0 0,0-2 48 15,-4-1-48-15,4 1 0 16,4-1 0-1,0-3 40-15,-4 4-48 16,4-1 8-16,-4 3-8 16,0 4 8-16,-8 3 0 0,4 4 32 15,-3-5-32-15,-6 1 48 16,6 0-48-16,-2 0-8 31,2-3-48-31,-1 3 48 0,3-4-8 16,2 4 16-16,-5 4-8 15,3-2 8-15,2 5 0 0,-1-4 0 16,0 3-8-16,-4 1 8 31,0 2-8-31,-1-3 8 16,-2 4 0-16,-5-4 0 0,4-3 0 16,-4-3-8-16,5 0 8 0,-2-3 0 15,2-4-8-15,2 4 0 0,2-3 0 16,-2-1 8-1,5 7 48 1,-3-3-56-16,-2 6 8 16,-2-3-8-16,-2 3 0 0,2 0 8 15,-5 3 40-15,0-5-48 0,4-2 8 16,4 1-8-16,-4-3-8 0,8-4 8 31,1-2-32-31,-2-4 24 16,1 3 16-16,4 4-16 15,-3-3 16-15,3 5-8 0,-1 1 56 16,-3 3-56-16,8 0-8 0,-4-3 8 16,4 2 0-16,0 1 0 31,0-3-8-31,0-3 8 16,0 2 0-16,0-2 0 0,0 0 32 15,4-4-24-15,4-3 56 16,1 3 8-16,2-2-16 0,1-1-8 15,0 0 24-15,9 0-8 32,-6 1-64-32,5-4 0 15,0 0-88-15,0-6 16 0,4-4-72 16,4-6-72-16,4-3-104 16,28-34-392-16,-13-5-785 0,5-11-3712 0</inkml:trace>
  <inkml:trace contextRef="#ctx0" brushRef="#br0" timeOffset="85118.99">3832 12878 568 0,'0'0'7473'0,"0"0"-5624"16,0 0-1225-16,0 0-272 16,5 0 448-16,-5 0 304 0,0 0-160 31,4 0-79-31,-4 0-105 16,0 0-64-16,0 0-208 0,0 0-160 0,4 0-104 15,-4-10-104-15,3-6-48 16,1-6-64-16,-4-7-8 15,0-9-48-15,-7-6-136 16,-6-1 120 0,-6 4 64-16,-2 9 104 15,1 13-48-15,-3 10 64 0,-5 9-120 0,-4 0 8 16,0 13 88-16,0 12 24 31,-3 3 40-31,3 13 32 16,8 4-96-16,4 6-48 0,8-4 8 15,12-2-56-15,0-10 0 16,8-6 0-16,12-7-8 0,8-10-8 16,-1-9 8-16,5-3 8 31,4-3 8-31,-4-16-8 0,0-9-24 16,-4-13 24-16,-5-7-120 15,1-9 24-15,-7 3 80 0,2 3 16 16,-6 16 0-16,-9 10 136 15,3 12 72-15,-7 7 32 32,0 6-24-32,0 0-152 0,0 0-64 15,0 2-64-15,0 21 64 16,0 6 80-16,0 8 177 0,0 11-65 16,-11 3 72-16,-2 0-112 0,2-3-8 15,3-1-136 1,4-3-8-1,-1-2-56-15,5-7-648 0,5-6-1089 16,7-7-2504-16,3-16-5321 16</inkml:trace>
  <inkml:trace contextRef="#ctx0" brushRef="#br0" timeOffset="85362.34">4199 12900 6361 0,'0'0'8786'0,"0"0"-7538"31,0 0-1248-31,0 0 8 0,0 0 0 16,0 0 136-16,20 79-8 16,-20-50-88-16,0 6-48 0,-12-7 0 15,-8 4-48-15,-8-10-8 16,0 0-200-16,-4-9-400 31,8 0-1161-31,9-13-2415 0</inkml:trace>
  <inkml:trace contextRef="#ctx0" brushRef="#br0" timeOffset="86371.64">6068 13179 13530 0,'0'0'4401'16,"0"0"-3833"-16,0 0-392 15,0 0-95-15,0 0 359 0,0 0-96 16,0 0-344-16,0 0-528 15,24 10-1153 1,-5-4-815-16,1-3-1921 0</inkml:trace>
  <inkml:trace contextRef="#ctx0" brushRef="#br0" timeOffset="86531.21">6442 13169 11762 0,'0'0'4401'16,"0"0"-4401"-16,0 0 0 0,0 0-352 16,0 0 224-16,99-22-1841 31,-75 32-1135-31,1-1-1377 0</inkml:trace>
  <inkml:trace contextRef="#ctx0" brushRef="#br0" timeOffset="86668.85">6833 13217 9394 0,'0'0'5281'16,"0"0"-4417"-16,0 0-624 0,0 0-136 15,0 0 96-15,0 0-200 0,0 0-1096 16,84 13-2097-16,-49-10-5441 16</inkml:trace>
  <inkml:trace contextRef="#ctx0" brushRef="#br0" timeOffset="86817.45">7203 13240 15931 0,'0'0'2977'0,"0"0"-2153"15,0 0-400-15,0 0-256 32,0 0-168-32,0 0-216 15,100-19-1281-15,-76 21-3616 0</inkml:trace>
  <inkml:trace contextRef="#ctx0" brushRef="#br0" timeOffset="88320.43">8981 12884 3016 0,'0'0'7178'0,"0"0"-5370"16,0 0-680-16,0 0 265 0,0 0 271 15,0 0-416-15,-5-19-496 16,10 19-384-16,10 0-248 31,9 0-112-31,12 0-8 0,3 0 0 16,10 6 0-16,-2 3 8 15,1 8-8-15,-4 2-40 0,-8 6 40 16,-9-3 0-16,-10 7 0 16,-14-4-56-1,-3 1-240-15,-15 2 240 16,-22 4 56-16,-10-3 32 0,-17 2-8 15,1 1 32-15,-10-4 8 16,10 1-56-16,8 0 0 0,6-4 0 16,18-3 0-1,10-3-8-15,17-2-8 16,4-2 8-16,0 1 104 16,28 0 121-16,12 0-49 0,24-3-56 15,27-4 24-15,29-6-16 16,-12 0 16-16,-20-3 24 15,-37 0 48 1,-27 0 16-16,-4 0-160 16,-4 0 16-16,-4 0-16 0,-12 0 0 15,0 0-64-15,0 0 32 16,0 0-40-16,4 0-376 16,8-6-704-16,4-3-2705 0,-4-4-8738 15</inkml:trace>
  <inkml:trace contextRef="#ctx0" brushRef="#br0" timeOffset="90796.81">9669 13293 6265 0,'0'0'4329'0,"0"0"-3601"15,0 0-544-15,0 4 168 16,0-4 448-16,0 0-240 0,0 0-376 16,0 3-80-16,0-3 72 15,0 0 144-15,0 0 9 0,0 0-41 16,8 0 144-16,5 0-32 16,6 0-16-16,5 0-184 0,4 0-88 31,8-3-56-31,-8-7-56 15,4 1-104-15,-4-11-224 16,-8-2-168-16,-1-6 296 0,-10 2 200 16,-5-2 0-16,-4 2 216 15,-13 10 64-15,-11 1-176 0,-8 5-32 32,-7 7 8-32,-1 3 192 0,-4 6 120 15,0 13-24-15,5 6 0 16,7 7 8-16,8 0-144 0,7 6 16 15,13 1-56-15,4-5 80 16,17 1 17-16,11-3-81 16,11-7-16-1,10 1-184-15,6-10 64 0,4-4-72 16,33-12-520-16,-19 0-1265 16,-10-6-3584-16</inkml:trace>
  <inkml:trace contextRef="#ctx0" brushRef="#br0" timeOffset="91398.87">10514 13176 1376 0,'0'0'6945'0,"0"0"-4192"31,0 0-857-31,0 0 25 15,0 0 7-15,0 0-448 0,0 0-711 16,0 0-313-16,0 0-184 0,32-25-96 16,-44 37-120-16,-12 14-40 15,-12 6 200-15,-7 9-8 32,-6 6-40-32,-6 4 40 0,3 3-48 15,0-3-72-15,4 3-80 16,5-3 0-16,3-7 0 0,8-3-8 15,8-6-96-15,4-9-368 16,8-10-464-16,8-13-1049 31,4-3-2968-31,0-10-1592 0</inkml:trace>
  <inkml:trace contextRef="#ctx0" brushRef="#br0" timeOffset="91681.34">10044 13040 10722 0,'0'0'3096'31,"0"0"-1199"-31,0 0-553 16,0 0-56-16,0 0-303 0,0 0-433 15,0 0-344-15,20 9-208 16,-4 17 48-16,8 11 48 0,7 5 0 16,5 5-88-16,0-2 8 31,-4-7-16-31,-4-6-160 0,-8-10-1096 16,-8-9-2745-16,-4-13-6610 0</inkml:trace>
  <inkml:trace contextRef="#ctx0" brushRef="#br0" timeOffset="92441.41">10710 13430 8833 0,'0'0'6218'16,"0"0"-5178"-16,0 0-536 15,0 0 496-15,0 0 153 0,51-9-537 32,-39 18-448-32,-4 7-32 0,0 9-16 15,-4 4-56-15,-4 3-56 16,-8 2-8-16,-16 5-96 16,-12-4-232-16,-32 2-312 0,9-5-1185 15,7-12-4416-15</inkml:trace>
  <inkml:trace contextRef="#ctx0" brushRef="#br0" timeOffset="93143.73">11411 13084 8385 0,'0'0'4473'16,"0"0"-2464"-16,0 0-249 0,0 0-152 15,0 0-519-15,0 0-529 16,0 0-360 0,0-9-200-16,-9 24-56 0,-2 14 56 15,-6 12 0-15,-2 7 16 16,-1 6 32-16,8 3 8 15,4-3-56-15,8 0-232 0,0-6-256 16,12-7-8 0,12-10-89-1,12-12 65-15,0-6 272 0,7-13 144 0,5-9 104 16,0-23 128-16,4-22 408 16,0-29 177-16,-1-18-73 15,-7 2-88-15,-20 23-192 0,-12 26 24 31,-8 27 56-31,-4 4 32 16,4 3-88-16,-4 7-384 0,0 9-336 16,0 32-1136-16,-4 6-801 15,-4 0-2784-15</inkml:trace>
  <inkml:trace contextRef="#ctx0" brushRef="#br0" timeOffset="93780.54">12132 13138 6057 0,'0'0'7417'16,"0"0"-5968"-16,0 0-977 16,0 0-136-16,0 0-16 0,0 0-192 15,-36 60 184-15,12-25-160 0,-4 7-56 16,0-5-32-16,0 2-48 16,0-8-16-16,5-5-272 0,6-7-16 31,6-10-8-31,2-2 104 15,9-7 192-15,0 0 0 0,9-16 80 16,14-10-72-16,9-11-8 16,5-5 120-16,2-2 144 0,-3 2-64 15,0 1 296-15,-5 9 200 32,-10 7 288-32,-6 12-247 15,-6 7-225-15,-2 6-184 0,-3 3-328 16,0 22-64-16,5 14 64 15,-5 8-8-15,3 4-128 0,-3 6-176 16,8-6 16-16,0 0-104 31,4-7-65-31,4-9-135 16,-3-13 40-16,2-12 256 0,1-10 304 0,4-10 224 16,8-31 304-16,11-35 336 15,6-23-7-15,-6 1-265 0,-7 19-184 16,-16 28 104-1,-8 22-24 1,-5 7 88-16,2 6-152 16,-5 4-160-16,-4 8-264 0,0 4-712 15,-4 16-840-15,-20 35 472 0,0-3-1329 16,8-1-3880-16</inkml:trace>
  <inkml:trace contextRef="#ctx0" brushRef="#br0" timeOffset="94044.74">12968 12979 11626 0,'0'0'4553'0,"0"0"-3489"0,0 0-696 16,0 0-368-16,0 0 64 15,0 0 688-15,-47 102-39 0,23-51-377 16,0 6-184-16,4 0-152 16,0-3 0-16,0-7-56 15,5-5-552-15,-6-8-553 0,10-5-927 16,-2-16-497-16,5-7-543 0,8-6-3706 16</inkml:trace>
  <inkml:trace contextRef="#ctx0" brushRef="#br0" timeOffset="94376.66">13168 13198 8793 0,'0'0'4145'0,"0"0"-3281"0,0 0-680 0,0 0 113 32,0 0 647-32,0 0-264 15,-80 51-328-15,44-35-144 16,1-10 32-16,-6-2-56 0,5-4-32 15,12 0-80-15,5 0-56 16,10-4 64-16,9 4 264 0,0-3 256 31,17 3-232-31,7 0-328 16,8 10-40-16,-1 9-8 0,-3 6-48 16,0 4 40-16,-8 2 8 15,0 8 0-15,-5-2-8 0,2 2 8 16,-1-4 8-16,-8-1-16 31,0-5-736-31,-8-10-1048 16,0-3-2369-16,0-16-5345 0</inkml:trace>
  <inkml:trace contextRef="#ctx0" brushRef="#br0" timeOffset="95276.82">11502 12773 4520 0,'0'0'5618'0,"0"0"-3834"16,0 0-720-16,0 0 57 15,0 0 519-15,0 0-232 16,5-7-664-16,-10 7-392 16,-3 0-200-16,-11 0-104 0,-9 0-40 15,-4 0-8-15,-5 0 8 16,-2 3 48-16,7 1-48 15,0-4-8 1,8 0 56-16,5 3-56 16,10-3-32-16,5 3 16 0,0-3-16 15,4 0 24-15,0 3 0 16,0 7-24-16,0-1 32 16,0 4 56-16,-4 3 64 0,0 0 25 31,-7 3-33-31,-2 3-48 15,-2 7-56-15,-9 6 128 0,0 3 16 16,-4 6 48-16,0 1-80 16,0 2 96-16,0 1-120 15,1 2 64-15,-1-2 0 0,4-3-64 32,3-1 0-32,10 1-40 0,7-1-48 15,4-3 0-15,0 1 8 0,4-1 80 16,11-3-96-16,5-3 64 15,1-6-64-15,-2-7-56 16,1-7-144-16,-4-5-264 16,0-3-240-1,8-7-673-15,-12-7-2688 0,4-9-5209 16</inkml:trace>
  <inkml:trace contextRef="#ctx0" brushRef="#br0" timeOffset="96037.79">13371 12932 5753 0,'0'0'5049'31,"0"0"-2721"-31,0 0-391 16,0 0-121-16,0 0-328 0,0 0-287 16,0 0-321-16,24-45-368 15,-4 45-336-15,3 0-176 0,9 13 0 16,5 6-8-16,-5 3-40 15,-4 3 32-15,-13 4-64 16,-3-3-96-16,-12-1-64 0,0 4 64 31,-8-1 104-31,-16 3 72 16,-4 8 48-16,-4-4-48 0,-4 6 0 16,1 7 56-16,3-1-40 0,4 7-16 15,7 3 0-15,6 4 0 16,7 2-24-16,4-2-48 15,4-1-48 1,0-6 112-16,4-3-288 16,0-10 64-16,-4-10-464 0,0-5-41 15,-4-7-479-15,-31-9 64 0,-2-4-1057 16,5-6-2896-16</inkml:trace>
  <inkml:trace contextRef="#ctx0" brushRef="#br0" timeOffset="97238.58">13578 12046 8129 0,'0'0'3041'0,"0"0"-1209"0,0 0-848 16,0 0-551-16,0 0 255 0,0 0 480 31,47-61-696-31,-26 52-472 16,11-1-184-16,3 4 88 16,6 0 96-16,-2 6-488 0,5 0 480 15,-9 0 0-15,-3 12 8 16,-8 1-88-16,-3 6 88 0,-6 3-104 31,1 4 104-31,-4 2 104 16,1 7 112-16,-2 3 0 15,2 6 56-15,-6 4-80 0,1 6-16 16,0 0 24-16,-4 7-72 16,1 2 168-16,-5 13-120 0,-13 13-56 15,-6-10 16 1,-2-8-40-16,-3-14-24 15,0-13 128-15,-4 10 24 16,0 6 73-16,-4 4-105 0,5-1-80 16,-1 4-104-16,4 3 56 15,0-1-16-15,0 2 48 16,5 1-48-16,2-5 152 16,-7 3-56-16,9-3-72 15,-5-4 16 1,-5 1 16-16,10-10 40 0,-5 0-40 0,8-4-96 15,1-2 40-15,2 0 48 16,5-1-48 0,0 4-48-16,4 0 8 15,0 0 104-15,0-6-8 16,0 2-16-16,0-9-16 0,0-3-72 16,-4-3 48-16,0-1-32 15,-4-2-8-15,-4-4-8 0,4 1 8 31,1-1-8-31,-2 0 0 16,1 4 0-16,-3-3-8 16,2 2 0-16,5 4-8 0,0-3 16 15,0 2 16-15,4 1-8 16,-3 0 0-16,3-1 80 0,0-2-80 16,-4 0 0-1,0-4-8-15,-1-3 8 16,-3 1 40-16,5-4-48 15,-9-1 0-15,3-1-8 0,2-2 8 16,-5 1 0-16,4 0-8 16,-8-3 8-16,4 3 0 15,-8-3 0-15,0 2 64 16,-3 1-56-16,-2 0 40 16,-6 0-40-16,-1 3-8 15,-9 0-48-15,-2 0-16 0,-5 0-64 16,-7 0-288-16,-37-9-272 15,16-4-809 1,8-6-2928-16</inkml:trace>
  <inkml:trace contextRef="#ctx0" brushRef="#br0" timeOffset="99668.08">6614 12715 8665 0,'0'0'2585'15,"0"0"-1673"-15,0 0-640 16,0 0 440-16,0 0 609 15,-9-41-625-15,1 29-280 0,1-1-88 32,-10 0 360-32,2 0-232 0,-9-2-72 15,-8-2-200-15,-8 2-16 16,-4-1-40-16,-11 3 16 16,-1 1 8-16,-8 2 40 0,8 7-88 15,-4 0 24-15,8 3-120 31,9 0 105-31,-2 6-105 0,6 10-8 16,3 3 48-16,-3 3-48 31,3 4-8-31,-5 5-8 16,-2 8 16-16,-1-2 0 0,4 8-8 16,4-1 8-16,1 1-8 0,11-4 0 15,7 1-8-15,9-8-65 0,8 4-71 16,4-2-136-16,17-5-112 15,14 4 112-15,10-7 88 16,18 1 200-16,29-3 16 0,28-1 40 16,7-6 72-1,-3-3-8-15,-17-10 80 16,-12-3-88-16,-3-3-104 0,-16 0 88 16,-12 0 0-16,-21-3-88 15,-3-3-8-15,4-7 0 16,-1-2-80-16,6-5 64 0,-14-5-96 31,-3-4 112-31,-4-2 16 0,-4-4 48 16,-8-6-64-16,0-4 64 15,-4 1 8-15,-8-4 40 16,-4 0 0-16,0 4 64 0,-4-1 1 16,-8 4 87-16,-4 3-40 31,-12 0-120-31,0 6-56 0,-12-6 24 15,-7 3-72-15,-13-3 0 16,-3 3-8-16,-6 0-80 16,-2 7-128-16,7 6-329 0,-4 9-743 15,-8 13-792-15,21 0-617 32,11 9-2448-32</inkml:trace>
  <inkml:trace contextRef="#ctx0" brushRef="#br0" timeOffset="100166.75">6674 11684 8121 0,'0'0'1849'0,"0"0"-921"0,0 0-80 16,0 0 736-16,0 0-7 15,0 0-465 1,0 0-504-16,0 0-224 0,28-54-96 16,-28 54-40-16,0 0-208 15,0 9-40-15,0 10-120 16,-9 13 120-16,-7 13 200 0,-4 2-80 15,-4 7-112 1,-4 0 72 0,1 0-80-16,3 0 0 0,0-3-400 15,3-3-424-15,2-4-816 0,-1-3-897 16,0-12-656-16,8-10-3104 16</inkml:trace>
  <inkml:trace contextRef="#ctx0" brushRef="#br0" timeOffset="100651.45">6928 11754 4961 0,'0'0'4689'16,"0"0"-3337"-16,0 0-488 15,0 0 32-15,0 0 136 0,12-13-783 16,-12 32-129-16,-8 13 112 31,-7 9 32-31,-6 10-64 0,-7 6-8 16,4 3-80-16,-4-3-24 0,0-3 0 16,5-6-72-16,3-10-8 15,3-10-8-15,10-11-112 0,3-11-216 16,4-6 208-1,4-3 120 1,16-22-520-16,12-11-385 16,0-5 561-16,0 3 248 0,-4 10 96 15,-4 5 296-15,-13 11 136 0,-3 12 57 16,-4 0-289-16,1 3-200 0,-1 12 112 31,-4 8 152-31,0 5 144 16,0 1-184-16,0-1-56 15,-4 4-88-15,-5-7 16 0,5 1-96 16,-4-4-328-16,5-6-488 16,3-6-1097-16,0-4-679 0,11-6-1953 0</inkml:trace>
  <inkml:trace contextRef="#ctx0" brushRef="#br0" timeOffset="100830.97">7196 12071 10114 0,'0'0'2072'0,"0"0"-1696"15,0 0-24-15,0 0 552 0,-28 83-255 0,19-48-233 16,5-1-192-16,-4-2-224 16,8-3-208-16,0-10-1489 0,0-7-967 15,8-12-3113-15</inkml:trace>
  <inkml:trace contextRef="#ctx0" brushRef="#br0" timeOffset="101234.89">7637 12001 9706 0,'0'0'4024'0,"0"0"-3239"15,0 0 247-15,0 0 8 0,-95 3-496 31,78 10-336-31,2 9-200 16,7 4 40-16,3 9-48 16,5-3-184-16,13 2-40 0,2 4-120 15,6-9 40-15,-1 0 184 16,-8-11 40-16,-1-5 8 0,-6-6-8 16,-5-4 80-16,0 0 176 15,-9-3 208 1,-19 0-80-16,-7 0-96 15,-13 0-208-15,-20 0-280 0,9-3-1960 16,7-10-4722-16</inkml:trace>
  <inkml:trace contextRef="#ctx0" brushRef="#br0" timeOffset="101667.73">7282 11811 12842 0,'0'0'2689'15,"0"0"-1065"-15,0 0-552 16,0 0 185-16,0 0-385 16,0 0-424-16,0 0-448 15,0-38-80-15,0 38-888 16,-7 0-1585-16,-1-4-5809 16</inkml:trace>
  <inkml:trace contextRef="#ctx0" brushRef="#br0" timeOffset="102068.66">6371 11407 7217 0,'0'0'3065'15,"0"0"-1841"-15,0 0-520 16,119-63 848-16,-51 47 17 16,-5 7-649-1,9-1-232-15,-4 10-328 0,-13 0-192 16,9 13-152-16,-16 9-16 0,-8 13-632 16,-12 22-728-16,-4-3-1153 15,-16-7-2080-15</inkml:trace>
  <inkml:trace contextRef="#ctx0" brushRef="#br0" timeOffset="103740.19">3708 14164 6753 0,'0'0'7666'0,"0"0"-5946"0,0 0-1208 0,0 0-320 15,0 0 480-15,0 0 272 16,-3-35-375-16,15 18-321 16,11-5-232-1,14-9-16-15,10-7-48 16,13-7-24-16,4 1-176 15,8 2 48-15,3 10 23 0,-3 14 169 16,0 14-64-16,0 4 72 16,-5 22-48-16,9 14 32 0,11 17-64 31,14 21-360-31,26 27-64 16,12 10 32-16,1 4 176 15,3-1 208-15,-7-6 88 0,7-3 56 16,-4-1 24-16,1-5 8 15,-5-11 160-15,5-11-136 0,-1-13-40 32,5-14-8-32,11-2-48 15,16-13 56-15,5-7-56 16,-5-12-8-16,-4-13 0 0,-15-3-8 16,-8-25-48-16,-13-19-504 0,-15-13-256 15,-21 3 336-15,-31 2-16 16,-21 8 160-1,-15 6 328-15,-8-10 312 16,0 1 368-16,-4-4 120 16,-16 7-72-16,0 5-288 0,0 8-8 15,0 8-88-15,-4 10-144 0,4 8-79 16,0 1-121 0,0 4-89-16,0 0-231 15,-4 7-248-15,1 12 240 16,-6 6 320-16,-3 7 8 15,1 3-264-15,-6 6 40 0,-3 0 96 16,5 4 72-16,-6 3-40 0,2-4 80 31,-5-3-40-31,4-3 0 16,-5-6-64-16,10-10 16 16,-1-3 0-16,8-10-120 0,4-5 96 15,4-4 128-15,8-7 96 16,20-15-96-16,16-12-744 0,24-21 368 31,27-24 160-31,-3 3-208 16,-8 6-537-16,-13 16 793 15,-15 19 168-15,4 0 640 0,11 4-199 16,1 11-137-16,8 8-216 16,15 2-88-16,17 7 0 0,7 0 0 15,-11 3 48 1,-9 0-32-16,-11 12 64 15,-11 4 168-15,-14-3 64 16,-16-1 16-16,2 5-24 0,11 2-40 16,7 6-80-16,8 3-32 15,2 4-72-15,2 3-80 16,-3 0 0-16,-9 6 8 16,9-2 40-16,-8-1-48 15,4-4 0-15,12 1 8 16,15 0 8-16,21-6 32 0,11-7-32 15,-8-9 32-15,-3-6-48 16,-13-7 120 0,5 0 80-16,4-10 80 15,7-9 8-15,-3-4-128 16,3-2 24-16,-3 0-24 0,-13-4-16 16,-19 7-24-16,-28 0-64 15,-21 2-40-15,-11 5-8 0,-4-11-8 31,-8-2-256-31,-11-26-832 16,-5 9-1984-16,0 1-4378 0</inkml:trace>
  <inkml:trace contextRef="#ctx0" brushRef="#br0" timeOffset="109794">17933 11268 5193 0,'0'0'4016'0,"0"0"-2639"15,0-7-329-15,0 4 896 16,0 0 89-16,0 0-673 0,0 3-512 31,0-4 89-31,0 2-281 0,0 2-232 16,0-4-16-16,0 1-128 16,3-3-280-16,14-1-80 0,-2-2-48 15,13 3 120-15,9-1-40 16,6 7-144-16,9 0 96 15,3 0 96 1,1 16-80-16,-3 0-40 16,-10 3 112-16,-15 4-240 0,-8-1-464 15,-16 3 159-15,-4-3 169 0,-15 0 208 16,-13 1 176-16,-17-8 88 16,-2 1 24-1,-5-9-56-15,0-1 48 16,4-3-32-16,17 1-56 15,10-4-8-15,10 0-8 0,11 3-216 16,0 6-536-16,19 7-144 16,13 6 512-16,12 7 384 0,7 6 232 31,2 3-224-31,-5-3 128 16,-9-4-48-16,-11 1-80 15,-12-3-8-15,-8-4 0 0,-8-3-8 16,-3-2 8-16,-21-8 120 15,-8 1 200-15,-13-4 144 0,-11-9-32 32,-7 0-176-32,-5 0-88 15,1-6-120-15,11-3-48 0,12-1-448 16,24-9-544-16,12 7-1064 16,8-1-3618-16</inkml:trace>
  <inkml:trace contextRef="#ctx0" brushRef="#br0" timeOffset="110261.75">18737 11300 3672 0,'0'0'8258'0,"0"0"-6506"15,0 0-351-15,0 0-345 0,0 0 72 16,0 0-632-16,0 0-496 0,0-7-80 31,-19 36 8-31,-5 9 64 16,-4 9 0-16,8 7 0 16,4 4-40-16,5-8-80 0,11-2 80 15,0-7-112-15,7-12-328 16,13-13-176-16,4-10 312 0,8-6 72 31,3-19 272-31,2-13 8 16,-5-9 8-16,-4-4 224 15,-9 8 248-15,-2-2 504 0,-10 14 96 0,-3 12 257 16,0 7-385-16,-4 6-776 16,0 6-176-16,-8 20-248 15,-3 9 192 1,-6 13 48-16,6 8 8 15,2 1-8-15,1-2-160 16,4-1-288-16,1-7-488 0,-5 7-1465 0,-1-12-2024 16,1-14-4817-1</inkml:trace>
  <inkml:trace contextRef="#ctx0" brushRef="#br0" timeOffset="110820.25">19272 11312 8025 0,'0'0'5209'0,"0"0"-2552"15,0 0-857 1,0 0-319-16,0 0-569 16,0 0-448-16,47-25-416 0,-15 38 48 15,8 6-96-15,4 6 8 16,-5 3-8-16,-7 4-8 15,-11 0-184-15,-18 0-96 0,-3 0 168 16,-24-1 120-16,-15-2 0 16,-9-4 64-16,-7-2 8 15,-5-1-24-15,11-6-40 16,10-4 56-16,15 1-64 16,12-4-48-16,12 1-48 15,4 3-176-15,36 6-416 0,36 0 688 16,27 3 192-16,13-6-184 15,-13-6 80 1,-27-10 72-16,-32 0-64 16,-16 0 48-16,-4 0 0 15,-9 0-40-15,-2 0-104 0,-13 0-344 16,0 0 48-16,-24 0-240 16,-28 0-425-16,4 0-1631 0,4 0-4634 15</inkml:trace>
  <inkml:trace contextRef="#ctx0" brushRef="#br0" timeOffset="115447.88">7331 11369 2776 0,'0'0'7842'0,"0"0"-6274"0,0 0-1024 0,0 0-312 32,0 0 96-32,0-32-56 15,0 23 96-15,-4 3 305 16,0-4-241-16,-9-2-8 0,2-1-32 15,-6-3-16-15,6 3-32 16,-1 1-8-16,0-4-24 0,-4 3-152 31,4 0-72-31,-4 1-24 16,0-4-64-16,0 3 16 0,-4 0-8 16,1 0-8-16,-5 1 0 15,0-1 8-15,-4 1-8 0,0-1 0 16,-4 4-8-16,0-4 8 31,4 0 0-31,-4 0 8 16,8 0 0-16,-3 1 0 0,3 2 0 15,-4 1-8-15,4 3 8 0,-4-1-8 16,-4 4 0-16,-4 0 0 0,1 3 0 16,-1 0 0-1,-5 0-40 1,6 0 40-16,-1 9-8 15,4-2-8-15,0 2-40 0,0 4 48 16,4-1 0-16,-3 1 8 16,3 3-8-16,-4 3-8 0,-4 0 8 15,4 3-32 1,-3 4 40-16,-2-4 0 16,-3 4 0-16,8-1 0 15,1 3-72-15,6 1 24 0,2 3-80 16,7 0 32-16,-4 2 96 15,4 4-8-15,0 3 8 0,0 4-16 32,4-1 16-32,4 1-8 15,0 3-8-15,5 0 8 0,-1-1-40 16,4-3-64-16,0 4 112 16,4 3-56-16,11 0 56 0,1 6 56 15,5 0-48-15,6 0 0 31,1 7 40-31,7-4-40 16,2 0 0-16,6 4 64 0,1-4-72 16,0 0-32-16,-4-6 32 15,-1 0 8-15,-2-9-8 0,3-4-96 16,3-9-136-16,5-7 184 16,20-9 48-1,23 0 0-15,18-6 56 16,5-7 32-16,-22-3-88 0,-20 0 168 15,-24 0-160-15,-9 0 112 16,9 0-96-16,5-3-16 16,6-4 40-16,-4-3-48 15,1-5-96-15,0-1-176 16,-4-9 24-16,4-4 64 16,4-3-168-16,-9-6 256 0,5 0 88 15,-12-3 8-15,0 3 80 16,-12-7-72-16,0 1 56 15,-8-7 0 1,-1 0 48-16,-7 1 112 16,1-8 48-16,-6 1-72 0,5 0-136 15,-4-3 88-15,0 3-80 16,-8 3-64-16,0-4 240 16,-4-8 120-16,0-17-224 0,-27-12 16 31,-10-3 56-31,-6 15 0 15,3 19-7-15,4 26 103 0,-8-3-192 16,-3 0 80-16,-13-7-24 16,-9-3-96-16,2 7 64 15,-1 9-32-15,5 3-64 0,-9 10-48 16,4 6-56 0,-11 13-128-16,-21 3-408 15,-23 29-673-15,22 6-655 0,18-7-2857 16</inkml:trace>
  <inkml:trace contextRef="#ctx0" brushRef="#br0" timeOffset="117524.32">17670 13040 3272 0,'0'0'2993'0,"0"0"-1361"16,0 0-752-16,0 0-23 15,0 0-153-15,0 0 448 16,36-17 592-1,-36 17-239-15,0 0-593 16,0 0-544-16,0 0-184 16,0 0-168-16,0 0-16 0,-8 0-120 15,-4 0-80-15,-16 0 48 0,-4 0 64 16,-8 0-16 0,-3 0 48-16,-5 0-152 15,-5 0 192-15,6 0-56 16,3 0 8-1,8 0 56-15,17 4 8 0,2-1-112 0,6 0 8 16,7 4 16-16,-5-1 0 0,9 3-40 31,-7 1 64-31,7 3-128 16,-4-1 184-16,-4 4 16 16,4 0 40-16,-1 0 104 0,-2 0 40 15,-1 3-80-15,0 0 192 16,-1 6-56-16,6 4-176 0,-5 6 48 31,4 6 120-31,0 3 0 16,-5 7-104-16,2 0-8 15,3 0-56-15,-4 3-16 0,-4 13 32 16,0-4 16-16,-3 4 0 0,-2-1-88 16,1-8 48-16,-3 5-48 15,2 1-8 1,6-8 8-16,-1 5-8 15,-1-1 0-15,6-3 0 16,-1 7 0-16,-1 0 40 0,2-4 56 0,-1 4-104 16,-5-5 72-1,6-1-56-15,-5 2 88 16,4-6 48-16,0 3-24 31,0-3 8-31,0 0-32 16,4-3-48-16,-4-3-8 15,4-1-40-15,0-2 40 0,0-1-48 16,4-3 8-16,-4 4-8 0,0 3 8 16,0-4 8-16,1 1-8 15,-2-1 48-15,1 1 16 16,0 2-64-16,0-3 8 0,0-2-8 16,0 2-8-16,1-6-8 15,-2 6 0-15,-3 1 0 0,0 6 8 31,1 0-8-31,-6 2 8 16,-2 5 40-16,-2-1-32 16,6 3 0-16,-6-6 0 0,10-3 8 15,-5-3-8-15,3-1 0 16,5-2 40-16,1 2-40 0,-1 1 72 16,0 2-8-1,0 2 104-15,0-2 41 16,-5 1-17-16,2 3-88 15,-5 0 136-15,3 4-48 0,6-2-24 16,-1 1-56-16,4 1-48 16,4-1 48-16,8 0-40 15,7-3-80-15,9-6 72 16,0-4-64-16,0-6 0 16,0-6-8-16,0-7 8 15,4-3 80-15,-4-5-88 0,4-2 16 16,4-5-16-16,-1-1-112 15,10-2-40 1,10-7-112-16,17 0-160 16,31-16-305-16,37-35-719 15,-16 0-1240-15,-17-9-3570 0</inkml:trace>
  <inkml:trace contextRef="#ctx0" brushRef="#br0" timeOffset="119741.39">7056 10690 6769 0,'0'0'2649'0,"0"0"-1873"16,0 0-560-16,0 0-112 0,0 0 320 16,-16 3 464-16,16-3 72 15,0 0-336-15,0 0-248 0,0 0-144 32,0 3-23-32,0-3-33 15,0 4 48-15,0-4 56 0,0 3-56 16,0 0-80-16,0 3-56 15,0 0 0-15,0 1 48 0,8 3-16 16,3-1 216-16,6-3 40 31,-2 4-56-31,9-1-64 0,4-2 64 16,8 2-16-16,0-2-128 16,4-5-40-16,4 5-24 15,4-4-16-15,-5 0-24 0,1 4-24 16,4-4 48-16,-5 0 0 31,6 1 8-31,-6-2-96 0,2 2-8 16,2-1 0-16,-3 0 16 15,0 0-16-15,0 0 72 0,3 1 25 16,-2-1-97-16,2 0 8 0,-3 0 8 16,4 0-8-1,-4 0 120 1,-4 1-64-16,-5-1-8 0,1 0 8 15,-4-3-64-15,-4 3 0 16,0-3 0-16,-4 3 8 16,8-3-8-16,0 3 8 0,3-3 0 15,1 0-8 1,-4 3 0-16,3-3 0 16,-7 0 0-16,0 0 0 0,-3 4 0 31,-1-4 0-31,0 0 0 15,3 3 8-15,5-3-8 16,0 3 0-16,4 0 0 0,0 1 0 16,-4-4 8-16,0 3 0 0,-8 3 0 15,-1-3 48-15,-7 0-56 16,-4-3-8-16,0 3 8 16,0 1 0-16,4-1 16 0,8 0-8 15,3 4 88-15,5-5-96 31,5 5 8-31,6-4 0 0,-3 0-8 16,-4 4 0-16,-8-4 8 16,-4-3 0-16,-8 3 0 15,-4-3 56-15,-1 0-56 0,-2 0-8 0,3 0 8 16,4 0 0 0,3 0 32-1,5 0-32-15,1 0-8 0,3 0 0 16,0 0-48-16,-9 0 48 15,1 0 0-15,-8 0 0 16,-8 0-8-16,-4 0 8 0,3 0-8 16,-3 0 0-1,0 0 8-15,0 0 0 16,5 0 0-16,3 0 8 0,0 0 0 16,4 0-8-16,0 0 8 15,-5 0-8-15,1 0-8 16,-8 0-216-16,0 0-313 0,0-3-903 31,-15 3-864-31,3-3-1505 0</inkml:trace>
  <inkml:trace contextRef="#ctx0" brushRef="#br0" timeOffset="121147.63">17992 13278 6209 0,'0'0'2792'31,"0"0"-1639"-31,0 0 31 16,0 0 400-16,0 0 241 0,0 0-489 15,0 0-456-15,0-7-384 16,0 7-136-16,0 0-72 0,-3 0-64 16,-9 0-56-16,-8 4 8 31,-8 5-31-31,-4 7-137 16,4 9 8-16,0 7-16 0,5 3-48 15,6 3 48-15,10 0-89 16,7 0-71-16,0-6-184 0,11-4 80 15,13-5-80-15,12-7-32 32,4-7 376-32,4-6 112 15,3-3 8-15,2-6 80 0,-6-16 96 0,-3-10 80 16,-4-3-168 0,-8-10-104-16,0 1 249 0,-12 3 7 0,-4 6 32 15,-8 6-64 1,-4 10 24-1,0 3-192-15,-16 10-152 16,-16 3-8-16,-12 3-72 0,-12 0-96 0,-3 16-208 16,-5 9-616-16,-9 16-1193 15,22-6-2544-15,16-3-3289 0</inkml:trace>
  <inkml:trace contextRef="#ctx0" brushRef="#br0" timeOffset="121869.7">17968 13919 4000 0,'0'0'4849'0,"0"0"-2552"15,0 0-1473-15,0 0-248 0,0 0 0 32,0 0 160-32,0 0-87 15,-91 35-209-15,67-10-304 0,4 4 8 16,5-1-136-16,-2 1 80 16,14-4-88-16,-1 7-216 0,4-7-304 15,7 1-201-15,10-4 9 31,6-3 208-31,5-6 272 16,4-7 232-16,0-6 0 0,-4 0 224 16,3-3 312-16,-3-16-96 15,-3-3 209 1,-1-7 47-16,-5-6-16 16,-3 0-72-16,-12-3 432 0,0 4-320 15,-4 5-200-15,0 0-143 16,-15 13-217-16,-9 7-152 0,-4 6-8 15,-17 3-521-15,-22 22-815 16,7 6-1808-16,9 1-3314 0</inkml:trace>
  <inkml:trace contextRef="#ctx0" brushRef="#br0" timeOffset="122306.53">17786 14424 5817 0,'0'0'7017'15,"0"0"-6001"-15,0 0-647 0,0 0 303 16,-100 25-88-16,80-6-312 16,4 7-184-16,8-1-88 15,8 4-1112-15,0-4-417 0,12-3 65 16,20-3 96 0,-1-6 159-16,10-7 385 15,2-6 824-15,-3-6 768 0,0-13 665 16,-13-13 511-16,-2-3 353 15,-5-6-177-15,-12 0-448 16,-8 2-383-16,0 5-633 16,-8 8-240-1,-9 10-224-15,-6 7-192 0,-1 9 0 16,-8 0-480-16,-12 29-384 0,8 2-1281 16,12-6-3736-16</inkml:trace>
  <inkml:trace contextRef="#ctx0" brushRef="#br0" timeOffset="122640.64">17742 14814 9113 0,'0'0'3905'16,"0"0"-3425"-16,0 0-176 15,0 0 329-15,0 0-321 16,0 0-256-16,0 0-56 16,0 0-1001-16,0 58-687 15,-4-46-2617-15</inkml:trace>
  <inkml:trace contextRef="#ctx0" brushRef="#br0" timeOffset="122798.22">17710 15002 472 0,'0'0'10290'0,"0"0"-8978"16,0 0-920-16,0 0-120 15,0 0-272-15,0 0-176 0,0 0-1360 32,0 41-4017-32</inkml:trace>
  <inkml:trace contextRef="#ctx0" brushRef="#br0" timeOffset="122971.75">17626 15173 784 0,'0'0'4985'0,"0"0"-4233"0,0 0-752 0,0 0-8 16,0 0 8-16,0 0 184 15,0 0 16-15,68 32 96 16,-64-29-296-16,-4 0-1984 0</inkml:trace>
  <inkml:trace contextRef="#ctx0" brushRef="#br0" timeOffset="125774.26">18065 12074 1304 0,'0'0'656'16,"0"0"-448"-16,0 0 832 15,0-3 1201-15,0 0-209 16,4 0-1104-16,0-1-120 0,-1 1 65 15,1 0 191-15,-4 3-40 0,0 0-328 16,0 0-344-16,0 0-216 16,0 0-136-16,0 0 0 31,0 0-184-31,0 0 56 0,0 0 48 16,0 0-24-16,4 0-40 15,9 6 0-15,-2 7 144 0,13 0 48 16,4 6-40-16,12 0 64 15,8 3-24-15,3 0 8 32,9 4 48-32,4-4 48 0,3 0-80 15,10-3 32-15,-6-3-16 0,5-3 80 16,-4 0 88-16,-5-7 49 0,-3 0 79 16,-4-6 40-1,-12 0-24 1,-5 0 8-16,-3 0-80 15,-7 0-112-15,2 3-128 0,5 1-80 16,7-4 56-16,1 6-48 0,8 1-8 16,8-1 0-16,-8 3-8 0,-5-6 0 15,-10 4 0-15,-9-4 0 32,-13-3 8-32,-7 0 0 15,-8 0 0-15,-4 0 0 0,0 0-8 16,0 0-80-16,0 0-24 15,0 0-32-15,0 0-80 0,0 0-72 16,0 0-152-16,0 0-456 31,-11 6-425-31,-2-3-887 0,-2 1-1057 16</inkml:trace>
  <inkml:trace contextRef="#ctx0" brushRef="#br0" timeOffset="126984.02">17678 15497 7577 0,'0'0'1849'0,"0"0"-849"16,0 0-64-16,0 0 64 15,0 0 432-15,0 0-151 0,0 0-393 31,0 86-200-31,0-64-104 0,0 0-152 16,0 1-120-16,-4-5-56 16,-4 5-88-16,3 2 16 15,2-3-72-15,-1-3-63 0,0 0-49 16,0 0 48-16,0-6-40 31,0 3 0-31,4-7-8 0,0 1-185 16,0-1-375-16,-4-5-512 15,4-1-664-15,0-3-1089 16,0 0-3168-16</inkml:trace>
  <inkml:trace contextRef="#ctx0" brushRef="#br0" timeOffset="127227.37">17742 15446 4600 0,'0'0'5314'15,"0"0"-3050"-15,0 0-271 0,0 0-729 0,0 0-520 16,0 0-280-16,0 0-232 16,-56-3-64-16,31 12-72 0,-2 1-48 31,-1 6-48-31,-16 3-632 15,12 0-1776-15,4-3-2802 16</inkml:trace>
  <inkml:trace contextRef="#ctx0" brushRef="#br0" timeOffset="127418.86">17324 15815 5169 0,'0'0'2776'0,"0"0"-847"0,83 28-257 32,-31-19-344-32,15-2-336 15,5-1-167-15,0-3-545 0,0-3-280 16,-9 0-1737-16,-7 0-1495 16,-20 0-4474-16</inkml:trace>
  <inkml:trace contextRef="#ctx0" brushRef="#br0" timeOffset="128020.25">17470 16198 11130 0,'0'0'3073'0,"0"0"-1417"16,0 0-696 0,0 0-344-16,0 0-288 0,-28 0-208 0,13 13-24 15,-5-3-32 1,4 6-48-1,4-1 56-15,4 2-72 16,8-5-8-16,0-2-144 0,4-4 80 0,16-3-24 16,8-3 96-16,8 0-168 15,3 0-208-15,-3-13 104 0,-8-9 272 32,0-3 152-32,-8-7 368 15,-16 0 200-15,-4 4 65 16,-4-1 39-16,-20 7-432 0,-8 3-192 15,-3 6-128-15,-1 7-72 16,-1 6-272-16,2 25-1000 0,11 4-1633 31,4-4-4553-31</inkml:trace>
  <inkml:trace contextRef="#ctx0" brushRef="#br0" timeOffset="128213.73">17371 16354 4865 0,'0'0'7905'0,"0"0"-5480"0,0 0-1545 16,0 0-328-16,0 0-328 0,0 0-224 16,0 0-56-1,0 0-800 1,20 41-2129-16,-20-28-3848 15</inkml:trace>
  <inkml:trace contextRef="#ctx0" brushRef="#br0" timeOffset="128340.39">17324 16519 4048 0,'0'0'9618'0,"0"0"-7433"15,0 0-1385-15,0 0-616 16,0 0-184-16,0 0-920 0,0 0-3233 0,43 22-3337 15</inkml:trace>
  <inkml:trace contextRef="#ctx0" brushRef="#br0" timeOffset="128483.01">17315 16624 8705 0,'0'0'6330'0,"0"0"-4994"15,0 0-712-15,0 0-624 31,0 0-776-31,0 0-1993 16,0 0-5544-16</inkml:trace>
  <inkml:trace contextRef="#ctx0" brushRef="#br0" timeOffset="128620.64">17315 16624 15739 0,'41'95'2985'16,"-41"-95"-1529"-16,0-3-456 0,0 3-712 15,0 0-288-15,3 0-976 16,5 3-3225-16,-4 7-4561 0</inkml:trace>
  <inkml:trace contextRef="#ctx0" brushRef="#br0" timeOffset="129277.89">17296 16964 3744 0,'0'0'6090'0,"0"0"-3794"16,0 0-936-16,0 0-23 16,0 0-457-1,0 0-72-15,-97-26-224 0,74 29-200 16,3 7-184-16,4 3-64 0,0 3-72 16,1 6 32-16,6-3-40 15,5 0-48-15,0 3-8 16,4-3-120-1,0-3-48-15,4-3 16 16,9 0 72-16,2-7-16 0,5 3 48 16,3-6 0-16,5 1 48 15,4-4 0-15,0 0 8 16,-8 0 0-16,0-13 56 0,-3-6 360 31,-10-7 176-31,-3-5 113 16,-4-4-1-16,-4 3-128 0,-8 4-80 15,-11 2-16-15,-9 10-280 16,-4 3-144-16,-5 11-64 16,5 2-440-16,13 0-712 0,3 6-1985 15,16 0-8937 1</inkml:trace>
  <inkml:trace contextRef="#ctx0" brushRef="#br0" timeOffset="131137.91">18705 13236 4480 0,'0'0'1873'0,"0"0"31"16,0 0-1048-16,0 0-487 15,0 0 639-15,0 0 200 0,-3 0-216 16,3 0-328-16,0 0-136 0,0 0 89 31,3 0 87-31,6-3-416 16,10 0-288-16,6 0-48 16,-1-1-72-16,0 4 112 0,-5 0-64 15,1 0 64-15,1 0 8 16,-2 7 0-16,1-1 0 0,-4-2-8 31,-4 5 8-31,-4-3-72 16,-4 7 8-16,-4 0 56 15,0 3 8-15,0 3 64 0,0 3-48 0,0 0 32 16,0 7-40-16,-12-1 0 16,3 4 72-16,-2 3 48 15,-5 3 24 1,0 4 16-16,-4-1-8 15,1 6-32-15,-2 1 16 16,1 6-32-16,-3 0-64 0,-1 3 56 0,0 3-88 16,4 1-8-1,-4-4 0-15,8 6 56 16,-4 1-56-16,0-1 0 16,4 4 48-16,0-1-48 15,0-2 104-15,1-4-8 16,2-2 40-1,-2-5-32-15,3 5 88 16,-1-4-56-16,2 3-128 0,-2 3 64 16,2 0-8-16,3 4 112 15,-5-4 8-15,6-2 24 16,3 2-32-16,-4-3 104 0,4 3-95 16,-4 0-89-16,0-2 0 15,0-5 16-15,0-1-104 0,4-5 48 31,-4-3-56-31,-4-5-8 16,5 2 8-16,-2-3 0 16,1 0-8-16,1 4 0 0,-6-1 0 15,5 0 48-15,1 0 0 0,-1-3-32 16,-1 3-16-16,1-2 112 16,5-4-64-1,-1 0 56-15,4-3-8 16,0-1-40-16,0-5-8 15,0 2 64-15,0-2-8 0,0 2-32 16,0 1-16-16,0-1 8 16,0 4 16-16,0-1-64 15,0 1 64-15,-4 0-80 16,0 0 8-16,-5 0 40 16,5-4-48-16,-3 4 8 15,-5 0-8-15,3 0 0 0,-2-1 56 16,-2 4-56-16,2-3 0 15,-1 3-8 1,0 3 8-16,4-3 0 16,-4 0 0-16,0 0 8 15,0 0-8-15,-4 0 8 0,0-1-8 16,-4 1 0-16,1 4 0 16,-1-4 0-16,-5 6 0 0,-3-3 0 31,4-4 0-31,1 5 0 15,3-11 8-15,0 1-8 16,4-7 0-16,8-6-144 0,-4-3-432 16,-4-13-520-16,4 0-1209 15,-7-6-3984-15</inkml:trace>
  <inkml:trace contextRef="#ctx0" brushRef="#br0" timeOffset="138825.56">3625 5822 16 0,'0'0'784'0,"0"0"2144"15,0 0-1215-15,0 0-737 0,0 0 32 16,0 0 56-16,0 0-87 0,0 0-273 16,0 4-152-16,-12-1-96 15,8 3-248-15,-7 1-24 32,-2 2-8-32,5-3 104 0,1 1-104 15,3-1 40-15,0-2 24 16,0-4-24-16,4 0 488 0,0 0 377 15,0 0 15-15,0 0-88 16,0 0 24-16,0-4-168 31,0-12-375-31,8-6-345 0,11-13 8 0,29-19-128 16,36-28-24-16,44-29-56 16,19-7-16-16,-8 17 64 0,-31 31 8 15,-44 35 0-15,-28 16 120 16,-12 12 24-1,-9-2-64 1,-2 3-72-16,-6 2 40 0,-3 1 0 0,-4 3 16 16,0 0-56-16,0 0 104 15,0 0-112-15,0 0-24 0,0-3-312 16,0 3-344-16,0 0-617 31,8-7-735-31,0 1-1041 16,0-6-3744-16</inkml:trace>
  <inkml:trace contextRef="#ctx0" brushRef="#br0" timeOffset="140107.13">5215 3197 5857 0,'0'0'2872'0,"0"0"-1743"15,0 0-761-15,0 0-144 16,0 0 72-16,0 0 416 0,0 0 88 15,-68-26-112-15,44 20-208 32,-8 0-72-32,-4 3-79 0,1-4-249 15,-5 1-80-15,4 3 0 16,0-3 0-16,4 2 8 16,13 1 104-16,2 3-40 0,10 0 24 15,3 0-88-15,4 0-8 31,-4 0-104-31,4 0-48 0,-9 0 56 16,5 13 96-16,-3-1 64 16,-1 5 8-16,-1-2 56 15,1 4 32-15,1 1-144 0,-1 2 200 0,-5 3 48 16,6 7-104 0,-5 0-32-1,8 3-64-15,-4-1 16 0,4 4-8 16,0 3 16-16,0-2 112 15,4 5-32-15,-4 1 136 16,-5-1-144-16,6 7-32 0,-13 0 64 0,4 9-112 31,-4-3 40-31,0 7 0 16,0-4-72-16,-4-3 8 0,9-3 16 16,-6 0 8-16,6 0-72 15,3-3-8-15,-1-4 56 16,1 1-40-16,5-3 64 0,-1-4-8 31,-4-3-16-31,4 3 24 0,4-6-16 31,0 0-64-31,0 0 8 16,0-3 32-16,0 0-32 16,0-7-8-16,0-3 0 0,0-6 0 15,4-3 0-15,4-4-120 16,-1-6-64-16,1-3-376 0,9 0 56 15,18-6-400-15,-3-13-1633 16,-4-3-3320-16</inkml:trace>
  <inkml:trace contextRef="#ctx0" brushRef="#br0" timeOffset="140730.46">5546 3102 5025 0,'0'0'4985'0,"0"0"-2793"0,0 0-1672 16,0 0-392-16,0 0 296 15,0 0 553-15,0-22-121 0,3 22-856 16,10 0-8-16,2 0 8 31,13 0 40-31,0 0 176 0,0 9-216 16,-3 1-160-16,-10 5-568 15,-4-2-185-15,-2 6 521 16,-9 4 304-16,0-1 88 0,0 6 216 16,-12 4 144-16,0 3-32 15,-4 3 113 1,-4 3 87-16,4 4-224 0,1 5-104 16,-2 7 32-16,2 4 112 15,-2 18-112-15,2 17-72 16,-5 15-144-16,4-7 64 0,4-21 16 15,0-7-88 1,-1 4 0 0,2 5 80-16,-1 1-88 0,7-19 104 15,2-23-40-15,-1-6-56 0,-4 10 0 16,-4 2 0-16,4 2-8 16,-8-8 8-16,4-3-8 0,0-6 8 31,-3-3-8-31,2 0-128 15,-15-1-784-15,4-2-1617 0,5-13-3784 16</inkml:trace>
  <inkml:trace contextRef="#ctx0" brushRef="#br0" timeOffset="141447.54">5686 6115 3880 0,'0'0'5514'0,"0"0"-3738"0,0 0-672 0,0 0 104 16,0 0-247-16,54-93-353 16,-13 52 224-16,6-9-464 0,21-17 24 15,-4 0-120 1,-5 4-40-1,-7 3-16-15,-20 21 88 16,-8 4 40-16,-8 13 152 0,-11 10-7 0,-1 5-161 16,-4 4-96-16,0 0-104 15,0 3-128-15,0 0-96 0,0 0-616 32,0 0-977-32,0 0-471 15,-9 0-769-15,1 0-2216 16</inkml:trace>
  <inkml:trace contextRef="#ctx0" brushRef="#br0" timeOffset="142514.69">6865 3260 4384 0,'0'0'2361'0,"0"0"-721"15,0 0-920-15,0 0-423 0,0 0-297 16,0 0 1192-16,0 0-208 16,-8-6-248-1,-5 3-448-15,-6 3-168 16,-5-3-64-16,-12 0-56 0,-4-1-8 15,-4 1 0-15,5-3 8 16,2 6 8-16,5-3-8 0,17 3 8 16,-2 0 0-1,10 0 72-15,-1 0-80 16,0 0-48-16,3 3 48 16,1 6-8-16,-3 1-48 0,3-1 56 15,-4 7 136-15,4 0 48 31,-4 6-16-31,0 4-16 0,-4 3 8 16,4 2-40-16,0 7 40 16,0 0-88-16,1 7 32 0,3 5 49 15,-5 4-81-15,-6 16 64 16,-6 19 16-16,-11 19-56 16,-3 3 8-16,-5-6-40 0,8-16 0 31,8-6 32-31,4-4-24 15,5 0-64-15,2-15 0 0,9-10 48 16,4-10 16-16,0-2 0 16,0 8 16-16,-4 4-24 15,0 7-64-15,1-7 64 0,-1-7 16 16,-1-9-72 0,5-9 8-16,-4-7 72 15,4-9-80-15,0-10 56 16,0 0 288-1,4-3 304-15,16-3-56 16,4-7-600-16,8-8-104 0,8-5-616 16,19-15-1304-16,-6 6-2185 0,-6 1-4625 15</inkml:trace>
  <inkml:trace contextRef="#ctx0" brushRef="#br0" timeOffset="143264.68">7008 3327 2560 0,'0'0'3049'16,"0"0"-537"-16,0 0-1464 15,0 0-399-15,0 0-65 16,0 0-200-16,0 0 160 16,59-19-464-16,-22 16-80 15,6 0 136-15,6 0-72 0,-6-1 40 16,-4 4-96-16,-7 0 288 16,-4 0-168-16,-15 0 32 15,-5 0-160 1,-8 0-224-16,0 0-248 15,0 0 432-15,0 13 40 0,0 3 200 16,-4 6-40-16,-4 10 16 16,3 6-8-16,-3 6-64 15,1 4-40-15,-5 9 0 0,-4 1 48 32,-5 18 392-32,-10 13 8 15,-13 18-248-15,5-8-111 0,2-16-41 16,1-4-48-16,8 0-16 15,0 7-40-15,-4 12 40 16,6-12-24-16,5-19-16 0,5-14 88 31,4-14 80-31,5-1-72 0,-6 3 32 16,5 7-72-16,1 3 96 0,3-4 16 16,4-2 24-16,0-7-48 15,0 0 152-15,0-6-64 16,0-7-104-16,0-3-48 15,4-6-72 1,-4-3-8-16,0-4 80 0,0-2-88 16,-28-1-408-16,0 0-576 0,-4-6-3033 15</inkml:trace>
  <inkml:trace contextRef="#ctx0" brushRef="#br0" timeOffset="145499.71">4378 6874 544 0,'0'0'6449'0,"0"0"-4217"15,0 0-1175-15,0 0-233 0,0 0 128 16,0 0 72-16,0 0-384 0,0 0-279 31,0 0-161-31,0 0-24 16,0 0 184-16,0 0-8 15,0 0 88-15,0 0-32 0,0 0 8 16,0 0-24-16,0 0-64 16,0 0-8-16,0 0 0 0,0 0 48 31,0 0-120-31,0 0-64 15,0 0-47-15,0 0-65 16,0 0 16-16,0 0-80 0,8 0-8 16,-3-7-8-16,6-8-353 15,5-5 1-15,8-5 80 16,-4-7-56 0,4-6-88-16,-5 0 64 0,-2-3 112 15,-6 5 128-15,-3 8 120 16,-3 9 48-16,-5 9 248 15,0 8 96 1,0 2-184-16,0 0-72 0,0 0-32 16,0 0-96-16,0 0-8 15,0 0-104-15,0 0-24 0,0 6-24 16,-9 6 136-16,2 4 8 16,-5 4 8-16,-4-2 24 0,0 5-24 15,0 2-8-15,0-3 8 31,0 4 16-31,4-1 40 0,-4 1 0 16,4-1-8-16,5-3-32 16,2 3 40-16,-3-2-48 0,4-4 64 15,4 0-72-15,0-6 0 16,0-1 0-16,0 1 0 31,0-7 0-31,4 0 0 0,-4-2 48 16,4-4-48-16,0 0 0 15,-4 3 0-15,0-3 72 0,0 0-24 16,0 0-32-16,0 0 48 16,0 0 16-16,5 0-80 15,-1 0-8 1,-1 3 8-16,5 0 0 0,4 1 8 16,4-1 88-16,4 3-96 15,3-3 16-15,9 0-16 0,0 4-8 16,9-4-56-16,2-3-64 15,-3 3 8 1,0-3 112-16,0 3 8 16,-12-3 8-16,-8 0-8 0,-5 0 0 15,-7 0-48-15,-3 0 48 16,-5 0 0-16,4 0 8 0,-4 0 40 16,0 0-32-16,0 0-16 31,0 0 0-31,8 0 8 15,-5 0-16-15,5 4 8 0,1-4 0 16,-5 0-8-16,-4 0-40 0,0 0 48 16,0 0 8-16,0 0 96 31,0 0 72-31,0 0 24 16,0 0 72-16,0 0 0 0,4 0 25 15,3-10-289-15,1-3-8 31,1-3 0-31,2-3 64 0,-3-6-56 16,1 0-8-16,-2-7 48 16,1-3-32-16,0-3-8 15,-4-1 0-15,0 5-8 0,0 2 48 0,-4 10 40 16,0-1 80-16,0 11-72 16,0-1-16-16,0 6-8 0,0 5-8 15,0-1-8-15,0-1-56 16,0 4-248-1,0-3-120 1,0 3-425-16,0 0-423 0,0 0-1648 0,0 0-6738 16</inkml:trace>
  <inkml:trace contextRef="#ctx0" brushRef="#br0" timeOffset="146669.57">4696 6534 808 0,'0'0'4737'0,"0"0"-2081"0,0 0-1335 15,0 0-33-15,0 0-256 32,0 0-184-32,-11 0 224 0,11-3-87 15,0-4-393-15,0 1-120 16,0-3-96-16,8-4-96 16,4-6-152-16,4 0-72 0,4-4-48 15,4-5-8-15,4-7-8 31,8-3-136-31,-1-7-40 0,5 1 184 16,4-4 8-16,-4 4-8 16,-1 9 0-16,-3 6 0 15,1 7 80-15,-1 3-16 0,-5 6 32 0,1 0-88 16,-8 4 56 0,3 0 8-1,-10 2-16-15,3 1-48 0,-8 0-8 16,-5 2 80-16,2-2-72 15,-9 6-8-15,0 0 48 16,0 0-48-16,0 0-64 0,0 0-64 16,0 0-96-1,-5 0-144-15,1 3-408 16,0 7-865-16,-3-4-615 0,3 0-2089 16</inkml:trace>
  <inkml:trace contextRef="#ctx0" brushRef="#br0" timeOffset="147014.65">5167 5896 2680 0,'0'0'6305'16,"0"0"-4640"-16,0 0-233 31,0 0-168-31,0 0-175 0,0 0-417 15,0-10-320-15,0 10-24 16,12 0-168-16,8 3-64 16,4 4-16-16,8 2 0 0,0-3 24 15,-9 1-104-15,1-1 48 16,-7-3-40 0,-10 1 0-16,-3-1 0 0,-4 3-8 15,0 0 0-15,0 7 88 16,-15 6 224-16,-2 10-104 15,2 3-64-15,-1-1-88 0,0 8-56 16,4-2-48 0,0 5-776-16,8-10-2193 15,-1-13-5552-15</inkml:trace>
  <inkml:trace contextRef="#ctx0" brushRef="#br0" timeOffset="148890.64">4756 13128 8913 0,'0'0'2945'16,"0"0"-1897"-16,0 0-712 0,0 0 264 16,0 0 553-16,0 4-161 15,0-4-304-15,0 0-208 0,0 2-32 16,0-2 64-16,9 4-8 16,6-1-119-1,10 0-17-15,10 0-112 16,14 4-88-16,6-4-168 0,4 3-248 15,-3-3-472-15,-4 4-433 16,-12-7-1207 0,-16 0-1689-16,-8 0-2232 15</inkml:trace>
  <inkml:trace contextRef="#ctx0" brushRef="#br0" timeOffset="149094.1">4621 13214 8569 0,'0'0'4209'0,"0"0"-3545"0,0 0-416 16,0 0-240-16,0 0 152 16,0 0-160-16,0 0-328 0,75 9-128 31,22-9-352-31,-5 4-928 15,-6-4-2321-15</inkml:trace>
  <inkml:trace contextRef="#ctx0" brushRef="#br0" timeOffset="166799.63">8303 3334 1168 0,'0'-7'8498'0,"4"-3"-6538"16,0 1-824-16,-4 3-416 15,4-1 65-15,-4 4-401 0,0 0-16 16,4-4 568-16,-4 7-24 15,0-2-400-15,0 2-328 0,0 0-104 16,0 0-80-16,0 0-384 31,-12 0-176-31,-8 0 272 0,-12 0 128 16,-8 0 152-16,0 0-152 16,-4 0 120-16,5 2 40 15,7-2 72-15,8 4-72 0,4-4 8 31,12 0 0-31,4 0 8 16,0 3-8-16,4-3 80 0,0 0-80 16,0 0 8-16,0 3-16 15,0-3 8-15,0 0-8 0,0 0 0 16,-4 7 0-16,4-1 152 16,-8 0 120-1,0 7-120-15,0 6-144 16,-4 0 112-16,0 7 56 0,1 5-56 15,-6 7-24-15,2 0-16 16,-6 7 96-16,5 3 96 0,1 2-96 16,-6 1-8-1,10 6-16-15,3 0-16 16,-5 0-24-16,6 1-23 16,-1 5 55-16,-5-6-64 0,2 4 96 15,-9-4-88-15,-3 0 48 16,-5 0-80-16,0 0-48 0,-4 0-8 31,-4 1 112-31,4-1-56 31,4-7-8-31,4-5-48 0,4-1 144 16,4-5-40-16,4-5-8 16,0 1-16-16,8 0-16 15,1-3 40-15,-1-3-40 0,4-1-56 16,0 1 56-16,0-4-16 15,0 0 8-15,4-2-56 0,3-4 0 16,9-3 0-16,4-3-120 16,0-4-16-16,16-3-8 15,3-6-400-15,14-3-473 0,38-41-1823 0,-16-1-2257 16,-2-6-2849-16</inkml:trace>
  <inkml:trace contextRef="#ctx0" brushRef="#br0" timeOffset="167804.94">8693 3302 8937 0,'0'0'2529'0,"0"0"-1617"0,0 0-680 16,0 0-184-16,0 0 16 16,0 0 240-16,0 0-48 15,16 0-240-15,4 0-32 0,8 0-40 31,-4 0-176-31,4 0 232 0,-8 0 8 16,-8 0 224-16,-5 0-128 16,-3 0-104-16,-4 0 0 15,0 3-144-15,0 0 144 0,0 6 0 16,0 1 104-16,0 9 24 31,0 4 16-31,0 5 72 16,0 0 113-16,0 7-33 0,0 4 32 15,-4-1-96-15,-3 3 120 16,-5 4-96-16,-4 2 0 0,-5-3-40 16,6 7-32-16,-5 0 48 15,4 6 8 1,0-3-64-16,-3 7 0 16,2-4-24-16,2 0 72 0,-2-3 16 15,6 3 96-15,-2 0-224 16,2-3 160-16,3 0-64 0,-5-3-23 15,6 0 15 1,-5-4-24-16,3-6-8 16,2 1-40-16,-1-1-80 15,0-3-40-15,-1 0 8 0,6 1 40 16,-1-5 0-16,0 4-8 16,0-3 0-16,-4 0 40 0,8 3 32 31,-8 1-16-31,0-1-32 15,0-7 32-15,-4 1-96 0,0-4 40 16,-3-2-40-16,-2-4 0 16,-7 1 40-16,0-8 0 0,1-2-48 15,-1-3-408-15,3-10-688 32,2-10-1249-32,7-12-4080 0</inkml:trace>
  <inkml:trace contextRef="#ctx0" brushRef="#br0" timeOffset="169245.09">9243 4645 10666 0,'0'0'2504'0,"0"0"-2464"0,0 0-40 15,0 0-560-15,0 0 560 16,0 0 248-16,13 0-248 0,10 0-1296 31,-3 0-800-31,4 0-2265 0</inkml:trace>
  <inkml:trace contextRef="#ctx0" brushRef="#br0" timeOffset="169372.75">9808 4680 3488 0,'0'0'4417'16,"0"0"-4417"-16,92 0-2160 16,-51 0-3089-16</inkml:trace>
  <inkml:trace contextRef="#ctx0" brushRef="#br0" timeOffset="169530.35">10307 4727 800 0,'0'0'7009'16,"0"0"-6609"-16,0 0-400 15,0 0-1128-15,103 0-1297 16,-67 0-799-16</inkml:trace>
  <inkml:trace contextRef="#ctx0" brushRef="#br0" timeOffset="169680.93">10921 4794 1088 0,'0'0'7921'15,"0"0"-7761"-15,0 0-160 16,119 0-1104-16,-67 6-840 0,-4-6-2617 16</inkml:trace>
  <inkml:trace contextRef="#ctx0" brushRef="#br0" timeOffset="173296.26">3510 7274 520 0,'0'0'7169'32,"0"0"-5296"-32,0 0-1041 15,0 0 600-15,0 0-192 0,0 0 177 16,11-32-249-16,-11 29-320 15,0-1-104-15,0 4-240 0,0 0-112 16,0 0-136-16,0 0-120 31,0 0-16-31,0 0-120 16,0 0 0-16,0 0-8 0,0 0-96 16,0 0 40-16,0 0 16 15,0 7-8-15,0 3 48 0,-4 9 0 16,1-1 8-16,-1 8 64 31,0-1 8-31,0-2-64 0,0 2 120 16,-1 0 17-16,5 1-49 15,0-1 8-15,-4 0-32 0,4-2 0 16,0-4-16-16,0-3-8 0,0-3 32 16,0-8-80-1,0 2 16 1,0-4 80-16,0-3-96 0,0 0 48 15,0 0 48-15,0 0 104 16,0 0-104-16,0 0 0 0,0 0 48 16,0 0-144-16,0 0 0 0,0-6-440 31,0 0-809-31,0-7-3696 16</inkml:trace>
  <inkml:trace contextRef="#ctx0" brushRef="#br0" timeOffset="174232.75">5824 7518 5537 0,'0'0'4521'0,"0"0"-2785"0,0 0-232 16,0 0-39 0,0 0 103-16,0 0-288 15,0 0-192-15,-3-41-327 0,10 41-369 16,6 0-272-16,-2 0-104 16,14 0-16-16,-1 0-16 15,-1 12 8-15,-3 1-72 0,-4 9-32 31,-12 1 64-31,-4 2 48 0,0 0 8 16,-16 1 56-16,-12-4 8 16,-4 0-64-16,-4-3 104 15,5-3-48-15,6-6-64 0,14-4 0 16,7 1 0-16,4-4-8 31,19 3-264-31,41-3 200 16,40 3 64-16,36-6 8 0,15 0-520 15,-7-9-713-15,-41-7-1799 16,-43 0-4386-16</inkml:trace>
  <inkml:trace contextRef="#ctx0" brushRef="#br0" timeOffset="175193.18">9231 7565 5937 0,'0'0'5561'16,"0"0"-3561"-16,0 0-559 0,0 0-305 15,0 0 328-15,0-59-215 16,0 52-329-16,0 4-312 0,4 0-248 16,0 3-264-16,0 0-96 31,9 0-48-31,6 0 40 16,5 6-88-16,4 7 8 0,-9 6-72 15,1 0-120-15,-7 0 56 16,-9 0 56-16,-4 3-8 0,0-3 80 15,-4-3 24-15,-9 0 72 32,-2-3-8-32,2-4 8 15,2 1 0-15,-2-1 0 0,6 1-16 0,7-1-120 16,0 4-24-16,0-4 16 16,0 1 128-16,16 6-48 0,-4-7-41 15,-1 1 105 1,2-1 8-1,-6 1 65-15,1-4-73 16,-3 1 0-16,-5-4 0 0,0 0 8 16,0 3 104-16,-13 1 280 0,-2-1-8 15,-9-2-96-15,-8 1-88 0,-7-1-128 32,-30-4-72-32,5-6-632 15,4-7-3097-15</inkml:trace>
  <inkml:trace contextRef="#ctx0" brushRef="#br0" timeOffset="175919.24">11451 7343 11346 0,'0'0'2825'0,"0"0"-1233"16,0 0-720-16,0 0 248 16,0 0-344-16,0 0-511 15,0 0-257-15,0 0 160 0,-60 52-48 31,40-15-64-31,4-2-48 16,4 0 40-16,8-3-48 0,4-6-112 16,7-8-16-16,14-8-121 15,14-7 249-15,6-3 0 0,6-3-184 16,1-16-16-16,-4-3 192 16,-12-1 8-1,-8 1 368-15,-13 9 265 16,-7 7-17-16,-4 6-352 0,0 0-264 15,-4 13-136-15,-7 12 128 16,-6 7 8-16,6 10 0 0,3 8 16 16,4 1-16-1,4 3-432-15,4 16-689 16,15-16-1967-16,2-13-4538 16</inkml:trace>
  <inkml:trace contextRef="#ctx0" brushRef="#br0" timeOffset="176588.45">13897 7337 8041 0,'0'0'2409'0,"0"0"-737"0,0 0-64 31,0 0-239-31,0 0-177 16,0 0-656-16,0 0-536 0,0 0-40 15,3 35 40-15,-10-3 112 16,7 6 8-16,0 3-24 16,0 7-88-16,11-1 40 0,10-2 24 15,-5-4 104 1,-1-6-88-16,-7-9-80 16,1-11-8-16,-9-5-64 0,0-7-304 15,-17-3-184-15,-26-19-384 16,-1-7-2857-16,8-5-3328 15</inkml:trace>
  <inkml:trace contextRef="#ctx0" brushRef="#br0" timeOffset="176731.07">13877 7324 360 0,'0'0'12410'0,"0"0"-9505"15,119-18-1601-15,-59 18-608 16,3 0 168-16,6 2-183 0,-5 11-337 15,7 9-344-15,-15-2-728 16,-20-5-4001-16</inkml:trace>
  <inkml:trace contextRef="#ctx0" brushRef="#br0" timeOffset="177390.31">15769 7721 10562 0,'0'0'3000'16,"0"0"-1703"-16,0 0-841 15,0 0-336-15,0 0-40 0,0 0 144 16,0 0 384-16,-87 51 16 15,47-22-352-15,4 2-168 0,8 4-40 32,4-3-56-32,13 3-8 15,7-3-8-15,4-3-200 16,23-1 64 0,17-2-8-16,8-11 0 0,0-8 152 15,-1-7 80-15,-11-4 344 16,-12-21 144-16,-11-7-24 0,-13-6-79 15,-9-3-41-15,-23-1-120 16,-11 5-272-16,-9 8-32 0,-1 13-656 16,6 16-1105-16,11 0-2648 0,16 10-3945 15</inkml:trace>
  <inkml:trace contextRef="#ctx0" brushRef="#br0" timeOffset="177966.77">17519 7813 264 0,'0'0'10770'0,"0"0"-8402"0,0 0-1655 0,0 0-713 16,0 0 200-16,0 0 416 15,0 0-288 1,79 0 40-16,-39 4-88 16,4 2-104-16,0 0 32 15,-4 1-8-15,-5-4 128 16,-14 0 544-16,-10-3 209 0,-7 0-321 15,-4 0-736-15,0 0-24 0,0 7-120 32,-8 5 104-32,-3 13 16 15,-13 7 96-15,0 25-48 16,-1 19-40-16,6 1-8 0,3-8-24 16,12-8-352-16,4-13-265 15,0-1-295-15,0 10-816 0,0-18-1009 31,0-14-2632-31</inkml:trace>
  <inkml:trace contextRef="#ctx0" brushRef="#br0" timeOffset="178147.3">17411 8099 11210 0,'0'0'4097'0,"0"0"-3177"15,0 0-472-15,119 3 288 0,-63 7-192 16,19 9-264-16,17 6-280 16,12-3-920-16,-16-3-4297 15,-20-9-2849-15</inkml:trace>
  <inkml:trace contextRef="#ctx0" brushRef="#br0" timeOffset="178281.92">18439 8172 14243 0,'0'0'3864'16,"0"0"-3408"-16,0 0-440 15,0 0 0-15,0 0-16 0,0 0-1296 16,0 0-3697-16</inkml:trace>
  <inkml:trace contextRef="#ctx0" brushRef="#br0" timeOffset="182953.43">25029 2835 3880 0,'0'0'5722'0,"0"0"-3898"16,0 0-1056-16,0 0-568 16,16-7 400-16,-16 7 264 15,0-3 409-15,0 3-553 0,0 0-280 31,0 0-200-31,0 0 48 16,0 0-128-16,0-3-88 0,-12 3-72 16,-4-3-56-16,-12 0-48 15,-8-3 56-15,-4 2-24 0,-3 1-8 16,-5 0 80-16,8 0 0 16,0 3 0-1,12 0 0-15,5 0-8 16,6 0-40-16,9 3-40 0,1 7-8 15,-2 5-8 1,5 5 16-16,0 2-32 16,4 0 48-16,0 3 56 15,0-2-64-15,0 2 80 0,8 4 112 16,1-4 64-16,-2 7 24 16,5 0-40-16,-3-1 0 0,-2 7-48 15,1 1 32-15,-4 2-64 16,0 6 32-16,-4 7 0 15,0 4 24 1,0 14-8-16,-8-5-48 16,-3 3 40-16,-2 15-72 0,9 4 200 15,-4 23 72-15,5 2-120 16,-1-12-31-16,4-10-57 16,0-10-40-16,0 7 24 0,0 0-80 31,0 3 80-31,0 3-96 15,0 1 16-15,7-1 48 0,1 3-64 16,9-5 8-16,2-17 96 16,-3-13 40-16,-4-19-56 15,8-2 80-15,0 5-80 0,0 1-8 16,8 0-80 0,-4-13-168-16,0-7-280 15,-1-15-265-15,18-13-351 0,-6-16-1264 16,-3-16-4114-16</inkml:trace>
  <inkml:trace contextRef="#ctx0" brushRef="#br0" timeOffset="183832.08">25519 2937 640 0,'0'0'1392'15,"0"0"2801"-15,0 0-2809 16,0 0-368-16,0 0-87 16,0 0-129-16,0 0-32 15,0 0-120-15,-3-3-544 0,10 3 24 16,5 0 48-16,4 0 64 16,7 0-232-16,1 0 248 15,4 9-176 1,-3 0-80-16,-5 4-112 15,-5 3 104-15,-3 3-328 0,-7 4 32 16,-1 5 304-16,-4 3 248 16,0 8-56-16,-9 9-40 15,-3-1 128-15,1 13 72 0,-2 1 64 32,-2 8-7-32,2 11 15 15,5 15-24-15,1 19-240 16,7 7 8-16,0-10 40 0,4-9 8 15,3-19-104-15,6-7 80 16,-2 0-32-16,1-4 120 0,-3-5-80 31,2-13-48-31,-3-12-8 0,1 2 0 16,2 4-64-16,1 9-72 16,0 3 64-16,0 0-8 0,-4-5 48 15,0-1-16-15,-8-4 96 16,0-2-96-16,0 0 8 15,0-1-32 1,-8-3-24-16,-4-2 24 0,-4-4-64 16,-7-3-8-16,-2-3 16 15,-3-4-16-15,-7-6-328 0,-1-9-136 16,0-10-256-16,0-12-752 16,8-10-1241 15,12-10-1224-31</inkml:trace>
  <inkml:trace contextRef="#ctx0" brushRef="#br0" timeOffset="184013.59">26176 4946 3744 0,'0'0'7314'15,"0"0"-4722"-15,0 0-1183 0,0 0-921 16,8 0-488-16,-12 7-128 31,-7 6 128-31,-10 2 128 0,-3 4-128 16,-11 4-888-16,7-4-1353 15,4-10-2016-15</inkml:trace>
  <inkml:trace contextRef="#ctx0" brushRef="#br0" timeOffset="184753.61">27001 3156 3344 0,'0'0'4593'16,"0"0"-2872"-16,0 0-793 16,0 0-536-16,0 0 144 0,0 0 544 15,0 0-472-15,32-39-304 16,-32 36-304-16,-12 3-328 0,-11 0 328 31,-14-3 168-31,-7 0-96 16,-4-3 16-16,-3-1-88 15,3 1 8-15,8-1 0 0,5 5 40 0,-1-2-48 16,12 4 0-16,4 0 0 16,8 4-72-16,-1 8-136 15,2 4 192 1,-1 6-40-16,7 4-8 15,-2 2 64-15,3 4 0 16,0 3 152-16,0 6-80 0,4 1 32 0,-4-1-8 16,4 3-96-16,0 7 184 15,0 9-48 1,0 20 9-16,-4 18 7 16,-4 10 24-16,0 0-48 15,4-9 56-15,0-10-120 16,4-4 112-16,0-2-72 0,0 5 72 15,0-1-40-15,0-2 56 0,-4-2-56 32,-4-4 64-32,-8 0-88 15,9-3-56-15,-2-12 16 16,5-10 48-16,0-9 48 0,4-8-24 16,0 11 160-16,8 3-80 15,8 3 0-15,8-7-56 0,4-2 80 31,8-4-144-31,11-6-96 16,2-10-8-16,7-5-144 16,27-20-936-16,-15 0-1713 0,-8-13-2808 0</inkml:trace>
  <inkml:trace contextRef="#ctx0" brushRef="#br0" timeOffset="185351.02">27575 3232 800 0,'0'0'9786'0,"0"0"-8362"15,0 0-224-15,0 0-239 0,0 0-145 16,0 0-264-16,0 0-552 16,24-61 0-16,4 68 200 31,15 6-192-31,5 12 200 0,1 4-208 15,-6 6-48-15,-11 6-232 16,-12 3 200-16,-4 1-40 0,-13 2 120 16,-3 8 8-16,0 1 88 15,-3 17-88-15,-17 23 96 16,-4 18-48 0,-8 10-48-16,8-7 0 0,4-12 40 15,1-7 32-15,6 4-32 16,1 3-48-16,5 0 0 0,-2-1 64 15,5-5 8-15,-4-4-72 16,-3-6 0 0,6-16-8-16,1-22-8 15,0-13 8-15,4-13 0 0,-3 7 8 16,-5-3 96-16,0 2-88 16,-8-5 0-16,0-7 8 0,-8-3-16 15,-4-4-264-15,-24-8-1480 31,12-4-1001-31,9 0-4553 0</inkml:trace>
  <inkml:trace contextRef="#ctx0" brushRef="#br0" timeOffset="185561.45">28272 4797 10506 0,'0'0'1616'0,"0"0"-1152"15,0 0-296 1,0 0-112-16,0 0-56 0,0 0-208 16,0 0-1336-16,0 0-1249 15,88-25-2160-15</inkml:trace>
  <inkml:trace contextRef="#ctx0" brushRef="#br0" timeOffset="185707.06">28675 4753 4745 0,'0'0'7193'16,"0"0"-6369"-16,0 0-824 0,0 0-560 16,119-19 376-16,-83 19-1080 31,-8 0-1585-31</inkml:trace>
  <inkml:trace contextRef="#ctx0" brushRef="#br0" timeOffset="185835.72">29200 4686 7377 0,'0'0'1776'15,"0"0"-1776"-15,0 0-208 16,0 0-960-16,84-6-1472 0,-76 6-305 0</inkml:trace>
  <inkml:trace contextRef="#ctx0" brushRef="#br0" timeOffset="186888.9">30396 3311 544 0,'0'0'5089'16,"0"0"-2465"-16,0 0-751 15,0 0-841-15,0 0 200 0,0 0-360 32,0 0-424-32,-20-6-232 15,0 0-120-15,-4-4-96 0,-8 1-160 16,0-4 16-16,-3 3 8 15,-2 4 72-15,1 0-88 0,1 2 72 16,3 1-32-16,4 3-32 31,9 0 136-31,-2 3-192 0,5 4 88 16,0 5 104-16,0 1 8 16,5 3 0-16,3 3 16 15,-1 3 32-15,5 4-16 0,4-1 192 16,0 10 392-16,0 3-151 31,13 3 55-31,-9 7-280 0,3 3-136 16,-3 6 248-16,5 16-216 15,-5 19-72-15,0 13 8 0,-1 6-64 16,-3-9 112-16,0-13-64 0,0-13 40 16,-11 0-16-1,-5-3-64 1,-5 0-8-16,-2 3 104 0,-1 7-40 15,0-4 88-15,-4 10-88 16,4 6 24-16,1-3-16 0,6 0-64 16,6-19-16-16,2-19 8 0,9-9 72 31,0-7 80-31,5 3 64 16,6 7-112-16,13 0 64 0,8-11 24 15,8-2 56-15,8-9 8 16,23-4-264-16,25-6 0 0,24-16-640 15,11-16-648-15,-36-12-1609 32,-18-17-7001-32</inkml:trace>
  <inkml:trace contextRef="#ctx0" brushRef="#br0" timeOffset="187791.49">30989 3349 672 0,'0'0'7497'0,"0"0"-5432"0,0 0-1137 16,0 0-816-16,0 0-112 31,0 0 448-31,88-38 240 0,-56 29-384 15,0 2-192-15,0 4 232 16,-1 0-208-16,-3 3-80 16,4 0-56-16,-8 0-80 0,-3 6 80 15,-6 7 0-15,1 0-152 16,-4 9 40 0,4 4 112-16,-4 2-96 0,0 7 96 15,-4 6 408-15,0 0-256 16,0 7 360-16,-4 0-183 15,3 6-129-15,-7-4-64 0,5 7 128 16,-5 1-256 0,0 5 440-16,0-2-184 15,0-1-104-15,-9 0 200 0,-2 1 40 16,-6-1-264-16,2 0-48 16,-5 4 24-16,4 2-112 15,0 1 136-15,4-4 0 0,0 1 40 31,0 3 8-31,4-7-40 16,1 3 104-16,2 4 120 0,1 0-120 16,0-1-7-16,4 1 7 15,-4 0-80-15,1 9-32 0,-5 13 8 16,4 12-80-16,-5 5 96 31,5-12-72-31,1-5-88 16,-1-25 48-16,0-10 0 0,0-13-48 15,-5 4 0-15,5 3 0 16,-3 6-8-16,-1 5 0 0,-5-4 0 16,2-4 8-16,-1-10 0 15,-21 3-592 1,6-12-1241-16,-4-13-3392 16</inkml:trace>
  <inkml:trace contextRef="#ctx0" brushRef="#br0" timeOffset="195486.98">3128 9033 144 0,'0'0'2672'15,"0"0"-1104"-15,-21-7-1047 0,14 7-209 16,-6-3 16-16,5 3 128 16,1 0 80-16,3 0-64 0,4 0-88 15,-5 0 32-15,5 0 32 16,0 0 176-16,0 0 153 31,0 0-81-31,0 0-200 0,0 0-176 16,0 0-88-16,0 0-48 15,0 0-8-15,0 0-40 0,0 0 72 16,0 0 0-16,5 0 16 16,6 0-88-16,1 0 192 15,12 0 184 1,0 3 25-16,4 0-41 0,-4 1-184 16,4-1-16-16,-5 3-112 15,5 1-8-15,4-5-128 0,0 5 128 16,12-1 16-16,0-2-16 15,4 2 16 1,-1-3-40-16,6-3-40 16,-1 3-56-16,3 0-8 0,-7 0 24 15,-1 1-24-15,-2-4-40 16,-10 3 88-16,1-3-96 0,-8 3 8 16,4-3 40-16,-4 0-40 31,4 3 8-31,-1-3 64 15,9 4-24-15,4-1 32 0,4-3 0 16,4 3 48-16,-4 3-32 0,3-3-48 16,1 0-8-16,-8 4-40 15,-4-1 32-15,0 0-40 32,-5-2 0-32,1 2 0 0,5-3 0 15,6 1 48-15,5 2-48 16,8-3 0-16,4-3 0 0,-1 3 0 15,5 0 0-15,-5 0 0 16,-3 1 0-16,-4 2 8 16,-8 1-8-1,-8-2 0-15,-4 2 0 0,-4-1 16 16,3 1-16-16,1-1 8 16,12 0 8-16,12 4-16 0,28 2 0 15,19 1 0-15,9-3 8 16,-25 2 0-1,-19-5 40 1,-28-1-32-16,-4-2-16 0,3 2 8 16,5-3 88-16,5 3 0 0,-2-6-16 15,1 3-16-15,4 1 16 0,4-4-56 16,-1 3-16-16,9 0 56 31,3 0-64-31,-3 3 8 16,4-2-8-16,-4 2 16 0,-5 1-8 15,1-1 0-15,0 0 0 0,-8 4 40 16,4-1 80-16,-1 1-72 16,5 2-56-16,16 1 0 31,16 6 8-31,18 0-8 0,10 3 8 16,-8-2-8-16,-17-1 8 15,-23-7 41-15,-12-2-41 0,-17-4 0 16,-2 4 0-16,11-4 0 15,7 0 64-15,20 4-72 32,18 0 0-32,14-1 0 0,13 0 0 15,-13 4-8-15,-7-3-161 0,-17 3-7 16,1-4 32-16,-21 4-24 16,-11-4 96-16,-11-3 72 0,-6 1-8 15,13 2-8 1,23 1-40-1,18-1 56-15,21 4 56 0,2 0-48 16,-8 0-8-16,-9-4-64 0,-15-3 56 16,0 1-240-16,-17-7 80 15,-11 3 112 1,-12-3-16-16,3 0 64 16,18 0 8-16,22 0 8 15,29 0 0-15,7 0 8 0,-3 0-16 16,-9 0-64-16,-11-3-528 15,-5-1 288-15,-22-2 56 0,-10 3 56 16,-20-3 192-16,2-1 80 31,2 1 240-31,9-4-72 0,8 1-24 16,-4-1-56-16,3 4-48 16,-3-3-64-16,3-1-56 15,-3 4-104-15,0-4-120 0,-4 7 208 16,0-3-32-16,-8 2 96 31,0 4 0-31,-1-3 8 0,1 0 56 16,0 3-80-16,-5-3-32 0,5 3-272 15,4-4 264-15,-4 4-264 16,0-2 272-16,4-1-80 0,-4-1 80 16,-1 1 80-1,-3-3 40 1,-8-4 256-16,-5 1-56 0,-3-4-40 15,-12-3-104-15,5-6-136 16,-10-3-40-16,5-4-72 0,-8-9-24 16,4-4-248-16,0-2 16 0,0 3 208 31,3-4 40-31,-6 7 80 16,2 3 56-16,-2 1 24 0,-1 2 32 15,-5 0 64-15,-3 0 24 16,1 0-152-16,-5 4 104 15,0-7-152-15,0 0 16 0,0 0-16 32,0-3-16-32,0-4-192 0,0-5 8 15,0 3-96-15,0-4 120 16,15 3-40-16,2 1 184 16,2 0 32-16,1 3 0 0,1-1 0 15,-6 4 48-15,5 3-40 31,-8 3 96-31,-1 4 24 0,-2 5 192 16,-9 1-152-16,0 6-32 16,0 4-136-16,-4-1-56 15,-12 0 0-15,0 0 8 0,0 1 0 0,-4-1 40 16,0 4-40 0,4-4 24-1,-7 0 24-15,-1 0-168 0,4-2 168 16,-5 2-80-16,-3 0 72 15,0 1-88 1,1-5 32-16,-9 5-64 16,-4-4-176-16,1 3 24 0,-6 0 120 15,-6-2 48-15,-1 2 24 16,-4 0 16-16,0 1 72 0,1 6 8 16,7-4-8-16,4 7 8 15,-4-4-8-15,5 7 8 0,-2 0-8 16,2-3 8-16,-5 3 0 31,-8 0-8-31,1 0 16 0,-5 0-16 16,-4 0 48-16,-8 0-48 15,0 0-8-15,-3 0 0 16,3-3-136-16,0 3 96 0,5 0-32 16,-2 0-40-16,6-3-16 31,-1 3-136-31,9-3-64 0,-5 0-88 15,8-4 39-15,-4 1-95 16,-4-4 176-16,-3 1 176 16,-5-4-72-16,-3-3 88 0,-6 0 64 0,2-3 48 15,3 4 72 1,4 2 272 0,5 0-48-16,3 3-184 0,4 4 8 15,5 0-120-15,-1 0 88 16,-1-1-80-16,-2 1 96 15,-5-4-96-15,-8 1 64 0,-11-4-72 0,-16-3 72 32,-17 0 40-32,12-3-104 15,16 6 121-15,28 4-33 0,17-1-88 16,-9-3 8-16,-7 4 32 16,-5-7-48-16,0 4-8 15,4-4 8-15,-8 0 104 0,1 0-104 31,-5 0-8-31,-1 0 8 16,6 0 0-16,-1 1 0 0,0 5 32 16,8-3-24-16,1 4-8 15,3-1 0-15,4 4 8 0,-3 0-8 16,-1 2 0-16,-4-2-48 31,-4 0 24-31,0-1 24 16,0 1 88-16,-3 0-88 0,3-1 80 31,-4 1 40-31,4 2 40 16,-7-1-32-16,-1 1-48 0,1 1-40 0,-9 3-40 15,4 0-80-15,1 0 72 16,-5 0 8-16,8 0 8 16,-3-3 16-16,2 0 32 0,2 3-48 15,-5-4 0-15,9 1 40 16,-5 0-40-16,3 0-8 0,2 3 0 15,-1 0 8 1,0-4-8 0,-3 4 0-16,-1 0 0 0,1-2 48 15,-6-2-48-15,-2-2 48 0,4 0-48 16,-6-1-8-16,6 1 8 16,-1 0 0-16,-4 2 8 0,0-2 112 31,1 0-112-31,-5 6 0 15,5-4 32-15,-6 2-32 16,6-2 0-16,4 4 0 0,-5 0-8 16,8 0 0-16,1 0 8 0,-1 0-8 15,-1 4 0-15,2-2-64 32,3 2 56-32,-3-4-8 15,-1 0-40-15,1 0 56 0,2 3-152 16,1-3 136-16,4 0-112 15,1 0 120-15,0 0 16 0,3 0-16 16,-4 3 8-16,4-3-16 31,-4 3 8-31,0 0 8 0,-3 1-8 16,-1-1 8-16,0 0 0 0,-3 0-8 16,-2 3 8-16,-2 1 16 15,0-4-8-15,3 3-8 0,-1-2 16 16,2 2 80-1,3 0 48 1,8-3-8-16,-4 4-88 0,5-1-40 16,0 0-8-16,-1 1 0 15,-4-1-8-15,4 1 16 0,-4-1-16 16,-4 3 8-16,1 1-72 0,3-4 72 31,0 0 8-31,9 4 48 16,3-7-56-16,4 4 8 15,7-4-8-15,6 3 0 0,-1 0-8 16,9 4 0-16,-1-1 0 16,7 1 0-16,2 0-56 0,2-1-32 31,5-3 0-31,5 4 48 16,-1 0-112-16,4-1 32 0,-4 4 0 15,4 6 40-15,-4 0 88 16,-1 6 0-16,1 7 8 0,-3 3 96 15,-5 6-48-15,8 4 8 32,-1-1 48-32,5 10 16 0,0-3-40 15,0 6 64-15,17 16-24 0,-2 19 0 16,2 13-120-16,-1-7 32 16,-12-22-32-16,-4-28 48 0,0-13-56 15,0 0 16 1,-4 10-16-1,-1-1-16-15,-6-6 16 16,7-9 16-16,0-7-16 0,0-6 8 0,-1-10 0 16,5-3 0-16,0-3 8 15,0 0-16-15,0 0 8 0,9 0 88 32,15 0 160-32,16 0-56 15,31 0-200-15,52-12-408 0,68-1 24 16,33 0-800-16,-37 7-513 15,-44-1-487-15</inkml:trace>
  <inkml:trace contextRef="#ctx0" brushRef="#br0" timeOffset="197415.86">25611 6950 4304 0,'0'0'3169'0,"0"0"-320"15,0 0-1305-15,0 0-664 0,0 0-112 16,0 0-87-16,4 0 103 16,-4 0-8-16,0 0-400 15,0 0-376 1,0 0-328-16,-9 0 184 15,-6 0-656-15,-13 0-681 0,-12 0 1481 16,-12-7 8-16,0 1-8 16,1-3 72-16,7 2 72 15,12 4 24-15,8 0-24 0,8-1-96 32,12 4-40-32,0 0-8 15,4 0-232-15,0 4-72 16,0 5 224-16,0 7 80 0,0 0 224 15,0 10 208-15,0-4 305 16,0 3-233-16,0 4-160 0,0 6-160 31,4 6 240-31,0 7-16 0,4 9-112 16,0 3-24-16,0 4 232 16,0 9-184-16,4 19-168 0,-9 12-88 15,-3 11 40-15,0-1 0 16,-15-9-32-16,-13 0 56 15,-4 2-40 1,-4 8-39-16,8-7 23 0,0-1-72 16,4-8 80-16,9-10-32 15,2 0-40-15,2-6 112 0,7-1 144 16,4-6-88-16,0-9-24 16,0-13-80-1,0-9-64-15,11-1 0 16,6 6 8-16,2 11 32 31,9 2-48-31,4-5-64 0,9-4 56 16,2-10-120-16,5-6-168 15,3-6-72-15,1-13-369 0,16-16-479 16,-16-3-1608-16,-5-12-4250 0</inkml:trace>
  <inkml:trace contextRef="#ctx0" brushRef="#br0" timeOffset="198238.66">25826 6978 184 0,'0'0'7345'0,"0"0"-5360"15,0 0-1041-15,0 0-712 16,0 0-104-16,0 0 576 0,60-25 288 31,-37 19-272-31,9-1-128 16,-8 1-119-16,0 3-257 15,-3 0-216-15,-2 3 8 0,-3 0-16 0,0 0-56 16,4 3-40-16,-1 9 104 16,1 4-56-16,1 7 56 15,-2 5 0 1,1 10 128-1,1 7-128 1,-6 9 0-16,-2 6 432 0,-6 4-256 16,-7 2-72-16,0 10-8 0,0 13 56 15,0 13-24-15,-7 9 64 16,-2-6-88-16,5-7 72 0,0-6-72 16,-4 0 48-16,5 3-152 15,-10 4 72-15,1 0 56 16,5-8-120-16,-10-2 0 0,10-6 104 15,-5-7-112-15,7-9 88 0,1-10-88 32,4-12 8-32,0-4 0 15,0 7 0-15,9 9 80 16,3 3 0-16,3-6-16 0,-2-3-64 16,-10-4 8-16,5-2-16 15,-8-7 0-15,0-7 0 0,0 1-216 31,0-3-592-31,-11-7-1193 16,-2-6-743-16,1-7-1321 0</inkml:trace>
  <inkml:trace contextRef="#ctx0" brushRef="#br0" timeOffset="199207.07">26878 7080 1296 0,'0'0'232'0,"0"0"4113"0,0 0-1793 15,0 0-359-15,0 0-209 16,0 0-560-16,19 0-607 0,-19 0 111 15,0 0-192-15,0-3-472 16,0 0-264 0,-11 0-392-16,-10-4-192 15,-10-5-216-15,-13-1 344 0,-8-3 344 16,-4 0-48-16,5 3 160 16,7 1 128-16,8 2-120 0,8 3 88 15,16 7-24-15,8-2 40 31,4 2-112-31,0 0-304 0,0 2-209 16,4 8 513-16,4 6 401 16,0 3-137-16,0 3 280 0,-4 4-544 15,0-1 0-15,-4-2 0 16,0 5 192-16,0 7-72 31,0 6 168-31,0 3 8 0,0 4-40 16,0 6-160-16,0 3-16 15,0 1 152-15,0 18-16 0,-12 19-112 16,-8 19 24-16,0 7-16 16,-4-1 112-16,8-5-168 15,5-7 16 1,-2 0-16-16,6 0-56 0,-6-6 8 16,5-4-8-16,1-3 8 15,7-3 64-15,0-3-64 0,0-4 0 16,3-18 56-16,1-13-64 15,4-12 8 1,-3-1 72-16,6 3 72 16,6 4-32-16,-2 6 8 0,6-7 24 15,-2-5-64-15,5-10 0 16,0-7-88-16,0-9-200 0,8-7-208 31,23-9-520-31,-3-12-1552 16,0-13-2297-16</inkml:trace>
  <inkml:trace contextRef="#ctx0" brushRef="#br0" timeOffset="200008.93">27331 7165 2536 0,'0'0'4433'0,"0"0"-1608"0,0 0-969 15,0 0-1648-15,0 0-16 0,0 0 408 16,80-76-264-16,-48 67-200 16,4 0 88-16,5 5-216 31,-6 4 96-31,-3 0-8 0,0 0 112 16,-4 0-208-16,-13 4 353 15,-2-4-25-15,-9 3-328 0,0 3-56 16,-4 3-377-16,3 11 209 15,-3 8 168-15,4 10 56 32,0 7 184-32,-4 9 113 0,4 3-121 15,-4 7-24-15,0 8 336 0,0 14-168 16,-4 15 136-16,-7 5 0 16,-2-8-192-16,2 0-88 15,-5-3-80 1,4 4 72-16,0 6-88 15,4 0 16-15,0-4-88 0,4-2 0 16,0-4 40-16,4 0-48 0,0 4 48 16,0-8 0-16,0-2-32 15,4-3-8-15,3-19 0 0,-7-10 64 32,5-13 32-32,-1-2-96 15,0 5 72-15,-4 4-64 0,4 3-8 16,0-13 0-16,-4-6-8 15,0-13-232-15,0-9-856 0,-12-13-1505 16,-4-6-399-16,0-16-6458 0</inkml:trace>
  <inkml:trace contextRef="#ctx0" brushRef="#br0" timeOffset="200919.49">28428 7220 472 0,'0'0'4441'0,"0"0"-1505"16,0 0-2192-16,0 0-264 0,0 0 673 15,0 0-97-15,0 0-200 31,0 0-672-31,-4 0-184 0,-13 0-56 16,-6 0 56-16,-14-3 464 16,-2-1-104-16,-1-2-136 15,1-1-24-15,15 2-24 0,3 5-88 0,10 0-88 16,3 0-24 0,8 0-184-1,-9 0 56-15,9 9 96 0,-3-3-48 16,-5 7 64-16,4-1 40 15,-5 1 72-15,2 6 64 16,-5 0 120-16,-1 7-8 0,-2 2 329 0,3 4-121 31,-4 6-120-31,4 4-8 16,0 5-48-16,4 19-136 0,8 21 120 16,-4 14 128-16,4 10 112 15,0 0-312-15,0-6-88 16,-4-3-104-16,1 2 0 0,-10 1 8 31,5-3 48-31,-8-7-56 0,4 0 0 16,-8 1 0-16,5-1 8 15,-2 0 40-15,6 0-40 16,3 4 0-16,4-7 0 0,4 0-8 31,0-13-32-31,0-19 32 16,4-15 0-16,8-10-88 0,-5 6 8 15,13-2 24-15,1 2-24 16,7-6 72-16,7-10 8 16,9-6-304-16,4-6-104 0,8-13-416 15,23-13-1225-15,-11-19-1063 16,-5-6-6290 0</inkml:trace>
  <inkml:trace contextRef="#ctx0" brushRef="#br0" timeOffset="201681.46">28901 7232 1424 0,'0'0'7417'16,"0"0"-5728"-16,0 0-913 0,0 0-456 15,0 0-256-15,0 0 344 16,0 0-208-16,84-12-200 0,-48 12-224 15,4 0 216 1,4 6-112-16,-8 3-176 16,-8 1 296-16,-4-1 160 15,-9 1-80-15,-2-3 40 0,-10 5-32 16,1 1 192-16,-4 6-72 16,0 3 96-16,0 10 184 0,0 3-16 31,0 13-63-31,0 15 95 15,0 23-136-15,0 21-72 0,0 11-64 16,-7-1-32-16,-14-6-56 16,2-5 0-16,-9 5-24 0,8-7 48 31,-4 1-40-31,0-6-48 16,0-1-32-16,4 4 16 15,-4-1-56-15,12 1 48 0,5-4-8 16,7 1 8-16,0-7-56 15,4-6 8-15,7-14 0 0,1-18-8 16,-4-15 8-16,0-8 8 31,0 4 40-31,1 0-56 0,-2 6-8 16,-3-6-136-16,-4-3-552 0,-32-6-928 16,-3-11-905-16,-6-8-4504 15</inkml:trace>
  <inkml:trace contextRef="#ctx0" brushRef="#br0" timeOffset="202807.45">30077 7359 1640 0,'0'0'6945'0,"0"0"-5776"0,0 0-809 31,0 0-176-31,0 0 96 16,0 0 600-16,0 0 424 16,0 0 73-16,-20-76-817 0,-8 67-368 0,-8-1-184 15,-3 0 128-15,-5 4-16 16,4 3-48-16,8 0-64 16,4 3 40-16,8 0-48 15,4 6 0 1,4 10 0-16,-4 3 0 15,0 0 64-15,-3 7-64 0,-1-4 152 16,-5 6 128-16,2 1-32 0,-1 3 88 16,4 6-8-16,-4 3 40 15,4 10-88 1,4 3 40-16,8 12 168 16,4 20-112-16,4 13 113 15,0 9-113-15,12-7-88 0,1-6-168 16,-6-9-24-16,5 0 176 15,-4-13-96-15,4-16 16 0,-4-9-72 32,0-4-40-32,0 7 8 15,8 12-80-15,-4 4 64 0,4 3 8 16,0-3-72-16,-4 3 56 31,-5 9-16-31,-3 10-48 16,-4 12 0-16,-7 4-64 0,-9-19 56 15,4-25-40-15,8-27-112 16,0-5 64-16,4 2-40 0,0-2-8 16,8 3-128-16,12-7 72 15,8-3-216-15,15-2-48 16,13-8-553 0,40-12-839-16,-16 0-2745 0,-9-16-5209 15</inkml:trace>
  <inkml:trace contextRef="#ctx0" brushRef="#br0" timeOffset="203619.27">30886 7324 3240 0,'0'0'5737'16,"0"0"-3872"-16,0 0-169 15,0 0-608-15,0 0-736 16,0 0 105-16,4-41 7 16,4 38-112-16,4 3 16 15,4 0-56-15,0 0-248 16,3 0 208 0,9 6 16-16,0 10-160 15,4 0-48-15,-4 3 0 16,0 7-80-16,-8-1-232 0,-4 7 64 15,-9 2 72-15,-7 8 96 16,0 2 128-16,-15 7 120 0,-13 16 168 16,0 18-64-16,-8 24-32 15,8 11 128-15,13 1-152 16,2 3 17-16,2-13-233 0,2 3 88 31,-2-9-16-31,-1-7-152 16,-1 1 80-16,2-11-80 0,-6-2 88 15,6-19 64-15,-1-13 40 16,7-13-48-16,-2-3-40 16,7 7 48-16,-4 9 40 0,0 19-72 15,4 12 0 1,0 14 56-16,0 2-128 16,0-18 24-16,-4-23-16 0,0-15-8 15,-4-7-32-15,-4 7-16 16,-8 5 0-1,-7 4-416 1,-46 3-656-16,17-18-1521 0,-7-14-3856 0</inkml:trace>
  <inkml:trace contextRef="#ctx0" brushRef="#br0" timeOffset="209249.22">18582 13623 6969 0,'0'0'2569'0,"0"0"-1353"15,0 0-648 1,0 4-128-16,0-4 248 16,-4 0 192-16,4 0-208 15,0 3-127-15,0-3-1 16,0 0 24-16,0 0-24 0,0 0-104 15,0 0-120-15,0 0-56 0,0 0 24 16,0 0 80-16,0 0 128 31,9-3 193-31,10-13-209 16,17 0-424-16,12-3-56 0,23 0 0 16,25 6 0-16,20 10-8 15,19 3-56-15,-3 13 56 0,-8 6-8 31,-5 3-40-31,-4-3 48 16,-3 3-80-16,-9-3 80 16,-3-6 0-16,-4 0 0 0,-17-4 8 15,-23-5 0-15,-24-1 0 0,-12 0 8 16,-8-3 8-16,-8 0 64 16,-1 0 16-16,-3 0 192 15,0 0-112 1,0-3-88-16,0 0-88 15,-3-1-72-15,3 4-152 0,-8 0-536 16,-12 0-1249-16,0 0-2528 0,0 0-2696 16</inkml:trace>
  <inkml:trace contextRef="#ctx0" brushRef="#br0" timeOffset="209662.11">19985 13366 2832 0,'0'0'8274'0,"0"0"-5546"16,0 0-1759-16,0 0-521 15,0 0 160-15,0 0-48 0,-17-32-336 31,17 32-224-31,0 0-72 16,-3 10-24-16,3 6 88 0,0 3-8 16,0 7 8-16,16-1 8 15,3 7 0-15,13-1 80 0,1 5 16 16,3-5-16-16,-1 4-72 16,-10-7 0-1,-10 4-8-15,-7-6 8 16,-8-1-16-16,-8 4 8 0,-16-4 0 15,-12 1 8-15,-24 2 0 16,-23 1 40-16,-32-1 32 16,-5-2-80-16,8-4-272 15,16-6-872-15,40-4-2057 16,21-8-6017-16</inkml:trace>
  <inkml:trace contextRef="#ctx0" brushRef="#br0" timeOffset="212571.33">21579 12751 1664 0,'0'0'6601'16,"0"0"-4968"-16,0 0-737 16,11-36-456-16,-11 27 200 0,0 0 488 15,0-1-432-15,0-3-416 16,0 1-55-16,0-4-49 0,-3 3 288 15,-14-3-240 1,-11 3-48-16,-19-2-96 16,-9 2-64-16,-12 6-8 15,-8 4 104-15,12 3 128 0,-3 7 32 16,11 15-80-16,5 10-80 16,6 6-56-16,14 12-40 0,11 1-16 15,8 6 0-15,12-2-8 31,7-1-248-31,30-4-72 0,23-2-216 16,23-10 160-16,-3-9 88 16,-9-10-225-16,-18-16-183 0,-29-3 56 15,-5 0 152-15,-15-13 416 16,-8-6 80-16,-39 0 152 31,-38-6 176-31,-26 12 0 0,-16 6 160 16,7 7 257-16,24 10-17 15,33 15-200-15,15 1-216 0,12 6-160 16,4 12-80-16,4 10 0 16,8 13-72-16,16-1 0 15,20-2-96 1,40 0 80-16,28-10-72 0,39-10 80 16,4-16 8-16,-7-21 0 15,-16-7-320-15,-48-16-1649 0,-13-10-2368 16</inkml:trace>
  <inkml:trace contextRef="#ctx0" brushRef="#br0" timeOffset="213751.18">21615 13401 8809 0,'0'0'2409'0,"0"0"-929"0,0 0 153 15,0 0-273-15,0 0-176 16,0 0-392 0,0 0 48-16,0 0-487 0,0 0-129 15,35-69-160-15,-3 49-56 16,0-2 32-16,4 7-32 16,4 2-16-16,-8 3 8 0,-9 7 0 15,1 3-88 1,-7 6-8-1,-6 14-8-15,-3 5 24 0,-8 13 32 0,0 0-97 16,-12 7-7-16,-8-1-112 16,-8-6 48-16,5-3 40 15,-1-7-104 1,0-8 80-16,3-8-40 16,10-5 88-16,7-7 144 15,4 0 8-15,0-19 208 0,12-10-208 16,23-9 8-16,10-4-8 15,15-2 48-15,-1 9-48 0,-4 6 152 16,-10 14 96-16,-13 8-24 31,-12 7-8-31,-12 13-216 0,-1 16-8 16,-7 9 8-16,0 3-64 16,-11-3 56-16,-6-3 8 15,2-6-48-15,2-7-24 0,2-13-160 16,7-5 8-16,4-4 224 31,0-10 72-31,15-19-72 0,21-15-48 16,12-7 48-16,8-6 0 0,8 0 8 15,0 9 56-15,-1 14 72 16,-11 11 56-16,-8 17 8 16,-9 6-8-1,-7 16-152-15,-7 12-40 16,-10 16 0-16,-7 4 0 0,-4 6 0 15,0 0 0-15,-8 3-96 0,-7-3-424 16,-9 10-960-16,0-17-2481 16,0-12-3737-16</inkml:trace>
  <inkml:trace contextRef="#ctx0" brushRef="#br0" timeOffset="214375.51">23244 12722 10002 0,'0'0'1616'0,"0"0"360"0,0 0-31 16,0 0-849-16,0 0-456 15,0-22-496-15,0 60-136 0,-12 32-8 16,-11 38 8-16,-9 16 0 16,-9-1 8-1,2-11-16-15,7-36-224 16,8-22-168-16,8-23-496 0,7-9 88 16,2-5 264-16,-1-5 112 15,8-6 71-15,0-6 353 0,0-6 281 16,28-19-281-16,8-10-48 31,11-6 48-31,13-4 8 0,8 4 0 16,-4 6 40-16,-4 13-48 15,-9 15 64-15,-7 7-64 16,-8 22 0-16,-12 17 0 0,-16 5 8 16,-8 7 192-16,-16 0 104 31,-16-4-128-31,-12-8-80 0,-23-11 0 15,-25-3 16-15,4-12-40 16,8-7-72-16,1-6-304 16,31-9-1345-16,12-4-2512 0</inkml:trace>
  <inkml:trace contextRef="#ctx0" brushRef="#br0" timeOffset="214731.55">23615 13421 9658 0,'0'0'1672'15,"0"0"-712"-15,0 0 8 16,0 0 329-16,0 0-1097 0,0 0-200 31,116-35-809-31,-65 18-311 0,1-5-192 16,0-6-496-16,-13-7 335 15,-11-6 193-15,-12-4 1280 16,-16 1 1112-16,-4 9 921 0,-28 9-1057 16,-11 14 328-16,-13 12 112 15,-4 12-359-15,4 20-297 0,9 12-368 16,15 10-168-16,12 4-112 31,12-1-24-31,8 0-88 16,32-3-136-16,31 0-344 0,37-6-736 15,27-17-641-15,-11-12-759 16,-21-19-2914-16</inkml:trace>
  <inkml:trace contextRef="#ctx0" brushRef="#br0" timeOffset="-214337.32">24663 13325 11362 0,'0'0'2232'15,"0"0"-1239"-15,0 0-345 16,0 0-88-16,0 0-192 15,-96-60-96-15,48 47-48 16,-24 10-8-16,0 3-8 16,1 13-16-16,-5 15-88 15,13 16-16-15,-1 11-80 0,16 5 56 16,12 7-64-16,20-7-440 16,16-9-616-16,8-10-280 0,24-22 183 31,28-19 1057-31,27-35 96 15,32-47 160-15,9-33 313 0,-5-18 399 16,-18-7-272-16,-30 4-200 16,-11-4-24-16,-20 0 272 0,-16 23 24 31,-13 31 144-31,-11 42-23 16,-4 25 63-16,0 9-72 15,0 10-704-15,-23 25-80 0,-18 58-248 16,-14 41 192-16,3 25-104 15,8 1-136-15,16-17-224 0,13-19-120 16,7-13-521-16,8-12-583 16,0-28-1193-1,8-26-151-15</inkml:trace>
  <inkml:trace contextRef="#ctx0" brushRef="#br0" timeOffset="-213940.38">25411 13265 10002 0,'0'0'1672'0,"0"0"-1032"0,0-96-408 15,-20 59-8-15,-12 5 272 16,-11 13 801-16,-25 13-873 0,-23 15-272 31,3 26-56-31,-8 28 32 16,8 23-72-16,32-10 0 0,5-3-40 15,27-19-8-15,24-16-8 16,0-3-336-16,8-3-304 0,20-7 432 16,24-21 208-16,31-17 664 31,25-50-240-31,8-26 192 16,-5-26-144-16,-12-6 152 0,-23 1-8 15,-12-1-280-15,-16 1 24 16,-16 9 65-16,-16 25 119 0,-13 29-128 31,-3 25 16-31,0 25 32 16,0 7-120-16,-19 19-344 0,-17 51-272 15,-12 48 264-15,4 18-56 0,8 7-384 16,12-10-288-16,9-18-249 16,-2-13-863-16,6-26-1057 0,-1-29-1455 15</inkml:trace>
  <inkml:trace contextRef="#ctx0" brushRef="#br0" timeOffset="-213766.85">25821 13201 10474 0,'0'0'3016'0,"0"0"-2520"15,-31 80-239-15,7-14-81 0,-7 20-64 16,6-7-96-16,5-5-16 15,-8-5-1073-15,13-30-1023 0,2-8-2377 16</inkml:trace>
  <inkml:trace contextRef="#ctx0" brushRef="#br0" timeOffset="-213602.28">25858 12979 12874 0,'0'0'1993'31,"0"0"-489"-31,0 0-1024 16,0 0-480-16,0 0-1200 0,0 0 616 0,0 105-1609 15,0-61-3248-15</inkml:trace>
  <inkml:trace contextRef="#ctx0" brushRef="#br0" timeOffset="-213126.56">25726 13554 8369 0,'0'0'1401'15,"0"0"-209"1,0 0-472-16,108-105 48 16,-61 64 176-16,5-3-312 15,-3-4-375-15,-6 7-185 0,-3 6 0 16,-9 9 80-16,-7 13 160 31,-11 13-16-31,-9 3-296 0,0 26-8 16,-4 16-40-16,0 5 48 15,-13 11 0-15,-6-4 0 0,-9 0-56 16,4-13-272-16,-4-5 56 16,9-14-160-16,-2-13 31 15,10-12 361-15,6-2 40 0,5-24 56 31,9-12-56-31,22-13-168 16,21-12 112-16,11-4 56 0,10 7 0 16,-2 2 80-16,-15 21 240 0,8 5 345 15,-16 12-25-15,-12 20-296 16,-8 0-184-16,-9 26-88 16,-3 12-64-1,-12 7 64-15,0 5-16 16,-4 1-56-16,0 0 0 0,-8-10-464 15,0-3-440-15,8-9-473 0,24-13-823 16,11-10-57-16,6-6-2816 16</inkml:trace>
  <inkml:trace contextRef="#ctx0" brushRef="#br0" timeOffset="-212649.83">26998 13119 6409 0,'0'0'3057'0,"23"-102"-209"15,-23 89-463-15,-8 4-793 16,-16 9-872-16,-16 0-608 0,-12 16-24 31,-8 19-88-31,2 9-8 16,9 10 0-16,14 3-104 0,7-3-192 15,15-6-312-15,13-10-176 16,13-10-392-16,22-15-105 31,29-13 865-31,4-6 424 0,4-19 88 16,-1-14 664-16,-7-2 697 15,0-7-105-15,-16 14-40 0,-9 5-248 16,-14 20-119-16,-18 9-497 16,-7 25-440-16,-7 48 0 0,-29 42 56 15,-12 40-56-15,-12 20-64 16,-12 6-264 0,0-7-705-16,-11-9-167 15,-9-15-416-15,1-20-361 0,-5-29 505 16,20-31 80-16,20-28 544 15,16-24 848 1,13-14 24-16,-9-4 1424 16,4-4 744-16,4-24-47 0,13-29-609 15,15-35-344-15,15-36-255 16,49-11-353-16,27 5-320 0,29 10-88 31,20 17-176-31,7 12-560 16,-8 18-320-16,-23 23-1633 0,-37 29-1744 15,-30 15-944-15</inkml:trace>
  <inkml:trace contextRef="#ctx0" brushRef="#br0" timeOffset="-212343.65">27965 13093 12442 0,'0'0'2673'0,"0"0"-1033"16,0 0-952-16,0 0-496 0,0 0-192 16,-87 4-72-16,43 27-8 15,5 30-48 1,6 15 112-16,21 23-208 16,12 5-448-16,17-6 128 0,2-21-160 15,-7-30-465-15,-12-12 25 16,0-13 840-16,-20-3 304 15,-8 1 136-15,-11-5 696 16,-13-8 425-16,-12-7-177 16,-4-3-344-16,-4-13-376 15,-19-19-360-15,19 3-2344 0,16 0-6178 16</inkml:trace>
  <inkml:trace contextRef="#ctx0" brushRef="#br0" timeOffset="-211008.22">21826 14230 9193 0,'0'0'1769'0,"0"0"-1177"0,0 0-144 16,0 0 680-16,0 0 657 15,0 0-441-15,-32-38-384 16,32 22-456-1,4-3-8-15,15-6-176 0,13-4-216 16,9 1-88-16,2-4-16 16,9 10-48-16,4 6 48 0,19 9 0 15,25 7-56-15,23 32-16 16,9 13 64 0,-4 12 0-16,-12 6 0 15,-21 1-176-15,-8-4-72 16,1-3-152-16,-4-6-88 0,0-10 0 15,3-12 8-15,-4-14-40 16,1-8 240-16,0-7 136 0,-1-22 96 31,1-16 56-31,-4-23 0 32,3-12 0-32,-3-9 24 15,-16 9 56-15,-20 15 64 0,-20 21 368 16,-8 11 616-16,-12 7 232 15,7 3-639-15,-6 7-113 0,-5 9-600 16,0 0-8-16,0 22-968 16,4 13 719-16,-4 9 201 0,4 4-296 15,0 6-368-15,3-7-64 0,1-2-312 16,1-7-657 0,-5-12 65-1,-4-7 104-15,0-10 279 0,0-6 393 16,-4-3 904-16,-9 0 568 15,-6-12 169-15,-1-5 295 0,3-8 200 16,6 0 120-16,3-4-263 0,8-6-377 16,16 1-184-16,20-5-96 15,28-2-200 1,31 0-152-16,25 12-80 16,7 10-64-16,-7 19-200 15,-28 16 136-15,-32 9 112 0,-17 7-64 16,0 6 32-16,21 16 0 15,1 7 48-15,10 2 0 0,0-3-280 32,-11-15-776-32,8-4-185 15,12-18 441-15,12-23 592 16,15-13 208-16,4-38 96 0,-6-26-96 16,-10-12 0-16,-7-9-648 31,-1-4-712-31,-3 4 7 0,-20 19 1185 15,-25 28 168-15,-11 19 120 16,-20 26-120-16,-8 6-1032 0</inkml:trace>
  <inkml:trace contextRef="#ctx0" brushRef="#br0" timeOffset="-181570.37">18056 12903 6057 0,'0'0'4177'16,"0"0"-2785"-16,0 0-440 15,0 0-240-15,0-13 313 0,0 13 79 16,0 0-184-16,0 0-256 31,0 0-240-31,0 0-176 0,0 0-88 16,0 0-48-16,0 0-24 15,0 0-16-15,0 0 16 16,0 0-32-16,0 0-56 0,0 3-40 16,0 10 32-16,0 3 0 31,-4 9 8-31,4 1 0 0,-4 2 0 15,4 1 8-15,0-4 0 16,0-5-8-16,0-5 8 0,4-2 0 16,0-7 0-16,0-3-8 0,9-3 16 15,11 0 136-15,11-12-48 16,16-10 72-16,22-13 73 16,22-13 71-1,21-6-160-15,-13 3-16 16,-23 13 40-16,-28 16 24 0,-28 13-24 15,-4-1-136-15,-5 0-32 0,2 4-16 16,-9 3 0-16,-8 3-72 16,0 0-248-1,0 0-392-15,-4 0-849 16,-24 0-95-16,-4 3-1049 16,8 0-2184-16</inkml:trace>
  <inkml:trace contextRef="#ctx0" brushRef="#br0" timeOffset="-180385.53">21113 13982 8913 0,'0'0'2937'0,"0"0"-1761"16,0 0-760-16,0 0 265 0,0 0 335 15,0 0-56-15,0 0-88 16,-5 7-200 0,14-7-200-16,10 6-176 15,9 0 0-15,8 7 1 0,12-4-25 16,16 4-56-16,35 3-40 16,32 7-80-16,21-1-16 0,3 0 16 15,-11-3-48-15,-17-3-40 16,0 3 8-1,-3-3-16-15,8 0 96 16,-4 3-24-16,7 0 24 0,-8 0 0 16,-4 0-48-16,-3 3 32 15,-12 0-64-15,-12 1-16 0,-17-5 0 16,-19-1 8-16,-16-8-8 31,-8 4 0-31,3-4 0 0,6 1 0 16,-10-1-112-16,-10-2-80 15,-14-4-216-15,-11-3-424 0,-8-13-1097 16,-12-3-3320-16</inkml:trace>
  <inkml:trace contextRef="#ctx0" brushRef="#br0" timeOffset="-167970.74">2470 5388 776 0,'0'0'6585'16,"0"0"-5081"-16,12-45-847 15,-8 33 119-15,0 2 96 0,0 7 48 16,-4-1 56-16,0 4-88 15,0 0-231-15,0 0-217 0,0 0-168 32,0 0-152-32,0 0-112 15,0 0-8-15,0 10-96 16,-8 9 8-16,-5 13 88 0,-6 22 48 16,-13 22-32-16,-4 29 32 15,-4 9-40-15,4 4-8 0,1-4 8 31,3-6 48-31,4-3-48 16,4-4 8-16,0-5 40 0,0-8-56 16,0 1 0-16,0-6 0 0,4-7 56 15,1 4-48-15,2-17 0 16,10-12 0-16,-1-13 0 0,4-3-8 16,4 0-32-1,0 6 32 1,0-3 0-16,0-3 64 0,12-6 32 15,-5-4-16-15,6-2-8 0,-5-5-72 16,-1-5 48-16,-3-4-48 16,0-5 8-16,-4-4 0 15,5 0 0 1,-5 0 72-16,7 3-32 16,-3-3 16-16,12 0 32 0,4 3 16 15,12-3 16-15,12 0 8 16,20 0 8-16,28 0-24 31,22-3-48-31,10 0-8 0,-12 3-16 16,-20 0-40-16,-33 0 0 15,-11 6 0-15,-4 1 0 0,12 2 0 16,8 4-8-16,11 2 0 16,13 2 8-16,20-5-8 31,19-2 0-31,12-4 0 0,9-6 0 15,-8 0 48-15,-9 0-32 16,-4 0 144-16,-3 3 32 0,-12 7 32 0,-9 2-120 16,-4 1-32-16,4 0-64 15,6-1 0 1,2 1-8 0,9-3 0-16,8-1 8 0,7 1-8 15,8-1 8-15,4 1 0 16,1 3 48-16,-1 2-48 0,-3 1 64 0,-9 6-16 15,-8 1-8-15,-3-1-32 32,-1 0-16-32,5 0 0 15,8 1-48-15,-1-5 48 0,9 5 0 16,0-4 0-16,-2 3 0 16,2 0 0-16,0 1 0 0,-5-1-8 15,-4 3 0-15,-3-6 8 31,-5 4 8-31,-3-4 0 0,-4-1-8 16,-6 1 0-16,-6-2 8 16,-8-2-8-16,-5 1-8 0,6 0 0 15,2-3 8-15,4-1 0 16,9 1 8-16,-4 3 0 31,-1-3 0-31,-7 2 96 0,-9 5-16 16,-3-1 64-16,-8 3-56 15,-1-3-40-15,5 0-39 0,7 3-9 16,13-2 0-16,7-1 8 0,21-1-8 16,8-5-8-1,15 0 0 1,8-7-121-16,-4 4-23 0,-6-1 72 16,-19 4 64-16,-14 3 8 15,-8-3 0-15,-13 2-8 0,5-2 8 16,-1 0 0-16,13 0 8 0,3-1 0 31,12-2-8-31,13 3 8 16,11-7-8-16,5 0 0 0,-1 0 8 15,-7 1-8-15,-16 3 0 16,-22 2 0-16,-14-2-8 0,-8 5-24 16,-4-2 24-16,3 3 8 31,12 3-8-31,5-6 8 0,4 3 8 15,7-7-8-15,-3-2 0 16,0-1-48-16,-13-3-104 16,-4 0 56-16,-23 1 48 0,-16-4 40 15,-16 0 8-15,-4 6-8 32,8-3 0-32,19 3 8 0,25 4 0 15,12-1 0-15,6-2 0 16,-5-1 0-16,-10-6 8 0,-11 3-8 15,0-3 0-15,-5 0 0 16,4 0-80-16,-18 0 8 16,-9-3-24-1,-9 0 88-15,-3 3-8 0,23-3 8 16,25-1 0-16,27 1 8 16,5 0-16-16,-12 0 8 0,-17 3-72 15,-27-3 32-15,-12 0 40 16,-13 0 8-1,-2-1 0-15,6-2 8 16,9-1 40-16,7 1 32 0,2-3-8 16,2-1-16-16,13 1-48 15,19-1 0-15,-11 0-8 0,-8 1 0 16,-16 6 8-16,-20-3-8 31,3-1 0-31,9 1 64 0,-8-3-64 16,0-4 0-16,-5 0 8 15,5-3 0-15,-1-3-8 0,5-6 0 16,0-1-176-16,4-12-64 16,-4-3-120-16,-5-7-208 31,-10-6 176-31,-9 0 224 0,-4-3 24 16,-9 3 96-16,-3 4 48 15,5 5 8-15,-2 3 0 16,1 1 184-16,4 0-32 0,8 3-104 15,-4 0 8-15,-1 0 24 16,5 3 472 0,-4 0-256-16,0-6-152 0,-8 0 64 15,4-4-56-15,-4 4-24 16,0-7 16-16,0 0-96 16,-1-2-8-16,-2-4 24 0,2 0-72 15,1-1 0 1,1 2 0-16,-2 2-48 15,1 7 40-15,-3-4 8 0,-2 7 0 16,-2-1 0-16,-6 1-56 16,1 0-32-16,0 2 80 15,0 5 0-15,-4 2 8 0,4 3 0 32,0 4 0-32,-1 0-16 0,6 2 8 15,-9 1 8-15,7-3-8 16,-2-4-80-16,-5 4-8 15,0-4 8-15,-4 1-48 0,0-1 72 16,-4 4 56-16,-9-1-40 31,2 1-24-31,-6 6 64 0,2 0-40 16,-5 3 32-16,0 0-40 16,-4 4-16-16,-4-1 24 15,-3 0-24-15,-5-3 32 0,-5-3 40 16,-6 0 0-16,-5-7 0 31,-4 1 8-31,-8 0 0 0,-11-7 0 0,-17 0-8 16,-16 4 8-16,-7 2-8 15,7 11-8-15,13 2-56 16,3 6 64-16,1-2-8 0,-1-1 8 16,-7-3-56-16,-10 1 48 15,-1-4 0-15,-2-3 0 16,1 6 0-16,3-6-8 15,4 7-80-15,4 2 32 16,1 4 48 0,-1 2-32-16,5 4 40 0,-10 0 8 0,-5 0-16 31,-6-3-24-31,-4 0 32 16,-3-3 16-16,-1 3-8 0,4-7 0 15,-3 7 0-15,16 3 0 16,3 0 0-16,8 0 0 0,-3 0 0 15,-5 9-8-15,-7-2 8 32,-9 5 0-32,-7 1 0 0,-9-4 0 15,-7 4 0-15,-9-9 0 16,-7-4 0-16,0 0 0 16,-4 0-8-16,3-10-8 0,8 1-40 15,9-1 48-15,11-3-8 31,5 4 8-31,7-4-8 0,5 4 8 16,3-4 0-16,-7 3 8 0,-5-2-8 16,1-1 0-16,3-3 0 15,0 0 8-15,6 0 8 0,-2 0-8 16,8 1 0 0,4-1 0-1,-3 3 0-15,-1 3 8 0,-4-2-8 16,-2 2 0-16,2 0-16 0,-4-2 8 15,1 6 0-15,-13-1 8 16,-4 1 0-16,-3 3 0 0,-8-7 0 31,4 4 0-31,-5-7 0 16,0 4 0-16,5-4-8 0,3 0 8 16,1 4 0-16,0-1 8 15,7 4 0-15,0 6-8 0,-3 0 0 16,4 0 0-16,-4 0 0 31,11 9-8-31,0-2 8 16,4 2 0-16,5 0 0 0,0-2-8 15,-1-1 8-15,1-6 0 16,-9 7 0-16,-3-4 8 0,-1 0-8 16,1 1 0-16,-1-2 8 31,4 2-8-31,-3-1 0 0,-1-3 0 15,1 3 0-15,-4-3 0 16,3 0 0 0,1 3 0-16,-1 0 0 15,1 1 0-15,3-1 8 0,0 3-8 16,1-3-8-16,-1 0 0 16,0 1 8-16,9-1 8 0,-4 0-8 15,3 0 0-15,5 0 0 16,-5 1 0-16,0-2 0 0,-3 2 0 15,-1-1-8-15,-4 3 8 0,-3-2-8 32,-4-1 0-32,-5 3 8 15,-4-2-8-15,1-4 0 0,4 0-72 16,3 0-24-16,4 0 88 16,5 0 0-16,-4 0 0 0,-2 0 8 15,7 0 8-15,6 0-8 16,20 0 8-16,25 0 0 31,15 0 0-31,8 2 0 0,-8 5 0 16,-8-1-136-16,4 1-656 15,5 2-625-15,14-3-359 0,18-6-2161 16</inkml:trace>
  <inkml:trace contextRef="#ctx0" brushRef="#br0" timeOffset="-165085.27">24558 2146 9418 0,'0'0'2904'0,"0"0"-1872"15,0 0-880-15,0 0-152 0,0 3-88 16,0-3 88-16,0 0 0 16,-3 3 56-1,3-3 128-15,0 0 249 16,0 4 15-16,0-4-48 16,0 0 40-16,0 0 8 0,0 0 136 15,3 0 272-15,14-4-112 16,11-9-376-16,11-9-272 0,13-3-80 31,4-7-16-31,8 4 0 16,0-1-160-16,-1 7 104 0,-3 6-24 15,0 3-256-15,-4 7 152 16,-5 3-8-16,-3 3 144 16,-12 0 48-16,0 0 0 0,-4 6-8 31,-1 10 0-31,5 0 0 15,1 9 0-15,2 1-64 0,-3-1 64 16,4 3 8-16,0 1-8 0,0 0 8 16,3-1 8-16,-2-5-8 15,-2-4 0-15,-3-6 0 16,0-1 0 0,3-9 16-16,6-3 40 15,2 0 16-15,9-9-72 0,0-10 0 16,7-3 0-16,-3-7-104 15,-4 0 0-15,-4 4 104 0,-4-1 0 16,-9 4 80 0,-2 6 64-16,-1-2-16 15,-1 1-40-15,5 5-24 16,4-1 0-16,7 0-16 0,-2 4 48 16,7-1-48-16,-5 7-48 15,-3-3 0-15,4 6 48 0,-9 0-40 31,-3 0 0-31,1 6-8 16,-10 7-8-16,1 6-40 0,-4 6-48 16,-5 4 88-16,2 9-88 15,-1 0 48-15,4 0-32 16,-4 4-72-16,8-1-120 0,-1-6-120 31,9-4 32-31,3-2-40 16,9-10 168-16,1-6-16 0,3-7-200 15,-1-6-120-15,-3-3 264 16,-4-16 184-16,3-7 112 0,-3-2 8 16,4-1 96-16,-4-3 32 15,8-2 16 1,3 2-8-16,9-3-48 16,0 3 296-16,-5 7-224 0,-3 6-144 15,-12 9 216-15,-8 4 88 16,-12-1 160-16,-8 7-40 0,-1 0-256 15,2 0-184 1,-1 10-8-16,3 9-40 16,9 6 48-16,5 4-8 15,-2 3 8-15,9 3-304 0,-5-4-24 16,2 5 96-16,2-8 40 16,-3 1 64-16,4-4-32 0,0-6 8 31,0-3 88-31,3-7 64 15,5-6-8-15,8-3 8 0,4 0 0 32,-4-3 0-32,-1-6-8 15,-3-7-40-15,-4 0 48 16,-12-3 8-16,0-3 216 0,-12 3 16 16,3 3 24-16,-3 3 40 15,4 4-224-15,4-1-72 16,4 7-8-16,0 3-8 0,0 0 8 15,-1 0 8-15,-3 0 88 16,0 3-80-16,-5 3 88 0,-3 1-72 0,4 3-16 16,-8-1-16-1,1 0 8 1,-1 4-8-16,0 0-8 16,-1 3 8-16,1-4 8 0,4 1 0 15,0 0 0-15,8 0 40 16,-1-4-48-16,1-3 56 15,-4-3-56-15,0 1-16 16,-4-1 16-16,0-3-136 16,-12 0-56-16,3-3-264 15,-6-6-528-15,6-14-1201 0,-2 4-2112 16,-6-3 1529-16</inkml:trace>
  <inkml:trace contextRef="#ctx0" brushRef="#br0" timeOffset="-164702.43">30300 2076 1272 0,'0'0'816'0,"0"0"-248"16,0 0 1096-16,0 0 457 15,0 0-521-15,0 0-472 0,-12-19-207 16,12 19 135-16,0 0-208 15,0 0-384-15,5 6-304 0,2 11-56 16,14 1 176 0,-2 11 272-16,5 3-112 15,0 3-183-15,8 3-129 16,-4-3 24-16,4 0 72 0,-9 0 72 16,1-7-168-16,-8-2-72 15,-4-7 64-15,-8-10 16 16,-4 0-16-1,0 1-64 1,-8-3 144-16,-16 5 248 16,-15 1 8-16,-14 3-88 15,-6 6-168-15,-5 4-168 0,0 11-32 16,1 37-800-16,15-5-1753 16,20-5-3312-16</inkml:trace>
  <inkml:trace contextRef="#ctx0" brushRef="#br0" timeOffset="-163200.03">24085 6359 5521 0,'0'0'5073'0,"0"0"-3953"0,0 0-16 16,0 0-472-16,0 0-224 0,0 0 321 16,108-85 15-1,-61 56-248 1,24-9-320-16,30-13-80 0,18-9-88 16,-12 3 40-16,-19 12-40 15,-28 17 0-15,-28 12 64 0,-4-3-56 16,0-1 184-16,0 8 120 0,-13-1-32 31,-3 4-16-31,-3 2-72 16,-6 4-112-16,1 0-80 0,-4 3-8 15,0 0-744-15,0 0-1344 16,0 10-1129-16,0 2 408 0,-4-6-4296 16</inkml:trace>
  <inkml:trace contextRef="#ctx0" brushRef="#br0" timeOffset="-162836.23">24687 5848 8241 0,'0'0'2313'15,"0"0"-1465"-15,0 0-616 16,0 0 16-16,0 0 224 0,7 6 120 15,13 4 264-15,13 0 105 16,10-1-401-16,24 0-280 16,1-2-176-1,4-4-40-15,0-3-56 0,-20 0 8 16,-5-13 40-16,-11-2 0 16,-16-2 16-16,-8 5 256 15,-7 2 600 1,-5 4 8-16,0 6-544 15,-13 0-352-15,-11 10-32 0,-12 15-16 16,0 7 0-16,1 9 8 0,-1 7 8 16,4 6 0-16,8-1-8 15,4 5-544-15,4 5-576 0,9-9-1440 16,2-19-2890-16</inkml:trace>
  <inkml:trace contextRef="#ctx0" brushRef="#br0" timeOffset="-146091.2">4071 16678 7161 0,'0'0'5353'16,"-4"0"-3608"-16,1 0-761 16,3 0-64-16,-4 0 120 0,4 0-104 15,0 0-360-15,0 0-279 16,0 0-153-16,0 0-48 15,0 0-24-15,0 0 24 0,0 0 8 32,0 0-8-32,15 0 0 15,13 0-24-15,28 0-16 0,43-6 32 16,38 3 24-16,9-4-16 16,2 7 0-16,-25 0 16 15,-43 7-104-15,-24-1 0 0,-20 0-8 31,-17-3 0-31,-2 0-8 16,-6 1-72-16,2-4-208 0,-9 3-104 0,-4-3-72 16,4 0-185-16,-4 0-527 15,-4 0-712-15,-13-10-1241 16,-2-2-6881-16</inkml:trace>
  <inkml:trace contextRef="#ctx0" brushRef="#br0" timeOffset="-145685.27">4000 16684 10642 0,'0'0'3136'15,"0"0"-2071"-15,0 0-665 16,0 0 0-16,0 0-56 16,0 0-72-16,-8 89 488 0,-1-13-24 31,-2 36-344-31,3 5-104 15,-1-2-88-15,-6-17-120 0,3-31-63 0,-4-13 23 16,1-13-40-16,-2-6-121 16,-3 6-167-1,1 3-144-15,-2-2-80 0,1-8-136 16,12-8-544 0,5-13-1153-16,3-7-1511 15,0-6-5258-15</inkml:trace>
  <inkml:trace contextRef="#ctx0" brushRef="#br0" timeOffset="-145148.71">5024 16773 600 0,'0'0'11770'31,"0"0"-9177"-31,0 0-1513 16,0 0-472-16,0 0 208 0,0 0-72 15,0 0-15-15,-80 67-169 16,52-20-240-16,4 14-176 0,0 2-64 16,9 13-32-16,-2-5-40 15,6-2-8 1,-6-2-104-16,10-16 56 16,-6 9 48-16,5-6 16 15,-3-3-8 1,3-7 8-16,-1-6-16 0,6-3 8 15,-1-9-8-15,0-4 16 16,4-6-16-16,-4-6 0 0,0-1-48 16,-5-3-48-16,-2 4 96 15,-13-4 0-15,-12 0 0 0,-7 1 8 16,-30-4 80-16,-22 0-80 16,-25-3 0-16,17 0-8 0,19-13-344 15,16-12-568-15,33 0-1273 31,3-1-4600-31</inkml:trace>
  <inkml:trace contextRef="#ctx0" brushRef="#br0" timeOffset="-144561.28">4191 16630 7113 0,'0'0'3297'0,"0"0"-1689"32,0 0-776-32,0 0 312 15,0 0 217-15,0 0-353 0,0 0-272 16,0 0-48-16,16-28-432 15,-4-1-160-15,-1-6-48 0,2-3 0 0,-5 0 48 16,-1 0 72 0,-3 0-40-1,1 0-48-15,3 3-80 16,-4 6-224-16,3 4-896 0,1 16-224 16,-8 9-1121-16,0 19-2576 15,0 6-24-15</inkml:trace>
  <inkml:trace contextRef="#ctx0" brushRef="#br0" timeOffset="-144052.64">4314 16367 4624 0,'0'0'2633'0,"0"0"-977"16,0 0-415 0,0 0 119-16,0 0-128 15,0 0-392-15,0 0-480 16,45-26-255-16,-18 39-97 0,13-4 56 15,11 4-56-15,26-3 48 16,22-1-48-16,28-2 40 0,1 2-32 31,-24-2 32-31,-29-1-40 16,-30 0-8-16,-10 1 8 16,13-4 0-16,4 0-8 0,11 0 16 15,-3-3 0-15,8 0-8 16,-5 0 40-16,1-3 128 0,-4-7 200 15,-12 4-72 1,-12 0-8-16,-16 0 104 16,-8 6 184-16,-8-4 192 15,-4 4 96-15,0 0-376 0,-4 0-231 16,-17 4-73-16,-2 8-40 16,-8 7 40-16,-1 9 64 0,0 11-64 15,4 9-48 1,-4 15-24-16,4 19-40 15,0 17-64-15,4 6-8 16,4-10-8-16,4-9 0 0,4-23-80 16,0-12 16-16,4-16-192 15,-4-10-344 1,-4-2 176-16,-4-1-393 16,-4-3-415-16,-12-19-712 15,4 0-761-15,4-19-4000 0</inkml:trace>
  <inkml:trace contextRef="#ctx0" brushRef="#br0" timeOffset="-143230.84">4999 16252 7721 0,'0'0'2025'0,"0"0"-1377"31,0 0-392-31,0 0 248 16,0 0 200-16,0 0 112 0,-7 4 160 16,7-4 89-16,0 0-129 0,0-13-128 15,4-9-464-15,3-10-200 16,2-9-56-16,-1-3 0 31,-1-1-32-31,-3 1 8 0,5 9 48 16,-5 12 176-16,0 14 184 15,-4 2-288-15,0 7-184 0,4 0-48 16,-1 0-88-16,5 0-144 16,5 7 152-16,6-1 128 31,1 1 0-31,12-5 8 0,4-2 0 15,8 0 72-15,16 0-72 16,19-2-8-16,25-8-80 0,24 3-96 0,7 1-16 16,-12 3 56-16,-15 3 40 15,-32 0-200 1,-17 0-32 0,-19 0 128-16,-8 0 112 0,0 0 88 15,-1 0 0-15,-3 0 8 16,-7-3 48-16,-10 0 184 0,-6 0 16 0,-1 3 0 15,-4 0-88-15,0 0-72 32,0 15-96-32,0 11 0 15,-9 9 48-15,5 9 0 0,-3 7-40 16,3 3 40-16,-9 6 16 16,2 13-56-16,-5 16 0 0,-4-6 0 15,-4-10 0-15,0-13-8 31,1-15 40-31,-9 5-40 0,-5-2-128 16,-2-10-16-16,3-6-216 16,-4-13-376-16,0-13-1024 0,4-6-1329 15,17-3-5289-15</inkml:trace>
  <inkml:trace contextRef="#ctx0" brushRef="#br0" timeOffset="-142911.7">6458 16163 11426 0,'0'0'2432'16,"0"0"-1263"-16,0 0-297 15,0 0-208-15,0 0-216 16,0 0-400-16,0 0-48 0,51-37-976 16,-23 20-896-16,17-5-249 31,-6 7-1816-31,-11-1-2640 0</inkml:trace>
  <inkml:trace contextRef="#ctx0" brushRef="#br0" timeOffset="-142792.02">6840 15961 6569 0,'0'0'2440'0,"0"0"-1295"32,0 0-481-32,0 0-304 0,0 0-288 15,88-55-72-15,-44 55-664 16,-8-3-1017-16,4 3-2776 0</inkml:trace>
  <inkml:trace contextRef="#ctx0" brushRef="#br0" timeOffset="-142623.46">7418 15744 72 0,'0'0'9578'0,"0"0"-7882"16,0 0-712-16,0 0-376 0,0 0-352 15,0 0-176-15,44-63-80 16,-40 60-136-1,1 3-320-15,-5 0-80 16,-5 3-1264-16,-11 7 407 0,0-1-1815 16</inkml:trace>
  <inkml:trace contextRef="#ctx0" brushRef="#br0" timeOffset="-141962.23">7310 15522 8689 0,'0'0'1649'0,"0"0"-321"15,0 0 456 1,0 0-367-16,0 0-585 15,0 0-352-15,0 0-176 0,13-19-168 32,2 23-72-32,9 5-16 15,12 4-40-15,5-4 40 16,6 1-32-16,9-4-16 0,4-3-208 16,7 1-248-16,5-4-120 0,-4 2 96 15,-9-2 160-15,-15 4 224 16,-12 2-32-16,-11-6 120 15,-10 3-56-15,-7-3 64 0,0 3 96 16,0-3 360-16,4 0 24 31,-4 4-72-31,4-4-136 0,-4 3-96 16,3 0-176-16,-7 6 72 16,5 1-64-16,-5 2 0 15,0 8 96-15,0 5-56 0,0 4 72 16,-16 6-112-16,1 3 96 15,-6 0-24 1,-3 7 32-16,-4 2-112 0,4 0 24 16,-4 1-16-16,5-3-8 15,-1-1-552-15,0 4-920 16,4-14-1393-16,12-5-5289 0</inkml:trace>
  <inkml:trace contextRef="#ctx0" brushRef="#br0" timeOffset="-130525.83">4780 17265 4833 0,'0'0'1640'0,"0"0"-760"16,0 0 24 0,0 0 184-16,0 0-207 15,0 0-185-15,0-6-152 16,0 6-72-16,0 0-48 0,0 0 40 15,0 0-136-15,0 0-120 16,0 0-32-16,0 3-168 0,0 7-8 31,0 6 8-31,0 6 40 16,0 3 48-16,0 7-96 16,0-4 64-16,8 4-64 0,9 0 72 15,-6-3-24-15,9-4 48 16,5-2 217-16,6-1 287 0,9-3 16 31,12-1-24-31,23-5-128 0,33-3-64 16,44-7-128-16,27 0 32 15,16-3 160-15,-4 0-16 0,-7 0-79 16,-21 0-249-16,-20 10-64 16,-39-1 8-16,-36-3-64 0,-21-2 8 0,-2-1-8 31,2-3 8-31,17 0 0 15,3 0 0-15,6 0 0 16,-6-7 40-16,-3 1-40 0,-12 0 0 16,-20 3 120-16,-13-1-56 15,-10 4-56 1,-5-3-8-16,-4 3 64 16,0 0-72-16,0 0-8 15,0 0-176-15,0 0-248 0,0 0-545 16,-9-3-799-16,1 0-2193 15,-3-3-2352-15</inkml:trace>
  <inkml:trace contextRef="#ctx0" brushRef="#br0" timeOffset="-130158.8">6809 17427 5233 0,'0'0'5089'0,"0"0"-3489"16,0 0-840-16,0 0 496 16,-8-15 25-16,8 15-281 0,0 0-512 0,0 0-360 15,0 0-128-15,0 9-104 16,0 4 96-16,4 2 8 16,11 8 8-16,9 2 0 15,8 1 72 1,9-4-72-16,6 0-8 15,-3-3 0-15,0-3-104 0,-16-3 16 0,-13-1-48 16,-10 4-240-16,-5 0 200 16,-16 0 176-16,-16 6 376 15,-17 7 160 1,-18-1 224-16,-1 1-144 16,-7 3-192-16,3-4-207 0,21 1-121 15,2 3-96-15,25 2-785 16,17-2-1775-16,7-10-3898 0</inkml:trace>
  <inkml:trace contextRef="#ctx0" brushRef="#br0" timeOffset="-129097.64">8175 16872 720 0,'0'0'6753'15,"0"0"-5369"1,0 0-735-16,0 0-33 0,0 0 104 16,-79-23-208-16,55 23-232 0,-1 0-152 15,-3 0-120-15,-3 0 72 16,-5 3 24-16,0 1 72 0,1-1 200 31,-1 0 64-31,0-3 16 16,8 0 64-16,4 0-23 0,4 0-65 15,8 0-56-15,5 0-88 16,2 0-112-16,5 0-64 0,0 3-48 16,0 4-64-16,-4 2 0 31,0 4 40-31,-8 6 208 0,5 3-24 15,-2 4-72-15,-3 2 0 16,5-2 72-16,-2 6-72 0,5 2 24 16,4 1 24-16,0 7-48 15,0-1 40-15,4 3-16 32,5 1-8-32,-2-1-40 0,5 0 24 15,1 1-56-15,-10 3-16 16,5-4-16-16,-4 1 8 0,-4-4 9 15,0 7 15-15,0 2 48 16,0 14-16-16,-4 18-56 16,-7 17 24-1,-10 6-88-15,6-4 56 0,-2-12-16 16,1-10 24-16,4 0 8 16,5-18-72-16,3-13 64 0,4-10-64 0,0-10 56 15,0 4-56-15,8 3 40 31,7-3-48-31,1-7 0 16,5-6-104-16,7-9-112 0,4-7 72 16,11-3-408-16,32-29-849 15,-6-6-2856-15,-6-9-3632 16</inkml:trace>
  <inkml:trace contextRef="#ctx0" brushRef="#br0" timeOffset="-128302.77">8550 16916 8465 0,'0'0'1713'16,"0"0"-1201"-16,0 0-144 15,0 0 448 1,0 0-328-16,0 0-200 16,47-60-288-16,-22 56-128 0,10 1-16 15,1 3 96-15,-4 0 48 16,0 0 0-16,-8 0 0 15,-4 7 0-15,-12-1 48 0,-1 4 8 16,-7 5 224-16,0 8 104 31,0 5 144-31,-7 7 65 0,-1 0 159 16,-4 6-128-16,4 7-48 16,4 0-136-16,0 2-144 15,0 4-40-15,0 1 16 0,0 2-128 16,0-1 0-16,-4 5 40 31,4-1-32-31,-7 4-64 0,6-1 40 0,-3-2 0 16,0 2-56-16,4-3 225 15,4 4 23-15,0 0-152 16,0-1 24-16,0 1-120 0,0 2 16 16,0 1 48-1,4-3-56-15,0-5-72 16,-4-1 56-16,0-4-64 0,0-7 8 15,0-2 48-15,0-7-40 16,0-3 40-16,-4-6-48 16,-3-4 40-16,-6 0-40 0,-6-6 0 31,-9 1-8-31,-8-2-128 16,-12-1-248-16,-32-11-633 0,8-6-1559 15,9 0-4378-15</inkml:trace>
  <inkml:trace contextRef="#ctx0" brushRef="#br0" timeOffset="-126782.83">8116 17176 3752 0,'0'0'4529'16,"0"0"-1832"-16,0 0-1105 15,0 4-103-15,0-4 95 0,0 0-320 16,0 0-400-16,0 0-312 0,8 0-208 16,7 0-247-16,9 0-97 15,8 0-233-15,-4 0-599 16,4 9-840-16,-12 4-1369 15,-8-4-2056-15</inkml:trace>
  <inkml:trace contextRef="#ctx0" brushRef="#br0" timeOffset="-126580.37">7944 17456 6793 0,'0'0'4449'0,"0"0"-3057"15,0 0-392 1,0 0-223 0,0 0-361-16,0 0-144 15,100 16-176-15,-56-10-96 0,16 7-1080 16,-9 0-1953-16,-10-7-5577 16</inkml:trace>
  <inkml:trace contextRef="#ctx0" brushRef="#br0" timeOffset="-126400.85">7980 17637 4672 0,'0'0'3201'0,"0"0"-1985"32,0 0-751-32,0 0 103 15,108 19-120-15,-68-16-32 0,3 3-248 16,13 1-168-16,-8-4-1064 15,-12-3-3417-15</inkml:trace>
  <inkml:trace contextRef="#ctx0" brushRef="#br0" timeOffset="-126208.37">7972 17799 1536 0,'0'0'6161'0,"0"0"-5097"0,0 0-704 15,0 0 9 1,0 0 55-16,84 28-128 16,-40-15-256-16,4-4-40 0,12 11-905 15,-13-8-1015-15,-8 1-2105 16</inkml:trace>
  <inkml:trace contextRef="#ctx0" brushRef="#br0" timeOffset="-126066.75">8072 17958 4352 0,'0'0'3177'0,"0"0"-2049"16,0 0-920-16,0 0-64 15,0 0 233 1,0 0-17-16,136 63-360 16,-77-47-521-16,-4-6-1687 0</inkml:trace>
  <inkml:trace contextRef="#ctx0" brushRef="#br0" timeOffset="-125876.24">8068 18237 1512 0,'0'0'984'15,"0"0"688"-15,80 10-679 0,-41-8-625 16,5 2-104-1,-4-4-136-15,-8 3-40 16,-5 3-88-16,-7 1-1393 0,-7-1-1335 16</inkml:trace>
  <inkml:trace contextRef="#ctx0" brushRef="#br0" timeOffset="-125702.72">8100 18351 1256 0,'0'0'4697'0,"0"0"-3145"16,0 0-1128-16,0 0-304 16,0 0 64-1,0 0 8-15,103 29-192 16,-31-23-1064-16,-8-2-1240 16,-13-4-2752-16</inkml:trace>
  <inkml:trace contextRef="#ctx0" brushRef="#br0" timeOffset="-125493.18">7988 18462 1304 0,'0'0'3184'0,"0"0"-1831"16,0 0-753-16,0 0 48 0,-55 76-24 15,55-56-128-15,7-1 152 31,21-6 1-31,12-1-249 0,16-9-400 0,11-3-144 16,29-3-321-16,-12-16-391 16,-20 0-3289-16</inkml:trace>
  <inkml:trace contextRef="#ctx0" brushRef="#br0" timeOffset="-118578.68">5383 16678 3264 0,'0'0'1336'0,"0"0"977"15,0 0-681-15,0 0-663 16,0 0-537-16,0-6-96 0,3 3-96 16,1-1 288-16,-4 1-8 15,4 3-288-15,-4 0 72 0,0-3 216 16,0 3 136-16,4-3-144 16,5-1-199-16,-5-2-169 15,3 0-8-15,5-4-40 0,4 4 24 16,0-3-40-1,0-1-32-15,8 0 32 16,-1 1 16-16,5-1-16 0,0 1-24 16,0-1-8-16,4 4-40 15,4-4 0-15,-1 1 0 16,6 3 8-16,-1-1-16 16,4-2 16-16,-1 3-8 15,10 2 48-15,-2 1-48 16,5 0 96-16,-4 0 24 0,4 3 104 15,-9 0-40-15,1 0-96 16,-1 0-16-16,2 0-80 16,3 0 16-1,3 0-8-15,5 0-8 16,3 0-96-16,1 0-128 16,5 0-40-16,-6 0 88 0,1 0 48 15,-8 0 40-15,-1 0 72 16,-7 0 8-16,-1 0 8 0,-2 0 72 31,-2 0 208-31,2 0 16 16,2 0 32-16,1 0-24 0,4 0-16 15,7 0 0-15,1 0-32 16,0 0-32-16,3 0-120 16,6 6-40-16,-5 1-56 0,-1-1 0 31,1 0 56-31,0 0-64 0,-5 4 0 15,-3-1 8-15,4-2 0 0,-9-1-8 16,5 1 16-16,4-1-8 16,-8 3 0-16,-1-2 0 15,1-1 88-15,-3 0-96 16,-6 1 0 0,-7-1 0-1,-1 1 0 1,2-4-8-16,-10 3 8 0,5-3 8 0,-8 0 8 15,4 4 80-15,-8-4 8 16,0 0-48-16,-4-3-48 16,-4 3-8-16,-8 0-40 0,-4-3-320 15,0 0-360-15,0 0-408 0,-12 0-264 16,-8-3-465-16,0-3-2208 16</inkml:trace>
  <inkml:trace contextRef="#ctx0" brushRef="#br0" timeOffset="-118292.45">8487 16472 744 0,'0'0'9794'16,"0"0"-7506"-16,0 0-231 0,0 0-385 31,0 0-704-31,0 0-544 16,0 0-112-16,103 2-152 0,-64 11-48 0,6 4-104 15,-6 1-8-15,-3 1 0 16,-8 3-408-16,-13-2 184 16,-6 5-152-16,-9-6-168 15,-4 3 416 1,-24 1 128-16,-7-4 280 16,-14 0 56-16,1 3-32 0,-3 4-304 15,-5 9-96-15,8-7-1840 0,16-3-4786 16</inkml:trace>
  <inkml:trace contextRef="#ctx0" brushRef="#br0" timeOffset="-117431.74">9346 17021 7561 0,'0'0'6514'0,"0"0"-5330"0,0 0-776 0,0 0 56 15,0 0 80-15,0 0 104 16,0 0 112-1,-11-60-536-15,-10 53-176 16,-2 1-40-16,-1 6 0 16,-4-3 0-16,4 3-8 15,5 0 0-15,2 0-8 0,6 0-8 16,7 0-120-16,-1 0-136 0,1 3 104 31,-4 7 40-31,1 2 80 16,-1 7 40-16,-1 0 8 15,2 3-16-15,3 0 8 0,-4 4 8 16,8 0 72-16,0-1 152 16,0 7 40-16,8 0-40 0,3 2-56 31,-2 1-64-31,-5 0-32 16,0 3-23-16,-4 3 71 15,0-2-56-15,0 2 80 0,-8 0-80 16,-1 0 40-16,-2 1-48 0,-2 2-48 15,2 4 40-15,-1 3-48 16,-4 3 48 0,4 3 48-16,-4 3-88 15,4 0 152-15,1 1 0 16,2 5-56-16,1-2 88 0,4-1 0 16,4 1-64-16,0-1-48 0,0-3-72 15,0-6 8 1,4-2 56-16,0-5-32 15,9-9-32-15,-6-9-8 16,5-4 8-16,8-9 40 16,-5-3-48-16,17-7-72 0,5-6-120 15,14 0-312-15,5-9-248 16,8-14-153 0,20-21-615-16,-17 3-2281 15,-11-1-2592-15</inkml:trace>
  <inkml:trace contextRef="#ctx0" brushRef="#br0" timeOffset="-116764.53">9808 17141 1008 0,'0'0'4505'0,"0"0"-2729"0,0 0-176 15,0 0-247-15,0 0 15 16,0 0-680-16,69-63 128 0,-46 60-400 16,5-3-32-16,4 6-239 15,0 0-17 1,1 0-120-16,-6 0 216 16,-3 0 8-16,-8 6 296 15,-4 3-32-15,-9 1-200 0,5 9-8 16,-8 6 168-16,0 7 160 15,0 6-224-15,0 3-56 0,0 1-24 32,0 5-104-32,0 1-63 15,0 3-49-15,0 3-16 16,-8 0-64-16,-3 0 128 0,-2 6-24 16,-6 10 136-16,-1-4-64 15,4 1 0-15,-4 7 16 16,9-15 8-1,-2 8 32-15,5-3-112 0,4-4-32 16,1 3 16-16,-1-5-48 16,4-5 0-16,0 2-72 0,-5-4 8 15,1-4 8-15,-4-2 64 16,1-4-64-16,-6-3-8 16,1-6 8-16,-4-4-16 15,-7-2-8-15,-9-7-80 16,-5-3-160-16,-6-7-584 15,-13-12-921-15,5-16-2792 0,10-6-5689 16</inkml:trace>
  <inkml:trace contextRef="#ctx0" brushRef="#br0" timeOffset="-116485.27">10371 18284 5065 0,'0'0'5121'31,"0"0"-4249"-31,0 0-568 0,0 0 272 0,4 102-120 15,-17-67-224-15,-10-3-128 16,-9-1-104-16,-8-5-152 0,-11-13-512 16,6-7-1296-16,9-6-4794 15</inkml:trace>
  <inkml:trace contextRef="#ctx0" brushRef="#br0" timeOffset="-115789.14">11447 17252 3320 0,'0'0'7362'16,"0"0"-6338"-16,0 0-736 15,0 0-208-15,0 0-72 0,-60-35 0 16,24 29 0-16,-4-3 40 0,0 0 56 15,4 2 8-15,1 1 40 0,3 2 312 16,8 1 160-16,0 3-175 16,3 0-121-1,2 7-160 1,-5 8-96-16,4 7 64 0,0 4 8 16,-4 0-8-16,4-1-16 0,5 0-24 15,-2 1-8-15,6-1 128 0,3 0 16 16,-1 1 48-16,9-4 240 31,0 7 64-31,0 3 16 16,0 0 16-16,0 2-55 0,4 8-193 15,5 2 24-15,2 6-16 16,2 8-112-16,-2 15-64 0,1 16-112 16,1 12-16-16,-10 1 96 31,1-10-40-31,-4-6-24 0,0-23 8 15,0-12-40-15,0-10 48 16,0-2-24-16,0 8 88 0,0 4-88 16,0 6 16-16,0-6-16 15,0-7-24-15,0-3-72 32,16-9 0-32,4-3-80 0,8-10-208 15,8-6-128-15,8-4-168 16,31-12-696-16,-7-16-1561 0,-4-9-4529 0</inkml:trace>
  <inkml:trace contextRef="#ctx0" brushRef="#br0" timeOffset="-115371.27">11909 17434 6601 0,'0'0'5481'15,"0"0"-3849"-15,0 0-487 0,0 0-393 16,103-29-360-16,-75 32 32 31,8 16-56-31,-4 7-120 0,3 9-192 16,-7 9 64-16,0 7-112 15,-4 15-8-15,-8 23 96 16,-11 20-96-16,-5 4 8 0,-5 2 216 16,-18-13 136-16,-5-10 88 31,-8-6 121-31,-1-17-105 0,9-9-120 16,1-15-192-16,7-7-88 15,-8 10 40-15,0-1-64 16,4 1-40-16,1-10-248 0,10-9-440 0,6-14-441 15,7-15-655 1,11-2-2745 0,13-18-2697-16</inkml:trace>
  <inkml:trace contextRef="#ctx0" brushRef="#br0" timeOffset="-115190.74">12618 18367 11090 0,'0'0'3825'0,"0"0"-3249"15,0 0-576-15,83-25-168 0,-42 25-1537 32,-10 0-775-32,-6 3-3569 0</inkml:trace>
  <inkml:trace contextRef="#ctx0" brushRef="#br0" timeOffset="-115058.09">13088 18392 9522 0,'0'0'2520'0,"0"0"-1464"16,0 0-1056-16,127-25-576 15,-75 22-2176-15,-8 3-5890 0</inkml:trace>
  <inkml:trace contextRef="#ctx0" brushRef="#br0" timeOffset="-114918.47">13881 18345 10266 0,'0'0'1968'15,"0"0"-1968"-15,92-13-848 16,-60 10-6194-16</inkml:trace>
  <inkml:trace contextRef="#ctx0" brushRef="#br0" timeOffset="-113404.52">7224 17005 328 0,'0'0'1176'31,"0"0"3385"-31,0 0-2521 16,0 0-639-16,0 0-353 0,0 0 192 16,0 0-88-16,63-16-232 31,-63 16-87-31,0-3-177 0,0 0-304 16,0 0-192-16,0-4 16 15,0 4 144-15,-12-6-232 16,-8 2-88-16,-11 1-8 0,-10-1-88 0,1 7 48 15,-3 0 48-15,6 0-8 16,5 4 8-16,4 5 0 0,5 4 0 16,-1 6 0-1,8 6-8 1,-3 4 8-16,2 9-8 16,9 3-80-16,5 7 16 0,3-4-368 0,15 4 80 15,17-3 80-15,8-4 272 16,8-3 8-16,4 3-8 0,-9 0-288 31,-7-2-697-31,-16-5-159 16,-12-2 240-16,-8-3 448 15,-8-1 464-15,-24-2 232 0,-3-1 456 16,-14 3 80-16,2-2 192 0,-1 3-39 16,4-4-241-16,13 4-280 31,6-1-320-31,22 7-80 15,3 6-80-15,15 4-496 0,17 6-80 16,5 6 272-16,2 0-505 16,-7-3-383-16,-8 0-440 0,-12-7-329 15,-12-5 673-15,-4-10 1368 32,-20-4 144-32,-4-6 1216 15,0-3 417-15,0-6-193 0,8 3-408 16,13-3-496-16,2 6-440 0,5 6-63 15,12 7 79-15,8 13-256 0,4 5-465 16,-8 7-759 0,-8-3-1048-1,-8 0-697-15,0-6 1433 16,-15-4 1304-16,-6-9 232 0,9-6 1616 16,0-7 537-16,12-9-321 0,8 0-664 15,68-7-824-15,-1-6-344 0,17 0-4729 16</inkml:trace>
  <inkml:trace contextRef="#ctx0" brushRef="#br0" timeOffset="-112098.6">14937 17456 4432 0,'0'0'553'16,"87"6"-553"-1,-39 4-56-15,0 2-553 16,-16 1 609-16,-8-4 369 0,-9 1 127 16,-15-3-128-16,0-1 232 15,-3 3 872-15,-9-2 1225 16,-4 6-1617-16,4-4-192 16,-1 7-200-16,-2 6-336 15,7 7-192-15,4 12 16 16,4 25-88-16,0 33-80 0,16 21 64 15,8 11 48-15,0-14-120 16,-5-28-40-16,-10-28-344 16,-5-17 232-1,0-6 72-15,-4 10 72 16,0 2 8-16,0 11 264 16,0 2-8-16,0 1 321 0,4 2-193 15,7 1-176-15,2 3 40 16,2-16 8-16,9-16-160 0,-12-15 24 31,0-20-120-31,-12 0-376 16,-12-3-536-16,-56 0-233 0,9 0-839 15,-9 0-5210-15</inkml:trace>
  <inkml:trace contextRef="#ctx0" brushRef="#br0" timeOffset="-110749.21">9411 16198 7769 0,'0'0'4097'0,"0"0"-2921"0,0 0-23 16,0 0-633-16,0 0 160 15,0 0 192-15,107-12 0 0,-71 12-200 32,8 0-128-32,7 6-135 15,9 4-177-15,4 3-120 16,16 5-56-16,19 5-8 0,21 2-40 15,3 7 16-15,-7-7-16 0,-17 0 8 16,-18-8 32-16,-18-2-48 16,-16-5 8-1,13 0 40-15,24-4-40 16,23 3-8-16,22-2 8 16,-11-4 40-16,-6-3-32 0,-20 3-16 15,-12 3 0-15,-20 1 0 0,-13-4 8 16,-2 3 0-1,6 1 0-15,8-1-8 16,9 3 8-16,1-2 8 16,-2-1-8-16,12 0 0 15,17 4-8-15,12 0 0 0,-9 2-56 16,-23 1-40-16,-16-3-48 0,-16-4 72 31,8 3-56-31,8 1 32 16,7-1-48-16,1 1 144 15,-1-4 0-15,17 1 0 0,12-1 0 16,16 0 8-16,7-6 0 16,-8 4-8-16,-11-4 64 0,-24 0-8 31,-20 0 24-31,-13 0-8 16,-7 3-64-16,4-3 40 15,4 0-48-15,8 0 0 0,-1 0 16 31,5 0-16-31,0 0-8 0,4 0-272 16,0 0 15-16,-4 0-103 0,-9 3 216 16,-3 0 88-16,-8 3 8 15,-12-3 56-15,-5 1 56 16,-6-1-48-16,-9-3-8 0,0 3 8 16,-1-3-8-16,-3 0 0 15,4 0-8-15,0 3 0 16,4-3-72-16,1 4-24 15,-2-4-208-15,-3 0-216 16,4 0-800-16,-3-7-1209 16,-5-3-2000-16</inkml:trace>
  <inkml:trace contextRef="#ctx0" brushRef="#br0" timeOffset="-110427.08">13980 16376 1376 0,'0'0'7377'16,"0"0"-5568"-16,0 0-569 0,0 0-328 31,0 0 360-31,0 0 57 16,0-13-553-16,21 23-424 16,7 10-120-16,11 11-144 0,5 4 64 15,8 6 0-15,0 4 16 16,-1 3-168-16,-10-7 0 0,-10-3 64 15,-15-4-64-15,-8-8-168 16,-8 0-88 0,-12-4 256-16,-20-3 8 15,-16 3 352-15,-7-3 0 0,-21 6-64 16,-20 4-144-16,-16 12-152 16,9-3-304-16,32-9-2448 15,26-10-6226-15</inkml:trace>
  <inkml:trace contextRef="#ctx0" brushRef="#br0" timeOffset="-106436.74">3489 16402 4456 0,'0'0'4521'0,"0"0"-2360"16,0 0-1081-16,0 0-96 15,0 0 385-15,0 0-537 16,21-26 96-16,-17 23-328 0,3-3-376 31,2 2-72-31,3-2 56 0,-1 3-72 16,6-6-128-16,-2 2 0 15,9 1 40-15,0-4-40 16,4-2 88-16,0-1-96 0,8-3 8 16,3 0 56-16,6-3-64 31,2 0 48-31,5 0-48 0,0-3 8 16,3 3 0-16,9-3-8 15,-4-4 8-15,8 1-8 16,-4-1 0-16,-4-2 8 0,0 3 0 15,-5 2 0 1,-7 1 48-16,-9 6-48 16,-7 0 0-16,-4 4 0 0,-4-1 8 15,-3-3-8-15,-2 0 8 16,5 0 32-16,0-6-40 16,8-1-8-16,4 1-8 0,-1 0 0 15,5 0 8 1,1 3-8-16,-10 3 0 15,1 0 8-15,-4 4 8 0,0-4 8 16,0 0-8-16,-1 0-8 16,10-7 0-16,2 1 8 15,9-3-8-15,4 3 0 0,0-3-48 32,4 2-16-32,-1 4 24 0,-7 0 40 15,-5 4 64-15,-6 2 16 16,-10 0-72-16,-3 0 216 15,0 0-176-15,8 4-48 0,4-7-104 16,8 0-184-16,11-3 0 31,1-3 280-31,8 0-424 0,0 0 320 16,-5 2 112-16,-6 5 24 16,-5 2-24-16,-12-3 224 15,-5 3-224-15,-7 1 200 0,8 2-8 16,-5-6-192-16,14 3-88 15,2-6-168 1,13 1-272-16,8 1-144 0,0 2 144 16,3-1 256-16,2 6 272 15,-6-2 48-15,-8 2 168 16,-6 1-136-16,-10-4 152 0,-7 3-144 16,-4-2 48-1,4-5 136-15,0 2-272 16,8-7-200-16,7 0-320 0,9-7 80 15,4 3-264-15,-4 7 280 16,-5 0 424-16,-10 6 408 16,-13 4-96-16,-9 0 256 0,-6 2 176 31,-9 1-96-31,-1 2-176 0,-3 2-232 16,4-2-32-16,-4 4 8 15,0 0-160-15,0 0-56 31,0 0-160-31,0 0-16 0,4 0 0 16,-4 0 16-16,0 0-48 16,4 13-72-16,5 3-16 0,-2 3 296 15,5 6 40-15,8 4 8 16,8 3-40-16,12 3 48 16,12 2 48-16,19 5-56 0,25 2 24 15,-8-6 56-15,-4 1-120 31,-17-11 0-31,-20-6 88 0,5 1-96 0,4 2 0 16,-12-3 0-16,4-6 48 16,-12 0-48-16,3-3 8 15,2-4 48-15,-2 1-56 0,5 3 0 16,4-4 32 0,-1 4-32-1,-2-4-16-15,-2 4-56 0,2 0 72 0,-14-1 0 16,1 4-64-16,-4-3 8 15,-5 3-24-15,1-4 72 16,-7 1-40-16,-6-3-32 0,2-4 0 31,-1 0 32-31,-5 1 32 16,6-4 32-16,-2 0 8 0,-3 0-24 16,-4 1-64-16,-4-2 64 15,5 2-152-15,-5-1-120 0,0 3-104 16,0 4 224-16,0 2 24 31,-5 5 128-31,1-2 8 0,-11 4 48 16,-2 1-48-16,-2 2 80 15,-5 3-88-15,-4 4 104 16,-4 2-96-16,-7 4-8 0,2 3 48 16,-7 0-40-16,5 4 112 31,-9-1-32-31,0 4 16 15,0 2-96-15,-4 1 0 0,-3-4 0 0,3 4-8 16,0-4-8-16,5-3 0 16,6 4 8-16,-2-7 0 0,3 0-8 15,3 1 8 1,-2-2 0 0,3-2-8-16,-3 4 0 15,-2-5-40-15,1 1 48 16,5 0 0-16,-5 3 0 15,0 0 0-15,4 4 8 16,-4-1 8-16,1 0-16 0,-2 3 0 16,2-2-16-16,-5-1 0 15,4-3-40-15,-7 4 56 16,-2-1 16-16,-2-3-8 0,-1 3-8 16,0 0 0-16,-4-2 8 0,1 2-16 15,-10 0 80-15,2 0-72 31,-1 4 0-31,-7-1 0 16,-1 1 8-16,4 2 112 0,0-2-112 16,4-4 40-16,8 1 8 15,9-5 8-15,3-5 8 0,4 3-64 16,1-3-8-16,-6 0 72 31,-6 0 56-31,3 2 40 16,-12-2-32-16,4 0 0 0,-8 0 96 15,9-4 8-15,-4 4-56 0,3-7-48 16,4 4-32-16,4-4-56 0,4-3-48 16,4 0 16-1,5 4-16 1,-2-4 0-16,-3 4-8 16,1-4-8-16,-6 6-40 0,-6 1 48 15,3 3 0-15,-8-4 8 0,5 4 16 16,-5 0-16-16,4 0 0 0,1 0-8 31,-1 2-272-31,0-2-24 16,4 0 40-16,0-4 144 15,9 1-16-15,3-6 128 0,8-1-8 16,4-7-104-16,7-5-88 0,10-4-96 16,-1-6 112-16,8 0 120 31,-4 0 72-31,4 0 0 15,-4 0 0-15,0 0-8 0,-4-9 0 16,-8 2 8-16,4-5 200 16,-4-1-128-16,-8 1 80 0,4-1 168 15,-3-6 120-15,-1-1-136 32,-4-5-88-32,0-4-104 15,-4-2-56-15,0-4-56 0,0-3 0 16,0 0 0-16,0-3-72 15,1-4-32-15,-9-3-24 0,3 0 80 0,-2-2-8 16,-5-4 48 0,0-3 8-1,4-1 16-15,1-2-16 16,3 0 0-16,-1-3 0 0,6 2 24 16,-1 1-16-16,4 3-8 15,0 0-32-15,5 6 8 0,-1-4 24 0,-1 5 0 31,5 6 0-31,5-1 0 16,-2-3-48-16,2 1-16 16,3-4 56-16,-4-3-176 0,0-7 112 15,-4-2 72-15,0 6 80 16,1 3 208-16,-5 9 120 0,-1 7-96 31,1 10-56-31,0 9-167 16,9 3 111-16,-2 3-96 0,10 7 16 15,-1 2-40-15,8 2-32 16,0 2-32-16,0 0-8 0,-4 0-8 16,4 0-8-16,-4 0-40 31,-5 0-304-31,-2 0-689 16,3 0-567-16,8 2-1513 0,0 5-1584 15,19-4-504-15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888274"/>
            <a:ext cx="12191760" cy="336314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Recurrent Neural Networks in TensorFlow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F82C0-5AB9-4BA4-B865-6F979FC88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23" y="3706583"/>
            <a:ext cx="5763714" cy="25156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E4BE6A-771C-4047-AEE2-F02DD0B304EB}"/>
                  </a:ext>
                </a:extLst>
              </p14:cNvPr>
              <p14:cNvContentPartPr/>
              <p14:nvPr/>
            </p14:nvContentPartPr>
            <p14:xfrm>
              <a:off x="727200" y="699480"/>
              <a:ext cx="10588680" cy="61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E4BE6A-771C-4047-AEE2-F02DD0B30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40" y="690120"/>
                <a:ext cx="10607400" cy="61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91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6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217</cp:revision>
  <dcterms:created xsi:type="dcterms:W3CDTF">2019-01-15T19:27:36Z</dcterms:created>
  <dcterms:modified xsi:type="dcterms:W3CDTF">2020-10-04T12:45:51Z</dcterms:modified>
  <dc:language>en-US</dc:language>
</cp:coreProperties>
</file>