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888274"/>
            <a:ext cx="12191760" cy="336314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Recurrent Neural Networks Architectures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F82C0-5AB9-4BA4-B865-6F979FC8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23" y="3706583"/>
            <a:ext cx="5763714" cy="2515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214</cp:revision>
  <dcterms:created xsi:type="dcterms:W3CDTF">2019-01-15T19:27:36Z</dcterms:created>
  <dcterms:modified xsi:type="dcterms:W3CDTF">2020-10-04T10:08:18Z</dcterms:modified>
  <dc:language>en-US</dc:language>
</cp:coreProperties>
</file>