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85" r:id="rId4"/>
    <p:sldId id="301" r:id="rId5"/>
    <p:sldId id="302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5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5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95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1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TensorFlow Tutorial for Beginners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99534-404A-4501-9077-98B884F7A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65" y="3713336"/>
            <a:ext cx="2943269" cy="2747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Very powerful package Specially for Deep Learning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is TensorFlow?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203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create –n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How to install it?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354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10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Use Google COLAB instead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076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401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 Layer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Hidden Layer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Layer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Optimizer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Neural Networks (Terminology)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BDFA-F987-4B10-9F07-4219DA2B5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24" y="1954453"/>
            <a:ext cx="7555956" cy="42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0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Convolutional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FA64B-3E0F-4E6B-A98E-71703D59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86" y="1484284"/>
            <a:ext cx="9024828" cy="48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0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60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156</cp:revision>
  <dcterms:created xsi:type="dcterms:W3CDTF">2019-01-15T19:27:36Z</dcterms:created>
  <dcterms:modified xsi:type="dcterms:W3CDTF">2020-08-07T10:53:57Z</dcterms:modified>
  <dc:language>en-US</dc:language>
</cp:coreProperties>
</file>