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99" r:id="rId4"/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4953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019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217138"/>
            <a:ext cx="12191760" cy="1211862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0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TensorFlow Tutorial for Beginners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rgbClr val="125DA2"/>
              </a:solidFill>
              <a:latin typeface="Open Sans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Part-II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99534-404A-4501-9077-98B884F7A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65" y="3713336"/>
            <a:ext cx="2943269" cy="27477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Neural Networks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8BDFA-F987-4B10-9F07-4219DA2B5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80" y="1456613"/>
            <a:ext cx="8808720" cy="490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90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Convolutional Neural Networks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FA64B-3E0F-4E6B-A98E-71703D59F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86" y="1484284"/>
            <a:ext cx="9024828" cy="483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406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</TotalTime>
  <Words>13</Words>
  <Application>Microsoft Office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158</cp:revision>
  <dcterms:created xsi:type="dcterms:W3CDTF">2019-01-15T19:27:36Z</dcterms:created>
  <dcterms:modified xsi:type="dcterms:W3CDTF">2020-08-07T11:29:16Z</dcterms:modified>
  <dc:language>en-US</dc:language>
</cp:coreProperties>
</file>