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3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019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17138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TensorFlow Tutorial for Beginners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99534-404A-4501-9077-98B884F7A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365" y="3713336"/>
            <a:ext cx="2943269" cy="27477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Convolutional Neural Networks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FA64B-3E0F-4E6B-A98E-71703D59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86" y="1484284"/>
            <a:ext cx="9024828" cy="483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406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10</Words>
  <Application>Microsoft Office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161</cp:revision>
  <dcterms:created xsi:type="dcterms:W3CDTF">2019-01-15T19:27:36Z</dcterms:created>
  <dcterms:modified xsi:type="dcterms:W3CDTF">2020-08-07T12:32:28Z</dcterms:modified>
  <dc:language>en-US</dc:language>
</cp:coreProperties>
</file>