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33062"/>
            <a:ext cx="12191760" cy="246245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Singular Value Decomposition (SVD)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>
                <a:solidFill>
                  <a:srgbClr val="125DA2"/>
                </a:solidFill>
                <a:latin typeface="Open Sans"/>
              </a:rPr>
              <a:t>Part-III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144</cp:revision>
  <dcterms:created xsi:type="dcterms:W3CDTF">2019-01-15T19:27:36Z</dcterms:created>
  <dcterms:modified xsi:type="dcterms:W3CDTF">2020-07-17T08:58:04Z</dcterms:modified>
  <dc:language>en-US</dc:language>
</cp:coreProperties>
</file>