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79" r:id="rId8"/>
    <p:sldId id="278" r:id="rId9"/>
    <p:sldId id="280" r:id="rId10"/>
    <p:sldId id="274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17/05/2021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17/05/2021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apis/jaortiz1/RastreGames/1.0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6805" y="1202266"/>
            <a:ext cx="5927724" cy="1471081"/>
          </a:xfrm>
        </p:spPr>
        <p:txBody>
          <a:bodyPr rtlCol="0">
            <a:normAutofit/>
          </a:bodyPr>
          <a:lstStyle/>
          <a:p>
            <a:r>
              <a:rPr lang="es-ES" sz="7200" b="1" dirty="0" err="1" smtClean="0"/>
              <a:t>Rastregames</a:t>
            </a:r>
            <a:endParaRPr lang="es-ES" sz="7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8" y="3285067"/>
            <a:ext cx="8060269" cy="3096683"/>
          </a:xfrm>
        </p:spPr>
        <p:txBody>
          <a:bodyPr rtlCol="0"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Víctor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Graván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(vgravanbru@gmail.com)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Juan Antonio Ortiz Guerra (juanantonioortizguerra@gmail.com)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María del Mar Vallejo Gamboa (vallejo.mmar@gmail.com)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Alberto Antonio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Tokos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Matas (belatm12@protonmail.com)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Nuria Gómez Arias (nuriafyq23@gmail.com)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Tutor: Alfonso Eduardo Márquez Chamorro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L6 - 02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¿Para qué podemos usar </a:t>
            </a:r>
            <a:r>
              <a:rPr lang="es-ES" b="1" dirty="0" err="1" smtClean="0"/>
              <a:t>Rastregames</a:t>
            </a:r>
            <a:r>
              <a:rPr lang="es-ES" b="1" dirty="0" smtClean="0"/>
              <a:t>?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principal uso es encontrar dónde comprar un determinado juego </a:t>
            </a:r>
            <a:r>
              <a:rPr lang="es-ES" dirty="0" smtClean="0"/>
              <a:t>y al precio más barato acorde </a:t>
            </a:r>
            <a:r>
              <a:rPr lang="es-ES" dirty="0"/>
              <a:t>a tu localización o preferencia por una determinada cadena de tiendas.</a:t>
            </a:r>
          </a:p>
          <a:p>
            <a:r>
              <a:rPr lang="es-ES" dirty="0"/>
              <a:t>También da la opción de conocer información acerca de los videojuegos ya sea: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escripción </a:t>
            </a:r>
            <a:endParaRPr lang="es-ES" dirty="0"/>
          </a:p>
          <a:p>
            <a:pPr lvl="1"/>
            <a:r>
              <a:rPr lang="es-ES" dirty="0"/>
              <a:t>Año de salida</a:t>
            </a:r>
          </a:p>
          <a:p>
            <a:pPr lvl="1"/>
            <a:r>
              <a:rPr lang="es-ES" dirty="0"/>
              <a:t>Desarrolladores</a:t>
            </a:r>
          </a:p>
          <a:p>
            <a:pPr lvl="1"/>
            <a:r>
              <a:rPr lang="es-ES" dirty="0"/>
              <a:t>Puntuación</a:t>
            </a:r>
          </a:p>
          <a:p>
            <a:pPr lvl="1"/>
            <a:r>
              <a:rPr lang="es-ES" dirty="0"/>
              <a:t>Plataforma(s) dónde se juegan</a:t>
            </a:r>
          </a:p>
          <a:p>
            <a:pPr lvl="1"/>
            <a:r>
              <a:rPr lang="es-ES" dirty="0"/>
              <a:t>Género(s)</a:t>
            </a:r>
          </a:p>
          <a:p>
            <a:pPr lvl="1"/>
            <a:r>
              <a:rPr lang="es-ES" dirty="0"/>
              <a:t>Modo(s) de juego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76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51" y="373063"/>
            <a:ext cx="8070850" cy="6053137"/>
          </a:xfrm>
        </p:spPr>
      </p:pic>
    </p:spTree>
    <p:extLst>
      <p:ext uri="{BB962C8B-B14F-4D97-AF65-F5344CB8AC3E}">
        <p14:creationId xmlns:p14="http://schemas.microsoft.com/office/powerpoint/2010/main" val="285539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800" u="sng" dirty="0" smtClean="0"/>
              <a:t>Store</a:t>
            </a:r>
          </a:p>
          <a:p>
            <a:pPr marL="0" indent="0">
              <a:buNone/>
            </a:pPr>
            <a:r>
              <a:rPr lang="es-ES" sz="2800" dirty="0" smtClean="0"/>
              <a:t>	CRUD</a:t>
            </a:r>
          </a:p>
          <a:p>
            <a:pPr marL="0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getCheapestGamesInArea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	CRUD </a:t>
            </a:r>
            <a:r>
              <a:rPr lang="es-ES" sz="2800" dirty="0" err="1" smtClean="0"/>
              <a:t>StoreGame</a:t>
            </a: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	</a:t>
            </a:r>
            <a:r>
              <a:rPr lang="es-ES" sz="2800" dirty="0" err="1" smtClean="0"/>
              <a:t>getGamesFromStore</a:t>
            </a:r>
            <a:endParaRPr lang="es-ES" sz="2800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800" u="sng" dirty="0" err="1"/>
              <a:t>Game</a:t>
            </a:r>
            <a:r>
              <a:rPr lang="es-ES" sz="2800" u="sng" dirty="0"/>
              <a:t>, </a:t>
            </a:r>
            <a:r>
              <a:rPr lang="es-ES" sz="2800" u="sng" dirty="0" err="1"/>
              <a:t>Platform</a:t>
            </a:r>
            <a:r>
              <a:rPr lang="es-ES" sz="2800" u="sng" dirty="0"/>
              <a:t>, </a:t>
            </a:r>
            <a:r>
              <a:rPr lang="es-ES" sz="2800" u="sng" dirty="0" err="1"/>
              <a:t>Genre</a:t>
            </a:r>
            <a:r>
              <a:rPr lang="es-ES" sz="2800" u="sng" dirty="0"/>
              <a:t>, </a:t>
            </a:r>
            <a:r>
              <a:rPr lang="es-ES" sz="2800" u="sng" dirty="0" err="1"/>
              <a:t>Developer</a:t>
            </a:r>
            <a:r>
              <a:rPr lang="es-ES" sz="2800" u="sng" dirty="0"/>
              <a:t> </a:t>
            </a:r>
          </a:p>
          <a:p>
            <a:pPr marL="0" indent="0">
              <a:buNone/>
            </a:pPr>
            <a:r>
              <a:rPr lang="es-ES" sz="2800" dirty="0"/>
              <a:t>	CRUD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u="sng" dirty="0" err="1"/>
              <a:t>Mode</a:t>
            </a:r>
            <a:r>
              <a:rPr lang="es-ES" sz="2800" dirty="0"/>
              <a:t> es un </a:t>
            </a:r>
            <a:r>
              <a:rPr lang="es-ES" sz="2800" dirty="0" err="1" smtClean="0"/>
              <a:t>Enum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3973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 </a:t>
            </a:r>
            <a:r>
              <a:rPr lang="es-ES" dirty="0" err="1" smtClean="0"/>
              <a:t>rastregames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 smtClean="0">
                <a:hlinkClick r:id="rId2"/>
              </a:rPr>
              <a:t>app.swaggerhub.com/</a:t>
            </a:r>
            <a:r>
              <a:rPr lang="es-ES" sz="3200" dirty="0" err="1" smtClean="0">
                <a:hlinkClick r:id="rId2"/>
              </a:rPr>
              <a:t>apis</a:t>
            </a:r>
            <a:r>
              <a:rPr lang="es-ES" sz="3200" dirty="0" smtClean="0">
                <a:hlinkClick r:id="rId2"/>
              </a:rPr>
              <a:t>/jaortiz1/</a:t>
            </a:r>
            <a:r>
              <a:rPr lang="es-ES" sz="3200" dirty="0" err="1" smtClean="0">
                <a:hlinkClick r:id="rId2"/>
              </a:rPr>
              <a:t>RastreGames</a:t>
            </a:r>
            <a:r>
              <a:rPr lang="es-ES" sz="3200" dirty="0" smtClean="0">
                <a:hlinkClick r:id="rId2"/>
              </a:rPr>
              <a:t>/1.0.0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1493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Algunos ejemplos del uso de </a:t>
            </a:r>
            <a:r>
              <a:rPr lang="es-ES" dirty="0" err="1" smtClean="0"/>
              <a:t>RastreGAMES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3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0</TotalTime>
  <Words>122</Words>
  <Application>Microsoft Office PowerPoint</Application>
  <PresentationFormat>Panorámica</PresentationFormat>
  <Paragraphs>35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Rastregames</vt:lpstr>
      <vt:lpstr>¿Para qué podemos usar Rastregames?</vt:lpstr>
      <vt:lpstr>Presentación de PowerPoint</vt:lpstr>
      <vt:lpstr>recursos</vt:lpstr>
      <vt:lpstr>Documentación rastregames</vt:lpstr>
      <vt:lpstr>Algunos ejemplos del uso de RastreGAMES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2021-05-17T09:11:05Z</dcterms:created>
  <dcterms:modified xsi:type="dcterms:W3CDTF">2021-05-17T12:20:47Z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