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8" r:id="rId5"/>
    <p:sldId id="267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99F44-6CE7-4D6F-95BB-626BD0F753D4}" v="7" dt="2021-04-08T08:14:5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tokos" userId="1995c8b32349c739" providerId="LiveId" clId="{2D999F44-6CE7-4D6F-95BB-626BD0F753D4}"/>
    <pc:docChg chg="undo custSel addSld modSld">
      <pc:chgData name="alberto tokos" userId="1995c8b32349c739" providerId="LiveId" clId="{2D999F44-6CE7-4D6F-95BB-626BD0F753D4}" dt="2021-04-08T08:15:11.271" v="73" actId="27614"/>
      <pc:docMkLst>
        <pc:docMk/>
      </pc:docMkLst>
      <pc:sldChg chg="addSp delSp modSp new mod setBg">
        <pc:chgData name="alberto tokos" userId="1995c8b32349c739" providerId="LiveId" clId="{2D999F44-6CE7-4D6F-95BB-626BD0F753D4}" dt="2021-04-08T08:02:57.557" v="12" actId="26606"/>
        <pc:sldMkLst>
          <pc:docMk/>
          <pc:sldMk cId="3830143919" sldId="266"/>
        </pc:sldMkLst>
        <pc:spChg chg="mo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2" creationId="{1876C609-8597-41D7-BCAB-AD018DF15A9E}"/>
          </ac:spMkLst>
        </pc:spChg>
        <pc:spChg chg="del">
          <ac:chgData name="alberto tokos" userId="1995c8b32349c739" providerId="LiveId" clId="{2D999F44-6CE7-4D6F-95BB-626BD0F753D4}" dt="2021-04-08T08:02:18.131" v="10" actId="931"/>
          <ac:spMkLst>
            <pc:docMk/>
            <pc:sldMk cId="3830143919" sldId="266"/>
            <ac:spMk id="3" creationId="{786E885E-C46F-4C2C-AD65-DB03DB690356}"/>
          </ac:spMkLst>
        </pc:spChg>
        <pc:spChg chg="add">
          <ac:chgData name="alberto tokos" userId="1995c8b32349c739" providerId="LiveId" clId="{2D999F44-6CE7-4D6F-95BB-626BD0F753D4}" dt="2021-04-08T08:02:57.557" v="12" actId="26606"/>
          <ac:spMkLst>
            <pc:docMk/>
            <pc:sldMk cId="3830143919" sldId="266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2:57.557" v="12" actId="26606"/>
          <ac:picMkLst>
            <pc:docMk/>
            <pc:sldMk cId="3830143919" sldId="266"/>
            <ac:picMk id="5" creationId="{B4D1D863-0D09-4039-A461-E6D2D8DDD329}"/>
          </ac:picMkLst>
        </pc:picChg>
      </pc:sldChg>
      <pc:sldChg chg="addSp delSp modSp new mod setBg">
        <pc:chgData name="alberto tokos" userId="1995c8b32349c739" providerId="LiveId" clId="{2D999F44-6CE7-4D6F-95BB-626BD0F753D4}" dt="2021-04-08T08:05:58.284" v="32" actId="26606"/>
        <pc:sldMkLst>
          <pc:docMk/>
          <pc:sldMk cId="1573864733" sldId="267"/>
        </pc:sldMkLst>
        <pc:spChg chg="mo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" creationId="{703EECAA-1B8D-48CC-87DE-A5FDD1C2CE2B}"/>
          </ac:spMkLst>
        </pc:spChg>
        <pc:spChg chg="del">
          <ac:chgData name="alberto tokos" userId="1995c8b32349c739" providerId="LiveId" clId="{2D999F44-6CE7-4D6F-95BB-626BD0F753D4}" dt="2021-04-08T08:05:33.788" v="26" actId="931"/>
          <ac:spMkLst>
            <pc:docMk/>
            <pc:sldMk cId="1573864733" sldId="267"/>
            <ac:spMk id="3" creationId="{D09ED985-2AD4-4B55-80DE-011AF5B061D6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9" creationId="{E654B4EE-AA7E-4463-BEEC-108D042D292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0" creationId="{605494DE-B078-4D87-BB01-C84320618DAD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2" creationId="{9A0576B0-CD8C-4661-95C8-A9F2CE7CDDB0}"/>
          </ac:spMkLst>
        </pc:spChg>
        <pc:spChg chg="add del">
          <ac:chgData name="alberto tokos" userId="1995c8b32349c739" providerId="LiveId" clId="{2D999F44-6CE7-4D6F-95BB-626BD0F753D4}" dt="2021-04-08T08:05:50.638" v="30" actId="26606"/>
          <ac:spMkLst>
            <pc:docMk/>
            <pc:sldMk cId="1573864733" sldId="267"/>
            <ac:spMk id="14" creationId="{3FF60E2B-3919-423C-B1FF-56CDE6681165}"/>
          </ac:spMkLst>
        </pc:spChg>
        <pc:spChg chg="add del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16" creationId="{73DE2CFE-42F2-48F0-8706-5264E012B10C}"/>
          </ac:spMkLst>
        </pc:spChg>
        <pc:spChg chg="add">
          <ac:chgData name="alberto tokos" userId="1995c8b32349c739" providerId="LiveId" clId="{2D999F44-6CE7-4D6F-95BB-626BD0F753D4}" dt="2021-04-08T08:05:58.284" v="32" actId="26606"/>
          <ac:spMkLst>
            <pc:docMk/>
            <pc:sldMk cId="1573864733" sldId="267"/>
            <ac:spMk id="21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5:58.284" v="32" actId="26606"/>
          <ac:picMkLst>
            <pc:docMk/>
            <pc:sldMk cId="1573864733" sldId="267"/>
            <ac:picMk id="5" creationId="{713FD768-F436-404A-8632-AB5CC92FD315}"/>
          </ac:picMkLst>
        </pc:picChg>
      </pc:sldChg>
      <pc:sldChg chg="addSp delSp modSp new mod setBg">
        <pc:chgData name="alberto tokos" userId="1995c8b32349c739" providerId="LiveId" clId="{2D999F44-6CE7-4D6F-95BB-626BD0F753D4}" dt="2021-04-08T08:06:52.524" v="45" actId="26606"/>
        <pc:sldMkLst>
          <pc:docMk/>
          <pc:sldMk cId="4179014572" sldId="268"/>
        </pc:sldMkLst>
        <pc:spChg chg="mo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2" creationId="{781E22AD-7C0F-450C-99C3-05E6B1E21ECE}"/>
          </ac:spMkLst>
        </pc:spChg>
        <pc:spChg chg="del">
          <ac:chgData name="alberto tokos" userId="1995c8b32349c739" providerId="LiveId" clId="{2D999F44-6CE7-4D6F-95BB-626BD0F753D4}" dt="2021-04-08T08:06:50.354" v="42" actId="931"/>
          <ac:spMkLst>
            <pc:docMk/>
            <pc:sldMk cId="4179014572" sldId="268"/>
            <ac:spMk id="3" creationId="{EB5E7E7D-2E62-493F-8AF0-EECDEBA7FC51}"/>
          </ac:spMkLst>
        </pc:spChg>
        <pc:spChg chg="add">
          <ac:chgData name="alberto tokos" userId="1995c8b32349c739" providerId="LiveId" clId="{2D999F44-6CE7-4D6F-95BB-626BD0F753D4}" dt="2021-04-08T08:06:52.524" v="45" actId="26606"/>
          <ac:spMkLst>
            <pc:docMk/>
            <pc:sldMk cId="4179014572" sldId="268"/>
            <ac:spMk id="10" creationId="{D4771268-CB57-404A-9271-370EB28F6090}"/>
          </ac:spMkLst>
        </pc:spChg>
        <pc:picChg chg="add mod">
          <ac:chgData name="alberto tokos" userId="1995c8b32349c739" providerId="LiveId" clId="{2D999F44-6CE7-4D6F-95BB-626BD0F753D4}" dt="2021-04-08T08:06:52.524" v="45" actId="26606"/>
          <ac:picMkLst>
            <pc:docMk/>
            <pc:sldMk cId="4179014572" sldId="268"/>
            <ac:picMk id="5" creationId="{AAB3AE4B-3D88-41B6-B874-6C42E3265A82}"/>
          </ac:picMkLst>
        </pc:picChg>
      </pc:sldChg>
      <pc:sldChg chg="addSp delSp modSp new mod setBg">
        <pc:chgData name="alberto tokos" userId="1995c8b32349c739" providerId="LiveId" clId="{2D999F44-6CE7-4D6F-95BB-626BD0F753D4}" dt="2021-04-08T08:15:11.271" v="73" actId="27614"/>
        <pc:sldMkLst>
          <pc:docMk/>
          <pc:sldMk cId="835361674" sldId="269"/>
        </pc:sldMkLst>
        <pc:spChg chg="mod ord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2" creationId="{AD16AFF4-1D5B-40D3-9236-F50AF4DB0665}"/>
          </ac:spMkLst>
        </pc:spChg>
        <pc:spChg chg="del">
          <ac:chgData name="alberto tokos" userId="1995c8b32349c739" providerId="LiveId" clId="{2D999F44-6CE7-4D6F-95BB-626BD0F753D4}" dt="2021-04-08T08:07:45.897" v="59"/>
          <ac:spMkLst>
            <pc:docMk/>
            <pc:sldMk cId="835361674" sldId="269"/>
            <ac:spMk id="3" creationId="{BCDF3790-3594-42F6-82D6-95E7A6F65196}"/>
          </ac:spMkLst>
        </pc:spChg>
        <pc:spChg chg="add del mod">
          <ac:chgData name="alberto tokos" userId="1995c8b32349c739" providerId="LiveId" clId="{2D999F44-6CE7-4D6F-95BB-626BD0F753D4}" dt="2021-04-08T08:14:37.163" v="65"/>
          <ac:spMkLst>
            <pc:docMk/>
            <pc:sldMk cId="835361674" sldId="269"/>
            <ac:spMk id="5" creationId="{4089716E-8479-48E6-B340-ABC2FBA59362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8" creationId="{BC129783-189A-456D-9563-F803D580C136}"/>
          </ac:spMkLst>
        </pc:spChg>
        <pc:spChg chg="add del">
          <ac:chgData name="alberto tokos" userId="1995c8b32349c739" providerId="LiveId" clId="{2D999F44-6CE7-4D6F-95BB-626BD0F753D4}" dt="2021-04-08T08:08:14.781" v="62" actId="26606"/>
          <ac:spMkLst>
            <pc:docMk/>
            <pc:sldMk cId="835361674" sldId="269"/>
            <ac:spMk id="11" creationId="{73DE2CFE-42F2-48F0-8706-5264E012B10C}"/>
          </ac:spMkLst>
        </pc:spChg>
        <pc:spChg chg="add del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16" creationId="{D4771268-CB57-404A-9271-370EB28F6090}"/>
          </ac:spMkLst>
        </pc:spChg>
        <pc:spChg chg="add">
          <ac:chgData name="alberto tokos" userId="1995c8b32349c739" providerId="LiveId" clId="{2D999F44-6CE7-4D6F-95BB-626BD0F753D4}" dt="2021-04-08T08:15:00.761" v="71" actId="26606"/>
          <ac:spMkLst>
            <pc:docMk/>
            <pc:sldMk cId="835361674" sldId="269"/>
            <ac:spMk id="21" creationId="{D12DDE76-C203-4047-9998-63900085B5E8}"/>
          </ac:spMkLst>
        </pc:spChg>
        <pc:picChg chg="add del mod">
          <ac:chgData name="alberto tokos" userId="1995c8b32349c739" providerId="LiveId" clId="{2D999F44-6CE7-4D6F-95BB-626BD0F753D4}" dt="2021-04-08T08:14:26.963" v="63" actId="478"/>
          <ac:picMkLst>
            <pc:docMk/>
            <pc:sldMk cId="835361674" sldId="269"/>
            <ac:picMk id="4" creationId="{F4C9CDA0-1476-4D1F-A471-887149CAA6D9}"/>
          </ac:picMkLst>
        </pc:picChg>
        <pc:picChg chg="add mod">
          <ac:chgData name="alberto tokos" userId="1995c8b32349c739" providerId="LiveId" clId="{2D999F44-6CE7-4D6F-95BB-626BD0F753D4}" dt="2021-04-08T08:15:11.270" v="72" actId="27614"/>
          <ac:picMkLst>
            <pc:docMk/>
            <pc:sldMk cId="835361674" sldId="269"/>
            <ac:picMk id="7" creationId="{2AD095E4-057D-446B-948C-F7734E15B2EA}"/>
          </ac:picMkLst>
        </pc:picChg>
        <pc:picChg chg="add mod">
          <ac:chgData name="alberto tokos" userId="1995c8b32349c739" providerId="LiveId" clId="{2D999F44-6CE7-4D6F-95BB-626BD0F753D4}" dt="2021-04-08T08:15:11.271" v="73" actId="27614"/>
          <ac:picMkLst>
            <pc:docMk/>
            <pc:sldMk cId="835361674" sldId="269"/>
            <ac:picMk id="8" creationId="{DDBB13AC-6579-46CE-A602-F34A82C446CD}"/>
          </ac:picMkLst>
        </pc:picChg>
        <pc:picChg chg="add mod">
          <ac:chgData name="alberto tokos" userId="1995c8b32349c739" providerId="LiveId" clId="{2D999F44-6CE7-4D6F-95BB-626BD0F753D4}" dt="2021-04-08T08:15:00.761" v="71" actId="26606"/>
          <ac:picMkLst>
            <pc:docMk/>
            <pc:sldMk cId="835361674" sldId="269"/>
            <ac:picMk id="9" creationId="{DACF0B43-F5A6-49F6-A960-67C9AC0DF7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4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D095E4-057D-446B-948C-F7734E15B2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639763"/>
            <a:ext cx="7264400" cy="2397125"/>
          </a:xfrm>
          <a:prstGeom prst="rect">
            <a:avLst/>
          </a:prstGeom>
        </p:spPr>
      </p:pic>
      <p:pic>
        <p:nvPicPr>
          <p:cNvPr id="8" name="Marcador de contenido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DBB13AC-6579-46CE-A602-F34A82C446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3105150"/>
            <a:ext cx="7264400" cy="227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CF0B43-F5A6-49F6-A960-67C9AC0DF75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5453063"/>
            <a:ext cx="7264400" cy="765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16AFF4-1D5B-40D3-9236-F50AF4DB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8353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1E22AD-7C0F-450C-99C3-05E6B1E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AB3AE4B-3D88-41B6-B874-6C42E326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1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EECAA-1B8D-48CC-87DE-A5FDD1C2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13FD768-F436-404A-8632-AB5CC92F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43" y="643466"/>
            <a:ext cx="58928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6C609-8597-41D7-BCAB-AD018DF1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4D1D863-0D09-4039-A461-E6D2D8DD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61" y="643466"/>
            <a:ext cx="57262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OpenAPI Generator</vt:lpstr>
      <vt:lpstr>Introducción</vt:lpstr>
      <vt:lpstr>Workflow</vt:lpstr>
      <vt:lpstr>Contexto</vt:lpstr>
      <vt:lpstr>Casos de Uso</vt:lpstr>
      <vt:lpstr>Funcional</vt:lpstr>
      <vt:lpstr>Despliegue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alberto tokos</cp:lastModifiedBy>
  <cp:revision>11</cp:revision>
  <dcterms:created xsi:type="dcterms:W3CDTF">2021-04-07T08:31:16Z</dcterms:created>
  <dcterms:modified xsi:type="dcterms:W3CDTF">2021-04-08T08:15:20Z</dcterms:modified>
</cp:coreProperties>
</file>