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3226-D419-4045-8B37-69C1F2DE78C5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1667-7EC1-4E82-8728-C1659DD65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27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3226-D419-4045-8B37-69C1F2DE78C5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1667-7EC1-4E82-8728-C1659DD65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0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3226-D419-4045-8B37-69C1F2DE78C5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1667-7EC1-4E82-8728-C1659DD65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3226-D419-4045-8B37-69C1F2DE78C5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1667-7EC1-4E82-8728-C1659DD65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116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3226-D419-4045-8B37-69C1F2DE78C5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1667-7EC1-4E82-8728-C1659DD65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68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3226-D419-4045-8B37-69C1F2DE78C5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1667-7EC1-4E82-8728-C1659DD65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61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3226-D419-4045-8B37-69C1F2DE78C5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1667-7EC1-4E82-8728-C1659DD65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847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3226-D419-4045-8B37-69C1F2DE78C5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1667-7EC1-4E82-8728-C1659DD65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513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3226-D419-4045-8B37-69C1F2DE78C5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1667-7EC1-4E82-8728-C1659DD65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16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3226-D419-4045-8B37-69C1F2DE78C5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1667-7EC1-4E82-8728-C1659DD65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884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3226-D419-4045-8B37-69C1F2DE78C5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1667-7EC1-4E82-8728-C1659DD65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26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3226-D419-4045-8B37-69C1F2DE78C5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D1667-7EC1-4E82-8728-C1659DD65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39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88267"/>
            <a:ext cx="9144000" cy="2387600"/>
          </a:xfrm>
        </p:spPr>
        <p:txBody>
          <a:bodyPr/>
          <a:lstStyle/>
          <a:p>
            <a:r>
              <a:rPr lang="es-ES" dirty="0" smtClean="0"/>
              <a:t>Proyecto Integración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7634" y="3305824"/>
            <a:ext cx="9144000" cy="3552176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6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Víctor </a:t>
            </a:r>
            <a:r>
              <a:rPr lang="es-ES" sz="6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Graván</a:t>
            </a:r>
            <a:r>
              <a:rPr lang="es-ES" sz="6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6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</a:t>
            </a:r>
            <a:r>
              <a:rPr lang="es-ES" sz="6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(vgravanbru@gmail.com)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6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Juan Antonio Ortiz Guerra (juanantonioortizguerra@gmail.com)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6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María del Mar Vallejo Gamboa (vallejo.mmar@gmail.com)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6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Alberto Antonio </a:t>
            </a:r>
            <a:r>
              <a:rPr lang="es-ES" sz="6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Tokos</a:t>
            </a:r>
            <a:r>
              <a:rPr lang="es-ES" sz="6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Matas (belatm12@protonmail.com)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6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Nuria Gómez Arias (nuriafyq23@gmail.com)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6400" dirty="0" smtClean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6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6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Tutor: Alfonso Eduardo Márquez Chamorro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6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s-ES" sz="6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6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s-ES" sz="6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L6 - 02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10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¿Para qué podemos usar </a:t>
            </a:r>
            <a:r>
              <a:rPr lang="es-ES" dirty="0" err="1" smtClean="0"/>
              <a:t>NombredelaAPI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El principal uso es encontrar dónde comprar un determinado juego acorde a tu localización o preferencia por una determinada cadena de tiendas.</a:t>
            </a:r>
          </a:p>
          <a:p>
            <a:r>
              <a:rPr lang="es-ES" dirty="0" smtClean="0"/>
              <a:t>También da la opción de conocer información acerca de los videojuegos ya sea:</a:t>
            </a:r>
          </a:p>
          <a:p>
            <a:pPr lvl="1"/>
            <a:r>
              <a:rPr lang="es-ES" dirty="0" smtClean="0"/>
              <a:t>La descripción </a:t>
            </a:r>
          </a:p>
          <a:p>
            <a:pPr lvl="1"/>
            <a:r>
              <a:rPr lang="es-ES" dirty="0" smtClean="0"/>
              <a:t>Año de salida</a:t>
            </a:r>
          </a:p>
          <a:p>
            <a:pPr lvl="1"/>
            <a:r>
              <a:rPr lang="es-ES" dirty="0" smtClean="0"/>
              <a:t>Desarrolladores</a:t>
            </a:r>
          </a:p>
          <a:p>
            <a:pPr lvl="1"/>
            <a:r>
              <a:rPr lang="es-ES" dirty="0" smtClean="0"/>
              <a:t>Puntuación</a:t>
            </a:r>
          </a:p>
          <a:p>
            <a:pPr lvl="1"/>
            <a:r>
              <a:rPr lang="es-ES" dirty="0" smtClean="0"/>
              <a:t>Plataforma(s) dónde se juegan</a:t>
            </a:r>
          </a:p>
          <a:p>
            <a:pPr lvl="1"/>
            <a:r>
              <a:rPr lang="es-ES" dirty="0" smtClean="0"/>
              <a:t>Género(s)</a:t>
            </a:r>
          </a:p>
          <a:p>
            <a:pPr lvl="1"/>
            <a:r>
              <a:rPr lang="es-ES" dirty="0" smtClean="0"/>
              <a:t>Modo(s) de juego</a:t>
            </a:r>
          </a:p>
        </p:txBody>
      </p:sp>
    </p:spTree>
    <p:extLst>
      <p:ext uri="{BB962C8B-B14F-4D97-AF65-F5344CB8AC3E}">
        <p14:creationId xmlns:p14="http://schemas.microsoft.com/office/powerpoint/2010/main" val="48294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Relación entre los distintos recursos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Insertar foto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175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Games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Hablar de la clase juegos y todas las clases que contiene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434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Store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Hablar de tienda y de su objeto tienda (</a:t>
            </a:r>
            <a:r>
              <a:rPr lang="es-ES" dirty="0" err="1" smtClean="0"/>
              <a:t>game</a:t>
            </a:r>
            <a:r>
              <a:rPr lang="es-ES" dirty="0" smtClean="0"/>
              <a:t>, precio, stock)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715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Algunos ejemplos de uso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Crear un </a:t>
            </a:r>
            <a:r>
              <a:rPr lang="es-ES" dirty="0" err="1" smtClean="0"/>
              <a:t>game</a:t>
            </a:r>
            <a:r>
              <a:rPr lang="es-ES" dirty="0" smtClean="0"/>
              <a:t> y una store</a:t>
            </a:r>
          </a:p>
          <a:p>
            <a:r>
              <a:rPr lang="es-ES" dirty="0" smtClean="0"/>
              <a:t>Actualizar</a:t>
            </a:r>
          </a:p>
          <a:p>
            <a:r>
              <a:rPr lang="es-ES" dirty="0" err="1" smtClean="0"/>
              <a:t>Delete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(en fin todo lo que sería el uso básico de la API)</a:t>
            </a:r>
          </a:p>
          <a:p>
            <a:endParaRPr lang="es-ES" dirty="0"/>
          </a:p>
          <a:p>
            <a:r>
              <a:rPr lang="es-ES" dirty="0" smtClean="0"/>
              <a:t>(poner capturas de este proceso)</a:t>
            </a:r>
          </a:p>
        </p:txBody>
      </p:sp>
    </p:spTree>
    <p:extLst>
      <p:ext uri="{BB962C8B-B14F-4D97-AF65-F5344CB8AC3E}">
        <p14:creationId xmlns:p14="http://schemas.microsoft.com/office/powerpoint/2010/main" val="110492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Algunos ejemplos de uso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Probar el principal uso de la API (buscar una tienda, esto sería la petición “chula” de la que hablaba el profesor)</a:t>
            </a:r>
          </a:p>
          <a:p>
            <a:endParaRPr lang="es-ES" dirty="0"/>
          </a:p>
          <a:p>
            <a:r>
              <a:rPr lang="es-ES" dirty="0" smtClean="0"/>
              <a:t>(hacerlo directamente durante la presentación)</a:t>
            </a:r>
          </a:p>
          <a:p>
            <a:endParaRPr lang="es-ES" dirty="0"/>
          </a:p>
          <a:p>
            <a:r>
              <a:rPr lang="es-ES" dirty="0" smtClean="0"/>
              <a:t>Vamos a poner a prueba nuestra Api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90948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210</Words>
  <Application>Microsoft Office PowerPoint</Application>
  <PresentationFormat>Panorámica</PresentationFormat>
  <Paragraphs>39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de Office</vt:lpstr>
      <vt:lpstr>Proyecto Integración</vt:lpstr>
      <vt:lpstr>¿Para qué podemos usar NombredelaAPI?</vt:lpstr>
      <vt:lpstr>Relación entre los distintos recursos</vt:lpstr>
      <vt:lpstr>Games</vt:lpstr>
      <vt:lpstr>Store</vt:lpstr>
      <vt:lpstr>Algunos ejemplos de uso</vt:lpstr>
      <vt:lpstr>Algunos ejemplos de uso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Integración</dc:title>
  <dc:creator>Usuario de Windows</dc:creator>
  <cp:lastModifiedBy>Usuario de Windows</cp:lastModifiedBy>
  <cp:revision>3</cp:revision>
  <dcterms:created xsi:type="dcterms:W3CDTF">2021-05-13T18:04:11Z</dcterms:created>
  <dcterms:modified xsi:type="dcterms:W3CDTF">2021-05-13T18:21:37Z</dcterms:modified>
</cp:coreProperties>
</file>