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F6AB-DFE7-4C6D-8DD5-D12E4598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8C059-B3A5-4D2B-89AA-6347AFF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C125-ADD9-4232-A90E-04D4214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C168F-01AE-4112-9325-F3261F2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05FCB-2565-4791-9F09-3C4FA3C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919-D8A1-4073-A040-9527C425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91724-C4EE-436F-8517-76C0A8D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2059A-E974-417D-86BF-8F395CE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5BC12-BFCE-473F-B079-0297DC5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9142-6A74-4CC5-837D-73B89FE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9CC7-419C-4969-B793-4FD0CECA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CEEF-590C-4ED0-BEE5-A13F912D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39B1D-32EA-4846-A4E3-3B5ED7A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E3266-3213-42C5-8DA2-3BE4F9B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AB852-7217-4960-B7C9-20D2433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CB4A-FFE3-4231-8DD1-5ACD4A9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7C0F0-C243-475B-A80E-35776C7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48D7-C23E-4BF5-8E6B-3E21ACA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5582-394F-4824-8A88-3661C84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3172D-20FA-4BAD-B6B4-51AA644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6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FDB3-EEF3-4356-89A6-6FED72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3747-4E88-4402-9514-BF80B031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E24FA-BA16-40EB-B3BA-08F0B6B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CE849-737C-4675-A822-B96D761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FFF4D-4CAC-40C7-87E9-E8281A0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FADB-F3A3-4B27-8FC6-DAFB294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94BE8-1AFE-4B59-B94E-CC19AA34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1E836-8C2F-4379-9C6E-85013D5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F2886-E217-44FA-B72B-38B74B3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3360C-441F-48EE-AF30-1BFC3F1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9182-E62E-493B-9A08-D0310D6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32AE-CF28-4AF0-B66E-8257290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E5CC9-B6A6-45AA-9924-FBDC8DAB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DC98-BDDD-4541-A124-5D42A2BF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4CCE57-DE1F-4826-B5B9-775CE139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041590-49C4-4593-865B-20AC90D9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991E4-16DF-4B2A-998D-397EEF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F5983-4633-4502-8709-516D36C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CB460-3E80-4739-91D7-C57F9A6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5D77-D7EA-4721-8C61-D1CF65F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824E-FA3D-4610-9333-4C2CBA3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700DC-5AD9-498E-8F1E-F4A864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3EC2-E696-42D5-9ADD-4A6536E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D384CF-E708-4351-8476-7F58585C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D590A-47FF-456D-A80F-A2E9CA0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18856-D4C0-40B2-82C4-8AEDB73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DF0-C641-4702-BBB7-8DC40955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DDD4-FEBA-4C18-A9E0-D680325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D743E-59F0-40FA-BD9E-627C8645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59368-93C0-4127-9272-F031597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7583-74F1-49D1-99FB-637A70F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2E446-A169-424C-8A5E-936754C4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C140-12AF-4BE1-9325-35B8909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03566-7BB8-4114-8CEE-1EE63027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00F77-9672-46C0-9E14-388ED3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2106F-86B2-441D-BE19-420EA36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C1D08-8A5D-4F2A-90DF-9F833C9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8D806-3895-4025-A220-E9A5934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A1BE9-0968-4E56-8272-7CF9619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61E6C-9559-4BEA-922B-0B58830A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8A88-2802-4FA5-A3CA-603601CA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0193-D36D-4E5E-8C2F-694DA5BF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7CA0-9CEB-4241-B345-F01E000A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5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6718-C63D-4D49-964F-3B7BC3C8A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 err="1"/>
              <a:t>OpenAPI</a:t>
            </a:r>
            <a:r>
              <a:rPr lang="es-ES" dirty="0"/>
              <a:t> </a:t>
            </a:r>
            <a:r>
              <a:rPr lang="es-ES" dirty="0" err="1"/>
              <a:t>Generator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E3621-1E49-4901-918F-085E1DFCC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97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DE9E6-25BA-4487-9515-BFB537E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728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D0DB3-A5BC-461B-91CA-E3B626F2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CE937-948C-40D1-8E49-671F2C87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0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B1F5-9C4B-4F73-9DFA-0A7B97B0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F6BB7-A696-4F69-A91D-32A29D6666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CAC52-D56A-4C2D-B492-C04FAC11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D47AA-0753-4A0A-80A2-D7472E0D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59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9D002-9CEE-42A8-8240-6CB35C77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F8206-44BB-4DAE-BF0E-FA347A49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11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71F7E-A714-46EF-8E14-3C5FB221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8AD57-B10B-4596-9905-F4BA36CB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74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9929E-271A-4FF6-B0C2-D5EBB8A0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A81DD-1D81-4F04-BAA6-FC8E4065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48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B28E5-CE43-41A4-BEF8-31DFB28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de variabilidad/extensión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2C5B8-2390-4988-8AC9-76A25F1E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68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62638-E64F-46A7-8734-1A7F2BAB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447F3-0FCD-454C-9A2C-8C5C677C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348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OpenAPI Generator</vt:lpstr>
      <vt:lpstr>Introducción</vt:lpstr>
      <vt:lpstr>Contexto</vt:lpstr>
      <vt:lpstr>Casos de uso</vt:lpstr>
      <vt:lpstr>Componentes</vt:lpstr>
      <vt:lpstr>Despliegue</vt:lpstr>
      <vt:lpstr>Desarrollo</vt:lpstr>
      <vt:lpstr>Puntos de variabilidad/extensión</vt:lpstr>
      <vt:lpstr>Atributos de calidad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Generator</dc:title>
  <dc:creator>Victor Gravan</dc:creator>
  <cp:lastModifiedBy>Victor Gravan</cp:lastModifiedBy>
  <cp:revision>3</cp:revision>
  <dcterms:created xsi:type="dcterms:W3CDTF">2021-04-07T08:31:16Z</dcterms:created>
  <dcterms:modified xsi:type="dcterms:W3CDTF">2021-04-07T08:49:02Z</dcterms:modified>
</cp:coreProperties>
</file>