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58" r:id="rId5"/>
    <p:sldId id="267" r:id="rId6"/>
    <p:sldId id="266" r:id="rId7"/>
    <p:sldId id="261" r:id="rId8"/>
    <p:sldId id="265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999F44-6CE7-4D6F-95BB-626BD0F753D4}" v="4" dt="2021-04-08T08:07:45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8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erto tokos" userId="1995c8b32349c739" providerId="LiveId" clId="{2D999F44-6CE7-4D6F-95BB-626BD0F753D4}"/>
    <pc:docChg chg="undo custSel addSld modSld">
      <pc:chgData name="alberto tokos" userId="1995c8b32349c739" providerId="LiveId" clId="{2D999F44-6CE7-4D6F-95BB-626BD0F753D4}" dt="2021-04-08T08:08:14.781" v="62" actId="26606"/>
      <pc:docMkLst>
        <pc:docMk/>
      </pc:docMkLst>
      <pc:sldChg chg="addSp delSp modSp new mod setBg">
        <pc:chgData name="alberto tokos" userId="1995c8b32349c739" providerId="LiveId" clId="{2D999F44-6CE7-4D6F-95BB-626BD0F753D4}" dt="2021-04-08T08:02:57.557" v="12" actId="26606"/>
        <pc:sldMkLst>
          <pc:docMk/>
          <pc:sldMk cId="3830143919" sldId="266"/>
        </pc:sldMkLst>
        <pc:spChg chg="mod">
          <ac:chgData name="alberto tokos" userId="1995c8b32349c739" providerId="LiveId" clId="{2D999F44-6CE7-4D6F-95BB-626BD0F753D4}" dt="2021-04-08T08:02:57.557" v="12" actId="26606"/>
          <ac:spMkLst>
            <pc:docMk/>
            <pc:sldMk cId="3830143919" sldId="266"/>
            <ac:spMk id="2" creationId="{1876C609-8597-41D7-BCAB-AD018DF15A9E}"/>
          </ac:spMkLst>
        </pc:spChg>
        <pc:spChg chg="del">
          <ac:chgData name="alberto tokos" userId="1995c8b32349c739" providerId="LiveId" clId="{2D999F44-6CE7-4D6F-95BB-626BD0F753D4}" dt="2021-04-08T08:02:18.131" v="10" actId="931"/>
          <ac:spMkLst>
            <pc:docMk/>
            <pc:sldMk cId="3830143919" sldId="266"/>
            <ac:spMk id="3" creationId="{786E885E-C46F-4C2C-AD65-DB03DB690356}"/>
          </ac:spMkLst>
        </pc:spChg>
        <pc:spChg chg="add">
          <ac:chgData name="alberto tokos" userId="1995c8b32349c739" providerId="LiveId" clId="{2D999F44-6CE7-4D6F-95BB-626BD0F753D4}" dt="2021-04-08T08:02:57.557" v="12" actId="26606"/>
          <ac:spMkLst>
            <pc:docMk/>
            <pc:sldMk cId="3830143919" sldId="266"/>
            <ac:spMk id="10" creationId="{D4771268-CB57-404A-9271-370EB28F6090}"/>
          </ac:spMkLst>
        </pc:spChg>
        <pc:picChg chg="add mod">
          <ac:chgData name="alberto tokos" userId="1995c8b32349c739" providerId="LiveId" clId="{2D999F44-6CE7-4D6F-95BB-626BD0F753D4}" dt="2021-04-08T08:02:57.557" v="12" actId="26606"/>
          <ac:picMkLst>
            <pc:docMk/>
            <pc:sldMk cId="3830143919" sldId="266"/>
            <ac:picMk id="5" creationId="{B4D1D863-0D09-4039-A461-E6D2D8DDD329}"/>
          </ac:picMkLst>
        </pc:picChg>
      </pc:sldChg>
      <pc:sldChg chg="addSp delSp modSp new mod setBg">
        <pc:chgData name="alberto tokos" userId="1995c8b32349c739" providerId="LiveId" clId="{2D999F44-6CE7-4D6F-95BB-626BD0F753D4}" dt="2021-04-08T08:05:58.284" v="32" actId="26606"/>
        <pc:sldMkLst>
          <pc:docMk/>
          <pc:sldMk cId="1573864733" sldId="267"/>
        </pc:sldMkLst>
        <pc:spChg chg="mod">
          <ac:chgData name="alberto tokos" userId="1995c8b32349c739" providerId="LiveId" clId="{2D999F44-6CE7-4D6F-95BB-626BD0F753D4}" dt="2021-04-08T08:05:58.284" v="32" actId="26606"/>
          <ac:spMkLst>
            <pc:docMk/>
            <pc:sldMk cId="1573864733" sldId="267"/>
            <ac:spMk id="2" creationId="{703EECAA-1B8D-48CC-87DE-A5FDD1C2CE2B}"/>
          </ac:spMkLst>
        </pc:spChg>
        <pc:spChg chg="del">
          <ac:chgData name="alberto tokos" userId="1995c8b32349c739" providerId="LiveId" clId="{2D999F44-6CE7-4D6F-95BB-626BD0F753D4}" dt="2021-04-08T08:05:33.788" v="26" actId="931"/>
          <ac:spMkLst>
            <pc:docMk/>
            <pc:sldMk cId="1573864733" sldId="267"/>
            <ac:spMk id="3" creationId="{D09ED985-2AD4-4B55-80DE-011AF5B061D6}"/>
          </ac:spMkLst>
        </pc:spChg>
        <pc:spChg chg="add del">
          <ac:chgData name="alberto tokos" userId="1995c8b32349c739" providerId="LiveId" clId="{2D999F44-6CE7-4D6F-95BB-626BD0F753D4}" dt="2021-04-08T08:05:58.284" v="32" actId="26606"/>
          <ac:spMkLst>
            <pc:docMk/>
            <pc:sldMk cId="1573864733" sldId="267"/>
            <ac:spMk id="9" creationId="{E654B4EE-AA7E-4463-BEEC-108D042D292D}"/>
          </ac:spMkLst>
        </pc:spChg>
        <pc:spChg chg="add del">
          <ac:chgData name="alberto tokos" userId="1995c8b32349c739" providerId="LiveId" clId="{2D999F44-6CE7-4D6F-95BB-626BD0F753D4}" dt="2021-04-08T08:05:50.638" v="30" actId="26606"/>
          <ac:spMkLst>
            <pc:docMk/>
            <pc:sldMk cId="1573864733" sldId="267"/>
            <ac:spMk id="10" creationId="{605494DE-B078-4D87-BB01-C84320618DAD}"/>
          </ac:spMkLst>
        </pc:spChg>
        <pc:spChg chg="add del">
          <ac:chgData name="alberto tokos" userId="1995c8b32349c739" providerId="LiveId" clId="{2D999F44-6CE7-4D6F-95BB-626BD0F753D4}" dt="2021-04-08T08:05:50.638" v="30" actId="26606"/>
          <ac:spMkLst>
            <pc:docMk/>
            <pc:sldMk cId="1573864733" sldId="267"/>
            <ac:spMk id="12" creationId="{9A0576B0-CD8C-4661-95C8-A9F2CE7CDDB0}"/>
          </ac:spMkLst>
        </pc:spChg>
        <pc:spChg chg="add del">
          <ac:chgData name="alberto tokos" userId="1995c8b32349c739" providerId="LiveId" clId="{2D999F44-6CE7-4D6F-95BB-626BD0F753D4}" dt="2021-04-08T08:05:50.638" v="30" actId="26606"/>
          <ac:spMkLst>
            <pc:docMk/>
            <pc:sldMk cId="1573864733" sldId="267"/>
            <ac:spMk id="14" creationId="{3FF60E2B-3919-423C-B1FF-56CDE6681165}"/>
          </ac:spMkLst>
        </pc:spChg>
        <pc:spChg chg="add del">
          <ac:chgData name="alberto tokos" userId="1995c8b32349c739" providerId="LiveId" clId="{2D999F44-6CE7-4D6F-95BB-626BD0F753D4}" dt="2021-04-08T08:05:58.284" v="32" actId="26606"/>
          <ac:spMkLst>
            <pc:docMk/>
            <pc:sldMk cId="1573864733" sldId="267"/>
            <ac:spMk id="16" creationId="{73DE2CFE-42F2-48F0-8706-5264E012B10C}"/>
          </ac:spMkLst>
        </pc:spChg>
        <pc:spChg chg="add">
          <ac:chgData name="alberto tokos" userId="1995c8b32349c739" providerId="LiveId" clId="{2D999F44-6CE7-4D6F-95BB-626BD0F753D4}" dt="2021-04-08T08:05:58.284" v="32" actId="26606"/>
          <ac:spMkLst>
            <pc:docMk/>
            <pc:sldMk cId="1573864733" sldId="267"/>
            <ac:spMk id="21" creationId="{D4771268-CB57-404A-9271-370EB28F6090}"/>
          </ac:spMkLst>
        </pc:spChg>
        <pc:picChg chg="add mod">
          <ac:chgData name="alberto tokos" userId="1995c8b32349c739" providerId="LiveId" clId="{2D999F44-6CE7-4D6F-95BB-626BD0F753D4}" dt="2021-04-08T08:05:58.284" v="32" actId="26606"/>
          <ac:picMkLst>
            <pc:docMk/>
            <pc:sldMk cId="1573864733" sldId="267"/>
            <ac:picMk id="5" creationId="{713FD768-F436-404A-8632-AB5CC92FD315}"/>
          </ac:picMkLst>
        </pc:picChg>
      </pc:sldChg>
      <pc:sldChg chg="addSp delSp modSp new mod setBg">
        <pc:chgData name="alberto tokos" userId="1995c8b32349c739" providerId="LiveId" clId="{2D999F44-6CE7-4D6F-95BB-626BD0F753D4}" dt="2021-04-08T08:06:52.524" v="45" actId="26606"/>
        <pc:sldMkLst>
          <pc:docMk/>
          <pc:sldMk cId="4179014572" sldId="268"/>
        </pc:sldMkLst>
        <pc:spChg chg="mod">
          <ac:chgData name="alberto tokos" userId="1995c8b32349c739" providerId="LiveId" clId="{2D999F44-6CE7-4D6F-95BB-626BD0F753D4}" dt="2021-04-08T08:06:52.524" v="45" actId="26606"/>
          <ac:spMkLst>
            <pc:docMk/>
            <pc:sldMk cId="4179014572" sldId="268"/>
            <ac:spMk id="2" creationId="{781E22AD-7C0F-450C-99C3-05E6B1E21ECE}"/>
          </ac:spMkLst>
        </pc:spChg>
        <pc:spChg chg="del">
          <ac:chgData name="alberto tokos" userId="1995c8b32349c739" providerId="LiveId" clId="{2D999F44-6CE7-4D6F-95BB-626BD0F753D4}" dt="2021-04-08T08:06:50.354" v="42" actId="931"/>
          <ac:spMkLst>
            <pc:docMk/>
            <pc:sldMk cId="4179014572" sldId="268"/>
            <ac:spMk id="3" creationId="{EB5E7E7D-2E62-493F-8AF0-EECDEBA7FC51}"/>
          </ac:spMkLst>
        </pc:spChg>
        <pc:spChg chg="add">
          <ac:chgData name="alberto tokos" userId="1995c8b32349c739" providerId="LiveId" clId="{2D999F44-6CE7-4D6F-95BB-626BD0F753D4}" dt="2021-04-08T08:06:52.524" v="45" actId="26606"/>
          <ac:spMkLst>
            <pc:docMk/>
            <pc:sldMk cId="4179014572" sldId="268"/>
            <ac:spMk id="10" creationId="{D4771268-CB57-404A-9271-370EB28F6090}"/>
          </ac:spMkLst>
        </pc:spChg>
        <pc:picChg chg="add mod">
          <ac:chgData name="alberto tokos" userId="1995c8b32349c739" providerId="LiveId" clId="{2D999F44-6CE7-4D6F-95BB-626BD0F753D4}" dt="2021-04-08T08:06:52.524" v="45" actId="26606"/>
          <ac:picMkLst>
            <pc:docMk/>
            <pc:sldMk cId="4179014572" sldId="268"/>
            <ac:picMk id="5" creationId="{AAB3AE4B-3D88-41B6-B874-6C42E3265A82}"/>
          </ac:picMkLst>
        </pc:picChg>
      </pc:sldChg>
      <pc:sldChg chg="addSp delSp modSp new mod setBg">
        <pc:chgData name="alberto tokos" userId="1995c8b32349c739" providerId="LiveId" clId="{2D999F44-6CE7-4D6F-95BB-626BD0F753D4}" dt="2021-04-08T08:08:14.781" v="62" actId="26606"/>
        <pc:sldMkLst>
          <pc:docMk/>
          <pc:sldMk cId="835361674" sldId="269"/>
        </pc:sldMkLst>
        <pc:spChg chg="mod">
          <ac:chgData name="alberto tokos" userId="1995c8b32349c739" providerId="LiveId" clId="{2D999F44-6CE7-4D6F-95BB-626BD0F753D4}" dt="2021-04-08T08:08:14.781" v="62" actId="26606"/>
          <ac:spMkLst>
            <pc:docMk/>
            <pc:sldMk cId="835361674" sldId="269"/>
            <ac:spMk id="2" creationId="{AD16AFF4-1D5B-40D3-9236-F50AF4DB0665}"/>
          </ac:spMkLst>
        </pc:spChg>
        <pc:spChg chg="del">
          <ac:chgData name="alberto tokos" userId="1995c8b32349c739" providerId="LiveId" clId="{2D999F44-6CE7-4D6F-95BB-626BD0F753D4}" dt="2021-04-08T08:07:45.897" v="59"/>
          <ac:spMkLst>
            <pc:docMk/>
            <pc:sldMk cId="835361674" sldId="269"/>
            <ac:spMk id="3" creationId="{BCDF3790-3594-42F6-82D6-95E7A6F65196}"/>
          </ac:spMkLst>
        </pc:spChg>
        <pc:spChg chg="add del">
          <ac:chgData name="alberto tokos" userId="1995c8b32349c739" providerId="LiveId" clId="{2D999F44-6CE7-4D6F-95BB-626BD0F753D4}" dt="2021-04-08T08:08:14.781" v="62" actId="26606"/>
          <ac:spMkLst>
            <pc:docMk/>
            <pc:sldMk cId="835361674" sldId="269"/>
            <ac:spMk id="8" creationId="{BC129783-189A-456D-9563-F803D580C136}"/>
          </ac:spMkLst>
        </pc:spChg>
        <pc:spChg chg="add del">
          <ac:chgData name="alberto tokos" userId="1995c8b32349c739" providerId="LiveId" clId="{2D999F44-6CE7-4D6F-95BB-626BD0F753D4}" dt="2021-04-08T08:08:14.781" v="62" actId="26606"/>
          <ac:spMkLst>
            <pc:docMk/>
            <pc:sldMk cId="835361674" sldId="269"/>
            <ac:spMk id="11" creationId="{73DE2CFE-42F2-48F0-8706-5264E012B10C}"/>
          </ac:spMkLst>
        </pc:spChg>
        <pc:spChg chg="add">
          <ac:chgData name="alberto tokos" userId="1995c8b32349c739" providerId="LiveId" clId="{2D999F44-6CE7-4D6F-95BB-626BD0F753D4}" dt="2021-04-08T08:08:14.781" v="62" actId="26606"/>
          <ac:spMkLst>
            <pc:docMk/>
            <pc:sldMk cId="835361674" sldId="269"/>
            <ac:spMk id="16" creationId="{D4771268-CB57-404A-9271-370EB28F6090}"/>
          </ac:spMkLst>
        </pc:spChg>
        <pc:picChg chg="add mod">
          <ac:chgData name="alberto tokos" userId="1995c8b32349c739" providerId="LiveId" clId="{2D999F44-6CE7-4D6F-95BB-626BD0F753D4}" dt="2021-04-08T08:08:14.781" v="62" actId="26606"/>
          <ac:picMkLst>
            <pc:docMk/>
            <pc:sldMk cId="835361674" sldId="269"/>
            <ac:picMk id="4" creationId="{F4C9CDA0-1476-4D1F-A471-887149CAA6D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2F6AB-DFE7-4C6D-8DD5-D12E45986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C8C059-B3A5-4D2B-89AA-6347AFFB2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7EC125-ADD9-4232-A90E-04D42149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08/04/2021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BC168F-01AE-4112-9325-F3261F287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505FCB-2565-4791-9F09-3C4FA3CF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145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22919-D8A1-4073-A040-9527C425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F91724-C4EE-436F-8517-76C0A8D8D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12059A-E974-417D-86BF-8F395CE7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08/04/2021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E5BC12-BFCE-473F-B079-0297DC55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EC9142-6A74-4CC5-837D-73B89FE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826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6A9CC7-419C-4969-B793-4FD0CECA5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2FCEEF-590C-4ED0-BEE5-A13F912D4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B39B1D-32EA-4846-A4E3-3B5ED7A9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08/04/2021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6E3266-3213-42C5-8DA2-3BE4F9B20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4AB852-7217-4960-B7C9-20D24338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095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ECB4A-FFE3-4231-8DD1-5ACD4A9B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67C0F0-C243-475B-A80E-35776C7B4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B448D7-C23E-4BF5-8E6B-3E21ACAD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08/04/2021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EB5582-394F-4824-8A88-3661C84F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83172D-20FA-4BAD-B6B4-51AA644D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067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CFDB3-EEF3-4356-89A6-6FED72F6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513747-4E88-4402-9514-BF80B031B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7E24FA-BA16-40EB-B3BA-08F0B6B18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08/04/2021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8CE849-737C-4675-A822-B96D7610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FFFF4D-4CAC-40C7-87E9-E8281A0C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10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2FADB-F3A3-4B27-8FC6-DAFB2946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394BE8-1AFE-4B59-B94E-CC19AA342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D1E836-8C2F-4379-9C6E-85013D51E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FF2886-E217-44FA-B72B-38B74B3B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08/04/2021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23360C-441F-48EE-AF30-1BFC3F15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B89182-E62E-493B-9A08-D0310D61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832AE-CF28-4AF0-B66E-825729065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3E5CC9-B6A6-45AA-9924-FBDC8DAB7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F9DC98-BDDD-4541-A124-5D42A2BFA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34CCE57-DE1F-4826-B5B9-775CE139B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041590-49C4-4593-865B-20AC90D90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4991E4-16DF-4B2A-998D-397EEFBE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08/04/2021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C3F5983-4633-4502-8709-516D36CC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39CB460-3E80-4739-91D7-C57F9A6F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859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55D77-D7EA-4721-8C61-D1CF65FC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210824E-FA3D-4610-9333-4C2CBA31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08/04/2021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89700DC-5AD9-498E-8F1E-F4A864F3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E03EC2-E696-42D5-9ADD-4A6536E8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40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0D384CF-E708-4351-8476-7F58585C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08/04/2021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AD590A-47FF-456D-A80F-A2E9CA0B8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718856-D4C0-40B2-82C4-8AEDB732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5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74DF0-C641-4702-BBB7-8DC409556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ACDDD4-FEBA-4C18-A9E0-D680325A9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4D743E-59F0-40FA-BD9E-627C8645D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459368-93C0-4127-9272-F0315977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08/04/2021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BA7583-74F1-49D1-99FB-637A70F1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72E446-A169-424C-8A5E-936754C4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044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CC140-12AF-4BE1-9325-35B89097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4003566-7BB8-4114-8CEE-1EE630270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A00F77-9672-46C0-9E14-388ED35C3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22106F-86B2-441D-BE19-420EA36A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08/04/2021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6C1D08-8A5D-4F2A-90DF-9F833C9D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98D806-3895-4025-A220-E9A5934A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0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A2A1BE9-0968-4E56-8272-7CF961973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661E6C-9559-4BEA-922B-0B58830AA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7D8A88-2802-4FA5-A3CA-603601CA9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E9A18-8E72-470F-9C2E-5117F4204001}" type="datetimeFigureOut">
              <a:rPr lang="es-ES" smtClean="0"/>
              <a:t>08/04/2021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9A0193-D36D-4E5E-8C2F-694DA5BFC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537CA0-9CEB-4241-B345-F01E000A1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551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466718-C63D-4D49-964F-3B7BC3C8A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s-ES">
                <a:solidFill>
                  <a:schemeClr val="bg1"/>
                </a:solidFill>
              </a:rPr>
              <a:t>OpenAPI Generator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42540F-CDF4-4B01-AE57-06344A3CB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1732954"/>
            <a:ext cx="4047843" cy="20239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7970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16AFF4-1D5B-40D3-9236-F50AF4DB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Introducción</a:t>
            </a:r>
          </a:p>
        </p:txBody>
      </p:sp>
      <p:pic>
        <p:nvPicPr>
          <p:cNvPr id="4" name="Marcador de contenido 3" descr="Un grupo de personas en un evento&#10;&#10;Descripción generada automáticamente con confianza media">
            <a:extLst>
              <a:ext uri="{FF2B5EF4-FFF2-40B4-BE49-F238E27FC236}">
                <a16:creationId xmlns:a16="http://schemas.microsoft.com/office/drawing/2014/main" id="{F4C9CDA0-1476-4D1F-A471-887149CAA6D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164777"/>
            <a:ext cx="6780700" cy="45261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536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1E22AD-7C0F-450C-99C3-05E6B1E21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Workflow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AAB3AE4B-3D88-41B6-B874-6C42E3265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885073"/>
            <a:ext cx="6780700" cy="508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14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DB1F5-9C4B-4F73-9DFA-0A7B97B0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Contexto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FEF6BB7-A696-4F69-A91D-32A29D6666B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885073"/>
            <a:ext cx="6780700" cy="508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7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3EECAA-1B8D-48CC-87DE-A5FDD1C2C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Casos de Uso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713FD768-F436-404A-8632-AB5CC92FD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243" y="643466"/>
            <a:ext cx="589284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6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76C609-8597-41D7-BCAB-AD018DF15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Funcional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B4D1D863-0D09-4039-A461-E6D2D8DDD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561" y="643466"/>
            <a:ext cx="572621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43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271F7E-A714-46EF-8E14-3C5FB2218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Despliegue</a:t>
            </a:r>
          </a:p>
        </p:txBody>
      </p:sp>
      <p:pic>
        <p:nvPicPr>
          <p:cNvPr id="7" name="Marcador de contenido 3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D9993183-736F-4E6A-B6B7-78B2444A389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529" y="643466"/>
            <a:ext cx="6364274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48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EDE9E6-25BA-4487-9515-BFB537EA2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47280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</Words>
  <Application>Microsoft Office PowerPoint</Application>
  <PresentationFormat>Panorámica</PresentationFormat>
  <Paragraphs>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OpenAPI Generator</vt:lpstr>
      <vt:lpstr>Introducción</vt:lpstr>
      <vt:lpstr>Workflow</vt:lpstr>
      <vt:lpstr>Contexto</vt:lpstr>
      <vt:lpstr>Casos de Uso</vt:lpstr>
      <vt:lpstr>Funcional</vt:lpstr>
      <vt:lpstr>Despliegue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OpenAPI Generator</dc:title>
  <dc:creator>Victor Gravan</dc:creator>
  <cp:lastModifiedBy>alberto tokos</cp:lastModifiedBy>
  <cp:revision>11</cp:revision>
  <dcterms:created xsi:type="dcterms:W3CDTF">2021-04-07T08:31:16Z</dcterms:created>
  <dcterms:modified xsi:type="dcterms:W3CDTF">2021-04-08T08:08:26Z</dcterms:modified>
</cp:coreProperties>
</file>