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9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 TAC TEO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-ALI HOUSSEIN ISSA</a:t>
            </a:r>
          </a:p>
          <a:p>
            <a:r>
              <a:rPr lang="en-US" dirty="0"/>
              <a:t>-Advanced 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Contents: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  <a:endParaRPr sz="4400" dirty="0"/>
          </a:p>
          <a:p>
            <a:r>
              <a:rPr lang="en-US" sz="4000" b="0" i="0" dirty="0">
                <a:solidFill>
                  <a:schemeClr val="tx1"/>
                </a:solidFill>
                <a:effectLst/>
                <a:latin typeface="Lucida Grande"/>
              </a:rPr>
              <a:t>Module</a:t>
            </a:r>
            <a:r>
              <a:rPr lang="en-US" sz="4400" dirty="0">
                <a:solidFill>
                  <a:schemeClr val="tx1"/>
                </a:solidFill>
                <a:latin typeface="Lucida Grande"/>
              </a:rPr>
              <a:t>s used.</a:t>
            </a:r>
            <a:endParaRPr sz="4400" dirty="0">
              <a:solidFill>
                <a:schemeClr val="tx1"/>
              </a:solidFill>
            </a:endParaRPr>
          </a:p>
          <a:p>
            <a:r>
              <a:rPr lang="en-US" sz="4400" dirty="0"/>
              <a:t>How to use </a:t>
            </a:r>
          </a:p>
          <a:p>
            <a:r>
              <a:rPr lang="en-US" sz="4400" dirty="0"/>
              <a:t>Conclusion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8444-5BBE-0C00-5829-31989B92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80BA-BE6C-F83F-F238-212EAD9E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These days we are going through some internet and connection problems because of the permanent turning off of the electricity , so TEC TAC TEO was seen as a solution for wasting some time and having fun . </a:t>
            </a:r>
          </a:p>
          <a:p>
            <a:r>
              <a:rPr lang="en-US" sz="3600" dirty="0"/>
              <a:t>Even though Python is less widely used in the game development world, but it's a good starting point for new developers.</a:t>
            </a:r>
          </a:p>
        </p:txBody>
      </p:sp>
    </p:spTree>
    <p:extLst>
      <p:ext uri="{BB962C8B-B14F-4D97-AF65-F5344CB8AC3E}">
        <p14:creationId xmlns:p14="http://schemas.microsoft.com/office/powerpoint/2010/main" val="54031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DF3C-94C3-A0F8-1B8B-484A92DC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Modules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C4C2-9F65-690A-6539-FC9D10D3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Tkinter: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</a:rPr>
              <a:t>binding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</a:rPr>
              <a:t>Tk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</a:rPr>
              <a:t>GUI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toolkit</a:t>
            </a:r>
          </a:p>
          <a:p>
            <a:r>
              <a:rPr lang="en-US" sz="3600" b="1" i="0" dirty="0">
                <a:solidFill>
                  <a:srgbClr val="92D050"/>
                </a:solidFill>
                <a:effectLst/>
                <a:latin typeface="sofia-pro"/>
              </a:rPr>
              <a:t>PIL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ofia-pro"/>
              </a:rPr>
              <a:t> </a:t>
            </a:r>
            <a:r>
              <a:rPr lang="en-US" sz="3600" b="1" i="0" dirty="0">
                <a:solidFill>
                  <a:srgbClr val="92D050"/>
                </a:solidFill>
                <a:effectLst/>
                <a:latin typeface="sofia-pro"/>
              </a:rPr>
              <a:t>: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ofia-pro"/>
              </a:rPr>
              <a:t> Loading Images in Tkinter using PIL/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Adds image   processing capabilities to your Python interpreter </a:t>
            </a:r>
          </a:p>
          <a:p>
            <a:r>
              <a:rPr lang="en-US" sz="36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sz="32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inter-regular"/>
              </a:rPr>
              <a:t>generating random numbers by using the randint() function.</a:t>
            </a:r>
            <a:endParaRPr lang="en-US" sz="4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3600" b="1" i="0" dirty="0">
              <a:solidFill>
                <a:schemeClr val="tx1"/>
              </a:solidFill>
              <a:effectLst/>
              <a:latin typeface="sofia-pro"/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0564-B9AC-1BB0-4676-355475AC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How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40D4-0E9E-FBF1-F0C3-429F2403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First we must register in order to save our progress.</a:t>
            </a:r>
          </a:p>
          <a:p>
            <a:r>
              <a:rPr lang="en-US" sz="2800" dirty="0"/>
              <a:t>We can play vs. the computer or with another player.</a:t>
            </a:r>
          </a:p>
          <a:p>
            <a:r>
              <a:rPr lang="en-US" sz="2800" dirty="0"/>
              <a:t>The first player that gets three (x) or (o) in a row, vertically, horizontally or  obliquely wins the game.</a:t>
            </a:r>
          </a:p>
          <a:p>
            <a:r>
              <a:rPr lang="en-US" sz="2800" dirty="0"/>
              <a:t>The more you win, the more score you can get. </a:t>
            </a:r>
          </a:p>
          <a:p>
            <a:r>
              <a:rPr lang="en-US" sz="2800" dirty="0"/>
              <a:t>Each time your high score be shown on the screen .</a:t>
            </a:r>
          </a:p>
        </p:txBody>
      </p:sp>
    </p:spTree>
    <p:extLst>
      <p:ext uri="{BB962C8B-B14F-4D97-AF65-F5344CB8AC3E}">
        <p14:creationId xmlns:p14="http://schemas.microsoft.com/office/powerpoint/2010/main" val="39022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1354-96B9-3290-D806-AB366FAF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9913-12D8-28D9-188D-5790E4FE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 TAC TEO is a simple game that can be easily understood and played by young and adults . It is a fun game that helps in development of the way of thinking , and some how in wasting some time when there is no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7536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236</TotalTime>
  <Words>252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Candara</vt:lpstr>
      <vt:lpstr>Consolas</vt:lpstr>
      <vt:lpstr>inter-regular</vt:lpstr>
      <vt:lpstr>Lato</vt:lpstr>
      <vt:lpstr>Lucida Grande</vt:lpstr>
      <vt:lpstr>sofia-pro</vt:lpstr>
      <vt:lpstr>Tech Computer 16x9</vt:lpstr>
      <vt:lpstr>TIC TAC TEO</vt:lpstr>
      <vt:lpstr>Contents:</vt:lpstr>
      <vt:lpstr>Introduction:</vt:lpstr>
      <vt:lpstr>Modules used:</vt:lpstr>
      <vt:lpstr>How to use?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TEO</dc:title>
  <dc:creator>alex</dc:creator>
  <cp:lastModifiedBy>alex</cp:lastModifiedBy>
  <cp:revision>1</cp:revision>
  <dcterms:created xsi:type="dcterms:W3CDTF">2022-05-18T15:14:26Z</dcterms:created>
  <dcterms:modified xsi:type="dcterms:W3CDTF">2022-05-18T19:10:45Z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