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87" r:id="rId2"/>
    <p:sldMasterId id="2147483700" r:id="rId3"/>
    <p:sldMasterId id="2147483712" r:id="rId4"/>
  </p:sldMasterIdLst>
  <p:sldIdLst>
    <p:sldId id="266" r:id="rId5"/>
    <p:sldId id="262" r:id="rId6"/>
    <p:sldId id="264" r:id="rId7"/>
    <p:sldId id="261" r:id="rId8"/>
    <p:sldId id="283" r:id="rId9"/>
    <p:sldId id="290" r:id="rId10"/>
    <p:sldId id="291" r:id="rId11"/>
    <p:sldId id="289" r:id="rId12"/>
    <p:sldId id="29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0" d="100"/>
          <a:sy n="90" d="100"/>
        </p:scale>
        <p:origin x="39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9944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1219320" y="274680"/>
            <a:ext cx="10362960" cy="122364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122" name="PlaceHolder 2"/>
          <p:cNvSpPr>
            <a:spLocks noGrp="1"/>
          </p:cNvSpPr>
          <p:nvPr>
            <p:ph type="body"/>
          </p:nvPr>
        </p:nvSpPr>
        <p:spPr>
          <a:xfrm>
            <a:off x="1219320" y="1701720"/>
            <a:ext cx="10362960" cy="212796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123" name="PlaceHolder 3"/>
          <p:cNvSpPr>
            <a:spLocks noGrp="1"/>
          </p:cNvSpPr>
          <p:nvPr>
            <p:ph type="body"/>
          </p:nvPr>
        </p:nvSpPr>
        <p:spPr>
          <a:xfrm>
            <a:off x="1219320" y="4032360"/>
            <a:ext cx="10362960" cy="2127960"/>
          </a:xfrm>
          <a:prstGeom prst="rect">
            <a:avLst/>
          </a:prstGeom>
        </p:spPr>
        <p:txBody>
          <a:bodyPr lIns="0" tIns="0" rIns="0" bIns="0">
            <a:normAutofit/>
          </a:bodyPr>
          <a:lstStyle/>
          <a:p>
            <a:endParaRPr lang="en-US" sz="2800" b="0" strike="noStrike" spc="-1">
              <a:solidFill>
                <a:srgbClr val="FFFFFF"/>
              </a:solidFill>
              <a:latin typeface="Calibri"/>
            </a:endParaRPr>
          </a:p>
        </p:txBody>
      </p:sp>
    </p:spTree>
    <p:extLst>
      <p:ext uri="{BB962C8B-B14F-4D97-AF65-F5344CB8AC3E}">
        <p14:creationId xmlns:p14="http://schemas.microsoft.com/office/powerpoint/2010/main" val="1738837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1219320" y="274680"/>
            <a:ext cx="10362960" cy="122364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125" name="PlaceHolder 2"/>
          <p:cNvSpPr>
            <a:spLocks noGrp="1"/>
          </p:cNvSpPr>
          <p:nvPr>
            <p:ph type="body"/>
          </p:nvPr>
        </p:nvSpPr>
        <p:spPr>
          <a:xfrm>
            <a:off x="1219320" y="1701720"/>
            <a:ext cx="5056920" cy="212796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126" name="PlaceHolder 3"/>
          <p:cNvSpPr>
            <a:spLocks noGrp="1"/>
          </p:cNvSpPr>
          <p:nvPr>
            <p:ph type="body"/>
          </p:nvPr>
        </p:nvSpPr>
        <p:spPr>
          <a:xfrm>
            <a:off x="6529320" y="1701720"/>
            <a:ext cx="5056920" cy="212796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127" name="PlaceHolder 4"/>
          <p:cNvSpPr>
            <a:spLocks noGrp="1"/>
          </p:cNvSpPr>
          <p:nvPr>
            <p:ph type="body"/>
          </p:nvPr>
        </p:nvSpPr>
        <p:spPr>
          <a:xfrm>
            <a:off x="1219320" y="4032360"/>
            <a:ext cx="5056920" cy="212796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128" name="PlaceHolder 5"/>
          <p:cNvSpPr>
            <a:spLocks noGrp="1"/>
          </p:cNvSpPr>
          <p:nvPr>
            <p:ph type="body"/>
          </p:nvPr>
        </p:nvSpPr>
        <p:spPr>
          <a:xfrm>
            <a:off x="6529320" y="4032360"/>
            <a:ext cx="5056920" cy="2127960"/>
          </a:xfrm>
          <a:prstGeom prst="rect">
            <a:avLst/>
          </a:prstGeom>
        </p:spPr>
        <p:txBody>
          <a:bodyPr lIns="0" tIns="0" rIns="0" bIns="0">
            <a:normAutofit/>
          </a:bodyPr>
          <a:lstStyle/>
          <a:p>
            <a:endParaRPr lang="en-US" sz="2800" b="0" strike="noStrike" spc="-1">
              <a:solidFill>
                <a:srgbClr val="FFFFFF"/>
              </a:solidFill>
              <a:latin typeface="Calibri"/>
            </a:endParaRPr>
          </a:p>
        </p:txBody>
      </p:sp>
    </p:spTree>
    <p:extLst>
      <p:ext uri="{BB962C8B-B14F-4D97-AF65-F5344CB8AC3E}">
        <p14:creationId xmlns:p14="http://schemas.microsoft.com/office/powerpoint/2010/main" val="21190300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1219320" y="274680"/>
            <a:ext cx="10362960" cy="122364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130" name="PlaceHolder 2"/>
          <p:cNvSpPr>
            <a:spLocks noGrp="1"/>
          </p:cNvSpPr>
          <p:nvPr>
            <p:ph type="body"/>
          </p:nvPr>
        </p:nvSpPr>
        <p:spPr>
          <a:xfrm>
            <a:off x="1219320" y="1701720"/>
            <a:ext cx="3336480" cy="212796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131" name="PlaceHolder 3"/>
          <p:cNvSpPr>
            <a:spLocks noGrp="1"/>
          </p:cNvSpPr>
          <p:nvPr>
            <p:ph type="body"/>
          </p:nvPr>
        </p:nvSpPr>
        <p:spPr>
          <a:xfrm>
            <a:off x="4722840" y="1701720"/>
            <a:ext cx="3336480" cy="212796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132" name="PlaceHolder 4"/>
          <p:cNvSpPr>
            <a:spLocks noGrp="1"/>
          </p:cNvSpPr>
          <p:nvPr>
            <p:ph type="body"/>
          </p:nvPr>
        </p:nvSpPr>
        <p:spPr>
          <a:xfrm>
            <a:off x="8226720" y="1701720"/>
            <a:ext cx="3336480" cy="212796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133" name="PlaceHolder 5"/>
          <p:cNvSpPr>
            <a:spLocks noGrp="1"/>
          </p:cNvSpPr>
          <p:nvPr>
            <p:ph type="body"/>
          </p:nvPr>
        </p:nvSpPr>
        <p:spPr>
          <a:xfrm>
            <a:off x="1219320" y="4032360"/>
            <a:ext cx="3336480" cy="212796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134" name="PlaceHolder 6"/>
          <p:cNvSpPr>
            <a:spLocks noGrp="1"/>
          </p:cNvSpPr>
          <p:nvPr>
            <p:ph type="body"/>
          </p:nvPr>
        </p:nvSpPr>
        <p:spPr>
          <a:xfrm>
            <a:off x="4722840" y="4032360"/>
            <a:ext cx="3336480" cy="212796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135" name="PlaceHolder 7"/>
          <p:cNvSpPr>
            <a:spLocks noGrp="1"/>
          </p:cNvSpPr>
          <p:nvPr>
            <p:ph type="body"/>
          </p:nvPr>
        </p:nvSpPr>
        <p:spPr>
          <a:xfrm>
            <a:off x="8226720" y="4032360"/>
            <a:ext cx="3336480" cy="2127960"/>
          </a:xfrm>
          <a:prstGeom prst="rect">
            <a:avLst/>
          </a:prstGeom>
        </p:spPr>
        <p:txBody>
          <a:bodyPr lIns="0" tIns="0" rIns="0" bIns="0">
            <a:normAutofit/>
          </a:bodyPr>
          <a:lstStyle/>
          <a:p>
            <a:endParaRPr lang="en-US" sz="2800" b="0" strike="noStrike" spc="-1">
              <a:solidFill>
                <a:srgbClr val="FFFFFF"/>
              </a:solidFill>
              <a:latin typeface="Calibri"/>
            </a:endParaRPr>
          </a:p>
        </p:txBody>
      </p:sp>
    </p:spTree>
    <p:extLst>
      <p:ext uri="{BB962C8B-B14F-4D97-AF65-F5344CB8AC3E}">
        <p14:creationId xmlns:p14="http://schemas.microsoft.com/office/powerpoint/2010/main" val="522829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00183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219320" y="274680"/>
            <a:ext cx="10362960" cy="122364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3" name="PlaceHolder 2"/>
          <p:cNvSpPr>
            <a:spLocks noGrp="1"/>
          </p:cNvSpPr>
          <p:nvPr>
            <p:ph type="subTitle"/>
          </p:nvPr>
        </p:nvSpPr>
        <p:spPr>
          <a:xfrm>
            <a:off x="1219320" y="1701720"/>
            <a:ext cx="10362960" cy="4461840"/>
          </a:xfrm>
          <a:prstGeom prst="rect">
            <a:avLst/>
          </a:prstGeom>
        </p:spPr>
        <p:txBody>
          <a:bodyPr lIns="0" tIns="0" rIns="0" bIns="0" anchor="ctr">
            <a:noAutofit/>
          </a:bodyPr>
          <a:lstStyle/>
          <a:p>
            <a:pPr algn="ctr"/>
            <a:endParaRPr lang="en-IN" sz="3200" b="0" strike="noStrike" spc="-1">
              <a:latin typeface="Arial"/>
            </a:endParaRPr>
          </a:p>
        </p:txBody>
      </p:sp>
    </p:spTree>
    <p:extLst>
      <p:ext uri="{BB962C8B-B14F-4D97-AF65-F5344CB8AC3E}">
        <p14:creationId xmlns:p14="http://schemas.microsoft.com/office/powerpoint/2010/main" val="1263149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219320" y="274680"/>
            <a:ext cx="10362960" cy="122364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5" name="PlaceHolder 2"/>
          <p:cNvSpPr>
            <a:spLocks noGrp="1"/>
          </p:cNvSpPr>
          <p:nvPr>
            <p:ph type="body"/>
          </p:nvPr>
        </p:nvSpPr>
        <p:spPr>
          <a:xfrm>
            <a:off x="1219320" y="1701720"/>
            <a:ext cx="10362960" cy="4461840"/>
          </a:xfrm>
          <a:prstGeom prst="rect">
            <a:avLst/>
          </a:prstGeom>
        </p:spPr>
        <p:txBody>
          <a:bodyPr lIns="0" tIns="0" rIns="0" bIns="0">
            <a:normAutofit/>
          </a:bodyPr>
          <a:lstStyle/>
          <a:p>
            <a:endParaRPr lang="en-US" sz="2800" b="0" strike="noStrike" spc="-1">
              <a:solidFill>
                <a:srgbClr val="FFFFFF"/>
              </a:solidFill>
              <a:latin typeface="Calibri"/>
            </a:endParaRPr>
          </a:p>
        </p:txBody>
      </p:sp>
    </p:spTree>
    <p:extLst>
      <p:ext uri="{BB962C8B-B14F-4D97-AF65-F5344CB8AC3E}">
        <p14:creationId xmlns:p14="http://schemas.microsoft.com/office/powerpoint/2010/main" val="173101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219320" y="274680"/>
            <a:ext cx="10362960" cy="122364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7" name="PlaceHolder 2"/>
          <p:cNvSpPr>
            <a:spLocks noGrp="1"/>
          </p:cNvSpPr>
          <p:nvPr>
            <p:ph type="body"/>
          </p:nvPr>
        </p:nvSpPr>
        <p:spPr>
          <a:xfrm>
            <a:off x="1219320" y="1701720"/>
            <a:ext cx="5056920" cy="44618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8" name="PlaceHolder 3"/>
          <p:cNvSpPr>
            <a:spLocks noGrp="1"/>
          </p:cNvSpPr>
          <p:nvPr>
            <p:ph type="body"/>
          </p:nvPr>
        </p:nvSpPr>
        <p:spPr>
          <a:xfrm>
            <a:off x="6529320" y="1701720"/>
            <a:ext cx="5056920" cy="4461840"/>
          </a:xfrm>
          <a:prstGeom prst="rect">
            <a:avLst/>
          </a:prstGeom>
        </p:spPr>
        <p:txBody>
          <a:bodyPr lIns="0" tIns="0" rIns="0" bIns="0">
            <a:normAutofit/>
          </a:bodyPr>
          <a:lstStyle/>
          <a:p>
            <a:endParaRPr lang="en-US" sz="2800" b="0" strike="noStrike" spc="-1">
              <a:solidFill>
                <a:srgbClr val="FFFFFF"/>
              </a:solidFill>
              <a:latin typeface="Calibri"/>
            </a:endParaRPr>
          </a:p>
        </p:txBody>
      </p:sp>
    </p:spTree>
    <p:extLst>
      <p:ext uri="{BB962C8B-B14F-4D97-AF65-F5344CB8AC3E}">
        <p14:creationId xmlns:p14="http://schemas.microsoft.com/office/powerpoint/2010/main" val="11196655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219320" y="274680"/>
            <a:ext cx="10362960" cy="1223640"/>
          </a:xfrm>
          <a:prstGeom prst="rect">
            <a:avLst/>
          </a:prstGeom>
        </p:spPr>
        <p:txBody>
          <a:bodyPr lIns="0" tIns="0" rIns="0" bIns="0" anchor="ctr">
            <a:noAutofit/>
          </a:bodyPr>
          <a:lstStyle/>
          <a:p>
            <a:endParaRPr lang="en-US" sz="1800" b="0" strike="noStrike" spc="-1">
              <a:solidFill>
                <a:srgbClr val="FFFFFF"/>
              </a:solidFill>
              <a:latin typeface="Calibri"/>
            </a:endParaRPr>
          </a:p>
        </p:txBody>
      </p:sp>
    </p:spTree>
    <p:extLst>
      <p:ext uri="{BB962C8B-B14F-4D97-AF65-F5344CB8AC3E}">
        <p14:creationId xmlns:p14="http://schemas.microsoft.com/office/powerpoint/2010/main" val="19946419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219320" y="274680"/>
            <a:ext cx="10362960" cy="5673240"/>
          </a:xfrm>
          <a:prstGeom prst="rect">
            <a:avLst/>
          </a:prstGeom>
        </p:spPr>
        <p:txBody>
          <a:bodyPr lIns="0" tIns="0" rIns="0" bIns="0" anchor="ctr">
            <a:noAutofit/>
          </a:bodyPr>
          <a:lstStyle/>
          <a:p>
            <a:pPr algn="ctr"/>
            <a:endParaRPr lang="en-IN" sz="3200" b="0" strike="noStrike" spc="-1">
              <a:latin typeface="Arial"/>
            </a:endParaRPr>
          </a:p>
        </p:txBody>
      </p:sp>
    </p:spTree>
    <p:extLst>
      <p:ext uri="{BB962C8B-B14F-4D97-AF65-F5344CB8AC3E}">
        <p14:creationId xmlns:p14="http://schemas.microsoft.com/office/powerpoint/2010/main" val="235594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219320" y="274680"/>
            <a:ext cx="10362960" cy="122364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12" name="PlaceHolder 2"/>
          <p:cNvSpPr>
            <a:spLocks noGrp="1"/>
          </p:cNvSpPr>
          <p:nvPr>
            <p:ph type="body"/>
          </p:nvPr>
        </p:nvSpPr>
        <p:spPr>
          <a:xfrm>
            <a:off x="1219320" y="1701720"/>
            <a:ext cx="5056920" cy="212796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13" name="PlaceHolder 3"/>
          <p:cNvSpPr>
            <a:spLocks noGrp="1"/>
          </p:cNvSpPr>
          <p:nvPr>
            <p:ph type="body"/>
          </p:nvPr>
        </p:nvSpPr>
        <p:spPr>
          <a:xfrm>
            <a:off x="6529320" y="1701720"/>
            <a:ext cx="5056920" cy="44618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14" name="PlaceHolder 4"/>
          <p:cNvSpPr>
            <a:spLocks noGrp="1"/>
          </p:cNvSpPr>
          <p:nvPr>
            <p:ph type="body"/>
          </p:nvPr>
        </p:nvSpPr>
        <p:spPr>
          <a:xfrm>
            <a:off x="1219320" y="4032360"/>
            <a:ext cx="5056920" cy="2127960"/>
          </a:xfrm>
          <a:prstGeom prst="rect">
            <a:avLst/>
          </a:prstGeom>
        </p:spPr>
        <p:txBody>
          <a:bodyPr lIns="0" tIns="0" rIns="0" bIns="0">
            <a:normAutofit/>
          </a:bodyPr>
          <a:lstStyle/>
          <a:p>
            <a:endParaRPr lang="en-US" sz="2800" b="0" strike="noStrike" spc="-1">
              <a:solidFill>
                <a:srgbClr val="FFFFFF"/>
              </a:solidFill>
              <a:latin typeface="Calibri"/>
            </a:endParaRPr>
          </a:p>
        </p:txBody>
      </p:sp>
    </p:spTree>
    <p:extLst>
      <p:ext uri="{BB962C8B-B14F-4D97-AF65-F5344CB8AC3E}">
        <p14:creationId xmlns:p14="http://schemas.microsoft.com/office/powerpoint/2010/main" val="2834648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0" name="PlaceHolder 1"/>
          <p:cNvSpPr>
            <a:spLocks noGrp="1"/>
          </p:cNvSpPr>
          <p:nvPr>
            <p:ph type="title"/>
          </p:nvPr>
        </p:nvSpPr>
        <p:spPr>
          <a:xfrm>
            <a:off x="1219320" y="274680"/>
            <a:ext cx="10362960" cy="122364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101" name="PlaceHolder 2"/>
          <p:cNvSpPr>
            <a:spLocks noGrp="1"/>
          </p:cNvSpPr>
          <p:nvPr>
            <p:ph type="subTitle"/>
          </p:nvPr>
        </p:nvSpPr>
        <p:spPr>
          <a:xfrm>
            <a:off x="1219320" y="1701720"/>
            <a:ext cx="10362960" cy="4461840"/>
          </a:xfrm>
          <a:prstGeom prst="rect">
            <a:avLst/>
          </a:prstGeom>
        </p:spPr>
        <p:txBody>
          <a:bodyPr lIns="0" tIns="0" rIns="0" bIns="0" anchor="ctr">
            <a:noAutofit/>
          </a:bodyPr>
          <a:lstStyle/>
          <a:p>
            <a:pPr algn="ctr"/>
            <a:endParaRPr lang="en-IN" sz="3200" b="0" strike="noStrike" spc="-1">
              <a:latin typeface="Arial"/>
            </a:endParaRPr>
          </a:p>
        </p:txBody>
      </p:sp>
    </p:spTree>
    <p:extLst>
      <p:ext uri="{BB962C8B-B14F-4D97-AF65-F5344CB8AC3E}">
        <p14:creationId xmlns:p14="http://schemas.microsoft.com/office/powerpoint/2010/main" val="14232138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219320" y="274680"/>
            <a:ext cx="10362960" cy="122364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16" name="PlaceHolder 2"/>
          <p:cNvSpPr>
            <a:spLocks noGrp="1"/>
          </p:cNvSpPr>
          <p:nvPr>
            <p:ph type="body"/>
          </p:nvPr>
        </p:nvSpPr>
        <p:spPr>
          <a:xfrm>
            <a:off x="1219320" y="1701720"/>
            <a:ext cx="5056920" cy="44618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17" name="PlaceHolder 3"/>
          <p:cNvSpPr>
            <a:spLocks noGrp="1"/>
          </p:cNvSpPr>
          <p:nvPr>
            <p:ph type="body"/>
          </p:nvPr>
        </p:nvSpPr>
        <p:spPr>
          <a:xfrm>
            <a:off x="6529320" y="1701720"/>
            <a:ext cx="5056920" cy="212796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18" name="PlaceHolder 4"/>
          <p:cNvSpPr>
            <a:spLocks noGrp="1"/>
          </p:cNvSpPr>
          <p:nvPr>
            <p:ph type="body"/>
          </p:nvPr>
        </p:nvSpPr>
        <p:spPr>
          <a:xfrm>
            <a:off x="6529320" y="4032360"/>
            <a:ext cx="5056920" cy="2127960"/>
          </a:xfrm>
          <a:prstGeom prst="rect">
            <a:avLst/>
          </a:prstGeom>
        </p:spPr>
        <p:txBody>
          <a:bodyPr lIns="0" tIns="0" rIns="0" bIns="0">
            <a:normAutofit/>
          </a:bodyPr>
          <a:lstStyle/>
          <a:p>
            <a:endParaRPr lang="en-US" sz="2800" b="0" strike="noStrike" spc="-1">
              <a:solidFill>
                <a:srgbClr val="FFFFFF"/>
              </a:solidFill>
              <a:latin typeface="Calibri"/>
            </a:endParaRPr>
          </a:p>
        </p:txBody>
      </p:sp>
    </p:spTree>
    <p:extLst>
      <p:ext uri="{BB962C8B-B14F-4D97-AF65-F5344CB8AC3E}">
        <p14:creationId xmlns:p14="http://schemas.microsoft.com/office/powerpoint/2010/main" val="4121837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219320" y="274680"/>
            <a:ext cx="10362960" cy="122364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20" name="PlaceHolder 2"/>
          <p:cNvSpPr>
            <a:spLocks noGrp="1"/>
          </p:cNvSpPr>
          <p:nvPr>
            <p:ph type="body"/>
          </p:nvPr>
        </p:nvSpPr>
        <p:spPr>
          <a:xfrm>
            <a:off x="1219320" y="1701720"/>
            <a:ext cx="5056920" cy="212796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21" name="PlaceHolder 3"/>
          <p:cNvSpPr>
            <a:spLocks noGrp="1"/>
          </p:cNvSpPr>
          <p:nvPr>
            <p:ph type="body"/>
          </p:nvPr>
        </p:nvSpPr>
        <p:spPr>
          <a:xfrm>
            <a:off x="6529320" y="1701720"/>
            <a:ext cx="5056920" cy="212796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22" name="PlaceHolder 4"/>
          <p:cNvSpPr>
            <a:spLocks noGrp="1"/>
          </p:cNvSpPr>
          <p:nvPr>
            <p:ph type="body"/>
          </p:nvPr>
        </p:nvSpPr>
        <p:spPr>
          <a:xfrm>
            <a:off x="1219320" y="4032360"/>
            <a:ext cx="10362960" cy="2127960"/>
          </a:xfrm>
          <a:prstGeom prst="rect">
            <a:avLst/>
          </a:prstGeom>
        </p:spPr>
        <p:txBody>
          <a:bodyPr lIns="0" tIns="0" rIns="0" bIns="0">
            <a:normAutofit/>
          </a:bodyPr>
          <a:lstStyle/>
          <a:p>
            <a:endParaRPr lang="en-US" sz="2800" b="0" strike="noStrike" spc="-1">
              <a:solidFill>
                <a:srgbClr val="FFFFFF"/>
              </a:solidFill>
              <a:latin typeface="Calibri"/>
            </a:endParaRPr>
          </a:p>
        </p:txBody>
      </p:sp>
    </p:spTree>
    <p:extLst>
      <p:ext uri="{BB962C8B-B14F-4D97-AF65-F5344CB8AC3E}">
        <p14:creationId xmlns:p14="http://schemas.microsoft.com/office/powerpoint/2010/main" val="40505331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219320" y="274680"/>
            <a:ext cx="10362960" cy="122364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24" name="PlaceHolder 2"/>
          <p:cNvSpPr>
            <a:spLocks noGrp="1"/>
          </p:cNvSpPr>
          <p:nvPr>
            <p:ph type="body"/>
          </p:nvPr>
        </p:nvSpPr>
        <p:spPr>
          <a:xfrm>
            <a:off x="1219320" y="1701720"/>
            <a:ext cx="10362960" cy="212796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25" name="PlaceHolder 3"/>
          <p:cNvSpPr>
            <a:spLocks noGrp="1"/>
          </p:cNvSpPr>
          <p:nvPr>
            <p:ph type="body"/>
          </p:nvPr>
        </p:nvSpPr>
        <p:spPr>
          <a:xfrm>
            <a:off x="1219320" y="4032360"/>
            <a:ext cx="10362960" cy="2127960"/>
          </a:xfrm>
          <a:prstGeom prst="rect">
            <a:avLst/>
          </a:prstGeom>
        </p:spPr>
        <p:txBody>
          <a:bodyPr lIns="0" tIns="0" rIns="0" bIns="0">
            <a:normAutofit/>
          </a:bodyPr>
          <a:lstStyle/>
          <a:p>
            <a:endParaRPr lang="en-US" sz="2800" b="0" strike="noStrike" spc="-1">
              <a:solidFill>
                <a:srgbClr val="FFFFFF"/>
              </a:solidFill>
              <a:latin typeface="Calibri"/>
            </a:endParaRPr>
          </a:p>
        </p:txBody>
      </p:sp>
    </p:spTree>
    <p:extLst>
      <p:ext uri="{BB962C8B-B14F-4D97-AF65-F5344CB8AC3E}">
        <p14:creationId xmlns:p14="http://schemas.microsoft.com/office/powerpoint/2010/main" val="7505270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219320" y="274680"/>
            <a:ext cx="10362960" cy="122364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27" name="PlaceHolder 2"/>
          <p:cNvSpPr>
            <a:spLocks noGrp="1"/>
          </p:cNvSpPr>
          <p:nvPr>
            <p:ph type="body"/>
          </p:nvPr>
        </p:nvSpPr>
        <p:spPr>
          <a:xfrm>
            <a:off x="1219320" y="1701720"/>
            <a:ext cx="5056920" cy="212796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28" name="PlaceHolder 3"/>
          <p:cNvSpPr>
            <a:spLocks noGrp="1"/>
          </p:cNvSpPr>
          <p:nvPr>
            <p:ph type="body"/>
          </p:nvPr>
        </p:nvSpPr>
        <p:spPr>
          <a:xfrm>
            <a:off x="6529320" y="1701720"/>
            <a:ext cx="5056920" cy="212796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29" name="PlaceHolder 4"/>
          <p:cNvSpPr>
            <a:spLocks noGrp="1"/>
          </p:cNvSpPr>
          <p:nvPr>
            <p:ph type="body"/>
          </p:nvPr>
        </p:nvSpPr>
        <p:spPr>
          <a:xfrm>
            <a:off x="1219320" y="4032360"/>
            <a:ext cx="5056920" cy="212796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30" name="PlaceHolder 5"/>
          <p:cNvSpPr>
            <a:spLocks noGrp="1"/>
          </p:cNvSpPr>
          <p:nvPr>
            <p:ph type="body"/>
          </p:nvPr>
        </p:nvSpPr>
        <p:spPr>
          <a:xfrm>
            <a:off x="6529320" y="4032360"/>
            <a:ext cx="5056920" cy="2127960"/>
          </a:xfrm>
          <a:prstGeom prst="rect">
            <a:avLst/>
          </a:prstGeom>
        </p:spPr>
        <p:txBody>
          <a:bodyPr lIns="0" tIns="0" rIns="0" bIns="0">
            <a:normAutofit/>
          </a:bodyPr>
          <a:lstStyle/>
          <a:p>
            <a:endParaRPr lang="en-US" sz="2800" b="0" strike="noStrike" spc="-1">
              <a:solidFill>
                <a:srgbClr val="FFFFFF"/>
              </a:solidFill>
              <a:latin typeface="Calibri"/>
            </a:endParaRPr>
          </a:p>
        </p:txBody>
      </p:sp>
    </p:spTree>
    <p:extLst>
      <p:ext uri="{BB962C8B-B14F-4D97-AF65-F5344CB8AC3E}">
        <p14:creationId xmlns:p14="http://schemas.microsoft.com/office/powerpoint/2010/main" val="38448219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219320" y="274680"/>
            <a:ext cx="10362960" cy="122364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32" name="PlaceHolder 2"/>
          <p:cNvSpPr>
            <a:spLocks noGrp="1"/>
          </p:cNvSpPr>
          <p:nvPr>
            <p:ph type="body"/>
          </p:nvPr>
        </p:nvSpPr>
        <p:spPr>
          <a:xfrm>
            <a:off x="1219320" y="1701720"/>
            <a:ext cx="3336480" cy="212796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33" name="PlaceHolder 3"/>
          <p:cNvSpPr>
            <a:spLocks noGrp="1"/>
          </p:cNvSpPr>
          <p:nvPr>
            <p:ph type="body"/>
          </p:nvPr>
        </p:nvSpPr>
        <p:spPr>
          <a:xfrm>
            <a:off x="4722840" y="1701720"/>
            <a:ext cx="3336480" cy="212796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34" name="PlaceHolder 4"/>
          <p:cNvSpPr>
            <a:spLocks noGrp="1"/>
          </p:cNvSpPr>
          <p:nvPr>
            <p:ph type="body"/>
          </p:nvPr>
        </p:nvSpPr>
        <p:spPr>
          <a:xfrm>
            <a:off x="8226720" y="1701720"/>
            <a:ext cx="3336480" cy="212796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35" name="PlaceHolder 5"/>
          <p:cNvSpPr>
            <a:spLocks noGrp="1"/>
          </p:cNvSpPr>
          <p:nvPr>
            <p:ph type="body"/>
          </p:nvPr>
        </p:nvSpPr>
        <p:spPr>
          <a:xfrm>
            <a:off x="1219320" y="4032360"/>
            <a:ext cx="3336480" cy="212796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36" name="PlaceHolder 6"/>
          <p:cNvSpPr>
            <a:spLocks noGrp="1"/>
          </p:cNvSpPr>
          <p:nvPr>
            <p:ph type="body"/>
          </p:nvPr>
        </p:nvSpPr>
        <p:spPr>
          <a:xfrm>
            <a:off x="4722840" y="4032360"/>
            <a:ext cx="3336480" cy="212796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37" name="PlaceHolder 7"/>
          <p:cNvSpPr>
            <a:spLocks noGrp="1"/>
          </p:cNvSpPr>
          <p:nvPr>
            <p:ph type="body"/>
          </p:nvPr>
        </p:nvSpPr>
        <p:spPr>
          <a:xfrm>
            <a:off x="8226720" y="4032360"/>
            <a:ext cx="3336480" cy="2127960"/>
          </a:xfrm>
          <a:prstGeom prst="rect">
            <a:avLst/>
          </a:prstGeom>
        </p:spPr>
        <p:txBody>
          <a:bodyPr lIns="0" tIns="0" rIns="0" bIns="0">
            <a:normAutofit/>
          </a:bodyPr>
          <a:lstStyle/>
          <a:p>
            <a:endParaRPr lang="en-US" sz="2800" b="0" strike="noStrike" spc="-1">
              <a:solidFill>
                <a:srgbClr val="FFFFFF"/>
              </a:solidFill>
              <a:latin typeface="Calibri"/>
            </a:endParaRPr>
          </a:p>
        </p:txBody>
      </p:sp>
    </p:spTree>
    <p:extLst>
      <p:ext uri="{BB962C8B-B14F-4D97-AF65-F5344CB8AC3E}">
        <p14:creationId xmlns:p14="http://schemas.microsoft.com/office/powerpoint/2010/main" val="18967167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8401" y="4145282"/>
            <a:ext cx="4687338"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8" y="6057150"/>
            <a:ext cx="5500158"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1800"/>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1800"/>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1800"/>
            </a:p>
          </p:txBody>
        </p:sp>
      </p:grpSp>
      <p:sp>
        <p:nvSpPr>
          <p:cNvPr id="2" name="Title 1"/>
          <p:cNvSpPr>
            <a:spLocks noGrp="1"/>
          </p:cNvSpPr>
          <p:nvPr>
            <p:ph type="ctrTitle"/>
          </p:nvPr>
        </p:nvSpPr>
        <p:spPr>
          <a:xfrm>
            <a:off x="1625600" y="584201"/>
            <a:ext cx="8737600"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600" y="2616200"/>
            <a:ext cx="8737600"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2/17/2021</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700305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2/17/2021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272480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8401" y="4145282"/>
            <a:ext cx="4687338"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601" y="2209802"/>
            <a:ext cx="8940800"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600" y="4951267"/>
            <a:ext cx="7071361"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2/17/2021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018026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9201" y="1706880"/>
            <a:ext cx="5080000"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2401" y="1706880"/>
            <a:ext cx="5080000"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2/17/2021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959755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9200" y="1701800"/>
            <a:ext cx="5084064"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9201" y="2717800"/>
            <a:ext cx="5080000"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8336" y="1701800"/>
            <a:ext cx="5084064"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2401" y="2717800"/>
            <a:ext cx="5080000"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2/17/2021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8122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219320" y="274680"/>
            <a:ext cx="10362960" cy="122364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103" name="PlaceHolder 2"/>
          <p:cNvSpPr>
            <a:spLocks noGrp="1"/>
          </p:cNvSpPr>
          <p:nvPr>
            <p:ph type="body"/>
          </p:nvPr>
        </p:nvSpPr>
        <p:spPr>
          <a:xfrm>
            <a:off x="1219320" y="1701720"/>
            <a:ext cx="10362960" cy="4461840"/>
          </a:xfrm>
          <a:prstGeom prst="rect">
            <a:avLst/>
          </a:prstGeom>
        </p:spPr>
        <p:txBody>
          <a:bodyPr lIns="0" tIns="0" rIns="0" bIns="0">
            <a:normAutofit/>
          </a:bodyPr>
          <a:lstStyle/>
          <a:p>
            <a:endParaRPr lang="en-US" sz="2800" b="0" strike="noStrike" spc="-1">
              <a:solidFill>
                <a:srgbClr val="FFFFFF"/>
              </a:solidFill>
              <a:latin typeface="Calibri"/>
            </a:endParaRPr>
          </a:p>
        </p:txBody>
      </p:sp>
    </p:spTree>
    <p:extLst>
      <p:ext uri="{BB962C8B-B14F-4D97-AF65-F5344CB8AC3E}">
        <p14:creationId xmlns:p14="http://schemas.microsoft.com/office/powerpoint/2010/main" val="33391177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2/17/2021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929870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2/17/2021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022306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1701800"/>
            <a:ext cx="4064000"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9200" y="4241800"/>
            <a:ext cx="4064000"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6400" y="584200"/>
            <a:ext cx="6096001"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2/17/2021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12942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1701800"/>
            <a:ext cx="4064000"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9200" y="4241800"/>
            <a:ext cx="4064000"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6400" y="584200"/>
            <a:ext cx="6096001"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2/17/2021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102034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2/17/2021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494682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584200"/>
            <a:ext cx="2743200"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9200" y="584200"/>
            <a:ext cx="7416800"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2/17/2021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091635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33140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1219320" y="274680"/>
            <a:ext cx="10362960" cy="122364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48" name="PlaceHolder 2"/>
          <p:cNvSpPr>
            <a:spLocks noGrp="1"/>
          </p:cNvSpPr>
          <p:nvPr>
            <p:ph type="subTitle"/>
          </p:nvPr>
        </p:nvSpPr>
        <p:spPr>
          <a:xfrm>
            <a:off x="1219320" y="1701720"/>
            <a:ext cx="10362960" cy="4461840"/>
          </a:xfrm>
          <a:prstGeom prst="rect">
            <a:avLst/>
          </a:prstGeom>
        </p:spPr>
        <p:txBody>
          <a:bodyPr lIns="0" tIns="0" rIns="0" bIns="0" anchor="ctr">
            <a:noAutofit/>
          </a:bodyPr>
          <a:lstStyle/>
          <a:p>
            <a:pPr algn="ctr"/>
            <a:endParaRPr lang="en-IN" sz="3200" b="0" strike="noStrike" spc="-1">
              <a:latin typeface="Arial"/>
            </a:endParaRPr>
          </a:p>
        </p:txBody>
      </p:sp>
    </p:spTree>
    <p:extLst>
      <p:ext uri="{BB962C8B-B14F-4D97-AF65-F5344CB8AC3E}">
        <p14:creationId xmlns:p14="http://schemas.microsoft.com/office/powerpoint/2010/main" val="41939377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219320" y="274680"/>
            <a:ext cx="10362960" cy="122364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50" name="PlaceHolder 2"/>
          <p:cNvSpPr>
            <a:spLocks noGrp="1"/>
          </p:cNvSpPr>
          <p:nvPr>
            <p:ph type="body"/>
          </p:nvPr>
        </p:nvSpPr>
        <p:spPr>
          <a:xfrm>
            <a:off x="1219320" y="1701720"/>
            <a:ext cx="10362960" cy="4461840"/>
          </a:xfrm>
          <a:prstGeom prst="rect">
            <a:avLst/>
          </a:prstGeom>
        </p:spPr>
        <p:txBody>
          <a:bodyPr lIns="0" tIns="0" rIns="0" bIns="0">
            <a:normAutofit/>
          </a:bodyPr>
          <a:lstStyle/>
          <a:p>
            <a:endParaRPr lang="en-US" sz="2800" b="0" strike="noStrike" spc="-1">
              <a:solidFill>
                <a:srgbClr val="FFFFFF"/>
              </a:solidFill>
              <a:latin typeface="Calibri"/>
            </a:endParaRPr>
          </a:p>
        </p:txBody>
      </p:sp>
    </p:spTree>
    <p:extLst>
      <p:ext uri="{BB962C8B-B14F-4D97-AF65-F5344CB8AC3E}">
        <p14:creationId xmlns:p14="http://schemas.microsoft.com/office/powerpoint/2010/main" val="124351546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219320" y="274680"/>
            <a:ext cx="10362960" cy="122364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52" name="PlaceHolder 2"/>
          <p:cNvSpPr>
            <a:spLocks noGrp="1"/>
          </p:cNvSpPr>
          <p:nvPr>
            <p:ph type="body"/>
          </p:nvPr>
        </p:nvSpPr>
        <p:spPr>
          <a:xfrm>
            <a:off x="1219320" y="1701720"/>
            <a:ext cx="5056920" cy="44618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53" name="PlaceHolder 3"/>
          <p:cNvSpPr>
            <a:spLocks noGrp="1"/>
          </p:cNvSpPr>
          <p:nvPr>
            <p:ph type="body"/>
          </p:nvPr>
        </p:nvSpPr>
        <p:spPr>
          <a:xfrm>
            <a:off x="6529320" y="1701720"/>
            <a:ext cx="5056920" cy="4461840"/>
          </a:xfrm>
          <a:prstGeom prst="rect">
            <a:avLst/>
          </a:prstGeom>
        </p:spPr>
        <p:txBody>
          <a:bodyPr lIns="0" tIns="0" rIns="0" bIns="0">
            <a:normAutofit/>
          </a:bodyPr>
          <a:lstStyle/>
          <a:p>
            <a:endParaRPr lang="en-US" sz="2800" b="0" strike="noStrike" spc="-1">
              <a:solidFill>
                <a:srgbClr val="FFFFFF"/>
              </a:solidFill>
              <a:latin typeface="Calibri"/>
            </a:endParaRPr>
          </a:p>
        </p:txBody>
      </p:sp>
    </p:spTree>
    <p:extLst>
      <p:ext uri="{BB962C8B-B14F-4D97-AF65-F5344CB8AC3E}">
        <p14:creationId xmlns:p14="http://schemas.microsoft.com/office/powerpoint/2010/main" val="4123523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219320" y="274680"/>
            <a:ext cx="10362960" cy="122364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105" name="PlaceHolder 2"/>
          <p:cNvSpPr>
            <a:spLocks noGrp="1"/>
          </p:cNvSpPr>
          <p:nvPr>
            <p:ph type="body"/>
          </p:nvPr>
        </p:nvSpPr>
        <p:spPr>
          <a:xfrm>
            <a:off x="1219320" y="1701720"/>
            <a:ext cx="5056920" cy="44618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106" name="PlaceHolder 3"/>
          <p:cNvSpPr>
            <a:spLocks noGrp="1"/>
          </p:cNvSpPr>
          <p:nvPr>
            <p:ph type="body"/>
          </p:nvPr>
        </p:nvSpPr>
        <p:spPr>
          <a:xfrm>
            <a:off x="6529320" y="1701720"/>
            <a:ext cx="5056920" cy="4461840"/>
          </a:xfrm>
          <a:prstGeom prst="rect">
            <a:avLst/>
          </a:prstGeom>
        </p:spPr>
        <p:txBody>
          <a:bodyPr lIns="0" tIns="0" rIns="0" bIns="0">
            <a:normAutofit/>
          </a:bodyPr>
          <a:lstStyle/>
          <a:p>
            <a:endParaRPr lang="en-US" sz="2800" b="0" strike="noStrike" spc="-1">
              <a:solidFill>
                <a:srgbClr val="FFFFFF"/>
              </a:solidFill>
              <a:latin typeface="Calibri"/>
            </a:endParaRPr>
          </a:p>
        </p:txBody>
      </p:sp>
    </p:spTree>
    <p:extLst>
      <p:ext uri="{BB962C8B-B14F-4D97-AF65-F5344CB8AC3E}">
        <p14:creationId xmlns:p14="http://schemas.microsoft.com/office/powerpoint/2010/main" val="32269832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1219320" y="274680"/>
            <a:ext cx="10362960" cy="1223640"/>
          </a:xfrm>
          <a:prstGeom prst="rect">
            <a:avLst/>
          </a:prstGeom>
        </p:spPr>
        <p:txBody>
          <a:bodyPr lIns="0" tIns="0" rIns="0" bIns="0" anchor="ctr">
            <a:noAutofit/>
          </a:bodyPr>
          <a:lstStyle/>
          <a:p>
            <a:endParaRPr lang="en-US" sz="1800" b="0" strike="noStrike" spc="-1">
              <a:solidFill>
                <a:srgbClr val="FFFFFF"/>
              </a:solidFill>
              <a:latin typeface="Calibri"/>
            </a:endParaRPr>
          </a:p>
        </p:txBody>
      </p:sp>
    </p:spTree>
    <p:extLst>
      <p:ext uri="{BB962C8B-B14F-4D97-AF65-F5344CB8AC3E}">
        <p14:creationId xmlns:p14="http://schemas.microsoft.com/office/powerpoint/2010/main" val="25759858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1219320" y="274680"/>
            <a:ext cx="10362960" cy="5673240"/>
          </a:xfrm>
          <a:prstGeom prst="rect">
            <a:avLst/>
          </a:prstGeom>
        </p:spPr>
        <p:txBody>
          <a:bodyPr lIns="0" tIns="0" rIns="0" bIns="0" anchor="ctr">
            <a:noAutofit/>
          </a:bodyPr>
          <a:lstStyle/>
          <a:p>
            <a:pPr algn="ctr"/>
            <a:endParaRPr lang="en-IN" sz="3200" b="0" strike="noStrike" spc="-1">
              <a:latin typeface="Arial"/>
            </a:endParaRPr>
          </a:p>
        </p:txBody>
      </p:sp>
    </p:spTree>
    <p:extLst>
      <p:ext uri="{BB962C8B-B14F-4D97-AF65-F5344CB8AC3E}">
        <p14:creationId xmlns:p14="http://schemas.microsoft.com/office/powerpoint/2010/main" val="1279653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219320" y="274680"/>
            <a:ext cx="10362960" cy="122364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57" name="PlaceHolder 2"/>
          <p:cNvSpPr>
            <a:spLocks noGrp="1"/>
          </p:cNvSpPr>
          <p:nvPr>
            <p:ph type="body"/>
          </p:nvPr>
        </p:nvSpPr>
        <p:spPr>
          <a:xfrm>
            <a:off x="1219320" y="1701720"/>
            <a:ext cx="5056920" cy="212796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58" name="PlaceHolder 3"/>
          <p:cNvSpPr>
            <a:spLocks noGrp="1"/>
          </p:cNvSpPr>
          <p:nvPr>
            <p:ph type="body"/>
          </p:nvPr>
        </p:nvSpPr>
        <p:spPr>
          <a:xfrm>
            <a:off x="6529320" y="1701720"/>
            <a:ext cx="5056920" cy="44618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59" name="PlaceHolder 4"/>
          <p:cNvSpPr>
            <a:spLocks noGrp="1"/>
          </p:cNvSpPr>
          <p:nvPr>
            <p:ph type="body"/>
          </p:nvPr>
        </p:nvSpPr>
        <p:spPr>
          <a:xfrm>
            <a:off x="1219320" y="4032360"/>
            <a:ext cx="5056920" cy="2127960"/>
          </a:xfrm>
          <a:prstGeom prst="rect">
            <a:avLst/>
          </a:prstGeom>
        </p:spPr>
        <p:txBody>
          <a:bodyPr lIns="0" tIns="0" rIns="0" bIns="0">
            <a:normAutofit/>
          </a:bodyPr>
          <a:lstStyle/>
          <a:p>
            <a:endParaRPr lang="en-US" sz="2800" b="0" strike="noStrike" spc="-1">
              <a:solidFill>
                <a:srgbClr val="FFFFFF"/>
              </a:solidFill>
              <a:latin typeface="Calibri"/>
            </a:endParaRPr>
          </a:p>
        </p:txBody>
      </p:sp>
    </p:spTree>
    <p:extLst>
      <p:ext uri="{BB962C8B-B14F-4D97-AF65-F5344CB8AC3E}">
        <p14:creationId xmlns:p14="http://schemas.microsoft.com/office/powerpoint/2010/main" val="278747446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219320" y="274680"/>
            <a:ext cx="10362960" cy="122364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61" name="PlaceHolder 2"/>
          <p:cNvSpPr>
            <a:spLocks noGrp="1"/>
          </p:cNvSpPr>
          <p:nvPr>
            <p:ph type="body"/>
          </p:nvPr>
        </p:nvSpPr>
        <p:spPr>
          <a:xfrm>
            <a:off x="1219320" y="1701720"/>
            <a:ext cx="5056920" cy="44618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62" name="PlaceHolder 3"/>
          <p:cNvSpPr>
            <a:spLocks noGrp="1"/>
          </p:cNvSpPr>
          <p:nvPr>
            <p:ph type="body"/>
          </p:nvPr>
        </p:nvSpPr>
        <p:spPr>
          <a:xfrm>
            <a:off x="6529320" y="1701720"/>
            <a:ext cx="5056920" cy="212796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63" name="PlaceHolder 4"/>
          <p:cNvSpPr>
            <a:spLocks noGrp="1"/>
          </p:cNvSpPr>
          <p:nvPr>
            <p:ph type="body"/>
          </p:nvPr>
        </p:nvSpPr>
        <p:spPr>
          <a:xfrm>
            <a:off x="6529320" y="4032360"/>
            <a:ext cx="5056920" cy="2127960"/>
          </a:xfrm>
          <a:prstGeom prst="rect">
            <a:avLst/>
          </a:prstGeom>
        </p:spPr>
        <p:txBody>
          <a:bodyPr lIns="0" tIns="0" rIns="0" bIns="0">
            <a:normAutofit/>
          </a:bodyPr>
          <a:lstStyle/>
          <a:p>
            <a:endParaRPr lang="en-US" sz="2800" b="0" strike="noStrike" spc="-1">
              <a:solidFill>
                <a:srgbClr val="FFFFFF"/>
              </a:solidFill>
              <a:latin typeface="Calibri"/>
            </a:endParaRPr>
          </a:p>
        </p:txBody>
      </p:sp>
    </p:spTree>
    <p:extLst>
      <p:ext uri="{BB962C8B-B14F-4D97-AF65-F5344CB8AC3E}">
        <p14:creationId xmlns:p14="http://schemas.microsoft.com/office/powerpoint/2010/main" val="208809650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219320" y="274680"/>
            <a:ext cx="10362960" cy="122364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65" name="PlaceHolder 2"/>
          <p:cNvSpPr>
            <a:spLocks noGrp="1"/>
          </p:cNvSpPr>
          <p:nvPr>
            <p:ph type="body"/>
          </p:nvPr>
        </p:nvSpPr>
        <p:spPr>
          <a:xfrm>
            <a:off x="1219320" y="1701720"/>
            <a:ext cx="5056920" cy="212796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66" name="PlaceHolder 3"/>
          <p:cNvSpPr>
            <a:spLocks noGrp="1"/>
          </p:cNvSpPr>
          <p:nvPr>
            <p:ph type="body"/>
          </p:nvPr>
        </p:nvSpPr>
        <p:spPr>
          <a:xfrm>
            <a:off x="6529320" y="1701720"/>
            <a:ext cx="5056920" cy="212796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67" name="PlaceHolder 4"/>
          <p:cNvSpPr>
            <a:spLocks noGrp="1"/>
          </p:cNvSpPr>
          <p:nvPr>
            <p:ph type="body"/>
          </p:nvPr>
        </p:nvSpPr>
        <p:spPr>
          <a:xfrm>
            <a:off x="1219320" y="4032360"/>
            <a:ext cx="10362960" cy="2127960"/>
          </a:xfrm>
          <a:prstGeom prst="rect">
            <a:avLst/>
          </a:prstGeom>
        </p:spPr>
        <p:txBody>
          <a:bodyPr lIns="0" tIns="0" rIns="0" bIns="0">
            <a:normAutofit/>
          </a:bodyPr>
          <a:lstStyle/>
          <a:p>
            <a:endParaRPr lang="en-US" sz="2800" b="0" strike="noStrike" spc="-1">
              <a:solidFill>
                <a:srgbClr val="FFFFFF"/>
              </a:solidFill>
              <a:latin typeface="Calibri"/>
            </a:endParaRPr>
          </a:p>
        </p:txBody>
      </p:sp>
    </p:spTree>
    <p:extLst>
      <p:ext uri="{BB962C8B-B14F-4D97-AF65-F5344CB8AC3E}">
        <p14:creationId xmlns:p14="http://schemas.microsoft.com/office/powerpoint/2010/main" val="219178129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219320" y="274680"/>
            <a:ext cx="10362960" cy="122364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69" name="PlaceHolder 2"/>
          <p:cNvSpPr>
            <a:spLocks noGrp="1"/>
          </p:cNvSpPr>
          <p:nvPr>
            <p:ph type="body"/>
          </p:nvPr>
        </p:nvSpPr>
        <p:spPr>
          <a:xfrm>
            <a:off x="1219320" y="1701720"/>
            <a:ext cx="10362960" cy="212796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70" name="PlaceHolder 3"/>
          <p:cNvSpPr>
            <a:spLocks noGrp="1"/>
          </p:cNvSpPr>
          <p:nvPr>
            <p:ph type="body"/>
          </p:nvPr>
        </p:nvSpPr>
        <p:spPr>
          <a:xfrm>
            <a:off x="1219320" y="4032360"/>
            <a:ext cx="10362960" cy="2127960"/>
          </a:xfrm>
          <a:prstGeom prst="rect">
            <a:avLst/>
          </a:prstGeom>
        </p:spPr>
        <p:txBody>
          <a:bodyPr lIns="0" tIns="0" rIns="0" bIns="0">
            <a:normAutofit/>
          </a:bodyPr>
          <a:lstStyle/>
          <a:p>
            <a:endParaRPr lang="en-US" sz="2800" b="0" strike="noStrike" spc="-1">
              <a:solidFill>
                <a:srgbClr val="FFFFFF"/>
              </a:solidFill>
              <a:latin typeface="Calibri"/>
            </a:endParaRPr>
          </a:p>
        </p:txBody>
      </p:sp>
    </p:spTree>
    <p:extLst>
      <p:ext uri="{BB962C8B-B14F-4D97-AF65-F5344CB8AC3E}">
        <p14:creationId xmlns:p14="http://schemas.microsoft.com/office/powerpoint/2010/main" val="13532333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219320" y="274680"/>
            <a:ext cx="10362960" cy="122364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72" name="PlaceHolder 2"/>
          <p:cNvSpPr>
            <a:spLocks noGrp="1"/>
          </p:cNvSpPr>
          <p:nvPr>
            <p:ph type="body"/>
          </p:nvPr>
        </p:nvSpPr>
        <p:spPr>
          <a:xfrm>
            <a:off x="1219320" y="1701720"/>
            <a:ext cx="5056920" cy="212796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73" name="PlaceHolder 3"/>
          <p:cNvSpPr>
            <a:spLocks noGrp="1"/>
          </p:cNvSpPr>
          <p:nvPr>
            <p:ph type="body"/>
          </p:nvPr>
        </p:nvSpPr>
        <p:spPr>
          <a:xfrm>
            <a:off x="6529320" y="1701720"/>
            <a:ext cx="5056920" cy="212796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74" name="PlaceHolder 4"/>
          <p:cNvSpPr>
            <a:spLocks noGrp="1"/>
          </p:cNvSpPr>
          <p:nvPr>
            <p:ph type="body"/>
          </p:nvPr>
        </p:nvSpPr>
        <p:spPr>
          <a:xfrm>
            <a:off x="1219320" y="4032360"/>
            <a:ext cx="5056920" cy="212796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75" name="PlaceHolder 5"/>
          <p:cNvSpPr>
            <a:spLocks noGrp="1"/>
          </p:cNvSpPr>
          <p:nvPr>
            <p:ph type="body"/>
          </p:nvPr>
        </p:nvSpPr>
        <p:spPr>
          <a:xfrm>
            <a:off x="6529320" y="4032360"/>
            <a:ext cx="5056920" cy="2127960"/>
          </a:xfrm>
          <a:prstGeom prst="rect">
            <a:avLst/>
          </a:prstGeom>
        </p:spPr>
        <p:txBody>
          <a:bodyPr lIns="0" tIns="0" rIns="0" bIns="0">
            <a:normAutofit/>
          </a:bodyPr>
          <a:lstStyle/>
          <a:p>
            <a:endParaRPr lang="en-US" sz="2800" b="0" strike="noStrike" spc="-1">
              <a:solidFill>
                <a:srgbClr val="FFFFFF"/>
              </a:solidFill>
              <a:latin typeface="Calibri"/>
            </a:endParaRPr>
          </a:p>
        </p:txBody>
      </p:sp>
    </p:spTree>
    <p:extLst>
      <p:ext uri="{BB962C8B-B14F-4D97-AF65-F5344CB8AC3E}">
        <p14:creationId xmlns:p14="http://schemas.microsoft.com/office/powerpoint/2010/main" val="5457876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219320" y="274680"/>
            <a:ext cx="10362960" cy="122364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77" name="PlaceHolder 2"/>
          <p:cNvSpPr>
            <a:spLocks noGrp="1"/>
          </p:cNvSpPr>
          <p:nvPr>
            <p:ph type="body"/>
          </p:nvPr>
        </p:nvSpPr>
        <p:spPr>
          <a:xfrm>
            <a:off x="1219320" y="1701720"/>
            <a:ext cx="3336480" cy="212796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78" name="PlaceHolder 3"/>
          <p:cNvSpPr>
            <a:spLocks noGrp="1"/>
          </p:cNvSpPr>
          <p:nvPr>
            <p:ph type="body"/>
          </p:nvPr>
        </p:nvSpPr>
        <p:spPr>
          <a:xfrm>
            <a:off x="4722840" y="1701720"/>
            <a:ext cx="3336480" cy="212796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79" name="PlaceHolder 4"/>
          <p:cNvSpPr>
            <a:spLocks noGrp="1"/>
          </p:cNvSpPr>
          <p:nvPr>
            <p:ph type="body"/>
          </p:nvPr>
        </p:nvSpPr>
        <p:spPr>
          <a:xfrm>
            <a:off x="8226720" y="1701720"/>
            <a:ext cx="3336480" cy="212796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80" name="PlaceHolder 5"/>
          <p:cNvSpPr>
            <a:spLocks noGrp="1"/>
          </p:cNvSpPr>
          <p:nvPr>
            <p:ph type="body"/>
          </p:nvPr>
        </p:nvSpPr>
        <p:spPr>
          <a:xfrm>
            <a:off x="1219320" y="4032360"/>
            <a:ext cx="3336480" cy="212796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81" name="PlaceHolder 6"/>
          <p:cNvSpPr>
            <a:spLocks noGrp="1"/>
          </p:cNvSpPr>
          <p:nvPr>
            <p:ph type="body"/>
          </p:nvPr>
        </p:nvSpPr>
        <p:spPr>
          <a:xfrm>
            <a:off x="4722840" y="4032360"/>
            <a:ext cx="3336480" cy="212796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82" name="PlaceHolder 7"/>
          <p:cNvSpPr>
            <a:spLocks noGrp="1"/>
          </p:cNvSpPr>
          <p:nvPr>
            <p:ph type="body"/>
          </p:nvPr>
        </p:nvSpPr>
        <p:spPr>
          <a:xfrm>
            <a:off x="8226720" y="4032360"/>
            <a:ext cx="3336480" cy="2127960"/>
          </a:xfrm>
          <a:prstGeom prst="rect">
            <a:avLst/>
          </a:prstGeom>
        </p:spPr>
        <p:txBody>
          <a:bodyPr lIns="0" tIns="0" rIns="0" bIns="0">
            <a:normAutofit/>
          </a:bodyPr>
          <a:lstStyle/>
          <a:p>
            <a:endParaRPr lang="en-US" sz="2800" b="0" strike="noStrike" spc="-1">
              <a:solidFill>
                <a:srgbClr val="FFFFFF"/>
              </a:solidFill>
              <a:latin typeface="Calibri"/>
            </a:endParaRPr>
          </a:p>
        </p:txBody>
      </p:sp>
    </p:spTree>
    <p:extLst>
      <p:ext uri="{BB962C8B-B14F-4D97-AF65-F5344CB8AC3E}">
        <p14:creationId xmlns:p14="http://schemas.microsoft.com/office/powerpoint/2010/main" val="1696058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7" name="PlaceHolder 1"/>
          <p:cNvSpPr>
            <a:spLocks noGrp="1"/>
          </p:cNvSpPr>
          <p:nvPr>
            <p:ph type="title"/>
          </p:nvPr>
        </p:nvSpPr>
        <p:spPr>
          <a:xfrm>
            <a:off x="1219320" y="274680"/>
            <a:ext cx="10362960" cy="1223640"/>
          </a:xfrm>
          <a:prstGeom prst="rect">
            <a:avLst/>
          </a:prstGeom>
        </p:spPr>
        <p:txBody>
          <a:bodyPr lIns="0" tIns="0" rIns="0" bIns="0" anchor="ctr">
            <a:noAutofit/>
          </a:bodyPr>
          <a:lstStyle/>
          <a:p>
            <a:endParaRPr lang="en-US" sz="1800" b="0" strike="noStrike" spc="-1">
              <a:solidFill>
                <a:srgbClr val="FFFFFF"/>
              </a:solidFill>
              <a:latin typeface="Calibri"/>
            </a:endParaRPr>
          </a:p>
        </p:txBody>
      </p:sp>
    </p:spTree>
    <p:extLst>
      <p:ext uri="{BB962C8B-B14F-4D97-AF65-F5344CB8AC3E}">
        <p14:creationId xmlns:p14="http://schemas.microsoft.com/office/powerpoint/2010/main" val="408183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8" name="PlaceHolder 1"/>
          <p:cNvSpPr>
            <a:spLocks noGrp="1"/>
          </p:cNvSpPr>
          <p:nvPr>
            <p:ph type="subTitle"/>
          </p:nvPr>
        </p:nvSpPr>
        <p:spPr>
          <a:xfrm>
            <a:off x="1219320" y="274680"/>
            <a:ext cx="10362960" cy="5673240"/>
          </a:xfrm>
          <a:prstGeom prst="rect">
            <a:avLst/>
          </a:prstGeom>
        </p:spPr>
        <p:txBody>
          <a:bodyPr lIns="0" tIns="0" rIns="0" bIns="0" anchor="ctr">
            <a:noAutofit/>
          </a:bodyPr>
          <a:lstStyle/>
          <a:p>
            <a:pPr algn="ctr"/>
            <a:endParaRPr lang="en-IN" sz="3200" b="0" strike="noStrike" spc="-1">
              <a:latin typeface="Arial"/>
            </a:endParaRPr>
          </a:p>
        </p:txBody>
      </p:sp>
    </p:spTree>
    <p:extLst>
      <p:ext uri="{BB962C8B-B14F-4D97-AF65-F5344CB8AC3E}">
        <p14:creationId xmlns:p14="http://schemas.microsoft.com/office/powerpoint/2010/main" val="531556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1219320" y="274680"/>
            <a:ext cx="10362960" cy="122364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110" name="PlaceHolder 2"/>
          <p:cNvSpPr>
            <a:spLocks noGrp="1"/>
          </p:cNvSpPr>
          <p:nvPr>
            <p:ph type="body"/>
          </p:nvPr>
        </p:nvSpPr>
        <p:spPr>
          <a:xfrm>
            <a:off x="1219320" y="1701720"/>
            <a:ext cx="5056920" cy="212796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111" name="PlaceHolder 3"/>
          <p:cNvSpPr>
            <a:spLocks noGrp="1"/>
          </p:cNvSpPr>
          <p:nvPr>
            <p:ph type="body"/>
          </p:nvPr>
        </p:nvSpPr>
        <p:spPr>
          <a:xfrm>
            <a:off x="6529320" y="1701720"/>
            <a:ext cx="5056920" cy="44618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112" name="PlaceHolder 4"/>
          <p:cNvSpPr>
            <a:spLocks noGrp="1"/>
          </p:cNvSpPr>
          <p:nvPr>
            <p:ph type="body"/>
          </p:nvPr>
        </p:nvSpPr>
        <p:spPr>
          <a:xfrm>
            <a:off x="1219320" y="4032360"/>
            <a:ext cx="5056920" cy="2127960"/>
          </a:xfrm>
          <a:prstGeom prst="rect">
            <a:avLst/>
          </a:prstGeom>
        </p:spPr>
        <p:txBody>
          <a:bodyPr lIns="0" tIns="0" rIns="0" bIns="0">
            <a:normAutofit/>
          </a:bodyPr>
          <a:lstStyle/>
          <a:p>
            <a:endParaRPr lang="en-US" sz="2800" b="0" strike="noStrike" spc="-1">
              <a:solidFill>
                <a:srgbClr val="FFFFFF"/>
              </a:solidFill>
              <a:latin typeface="Calibri"/>
            </a:endParaRPr>
          </a:p>
        </p:txBody>
      </p:sp>
    </p:spTree>
    <p:extLst>
      <p:ext uri="{BB962C8B-B14F-4D97-AF65-F5344CB8AC3E}">
        <p14:creationId xmlns:p14="http://schemas.microsoft.com/office/powerpoint/2010/main" val="3878495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1219320" y="274680"/>
            <a:ext cx="10362960" cy="122364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114" name="PlaceHolder 2"/>
          <p:cNvSpPr>
            <a:spLocks noGrp="1"/>
          </p:cNvSpPr>
          <p:nvPr>
            <p:ph type="body"/>
          </p:nvPr>
        </p:nvSpPr>
        <p:spPr>
          <a:xfrm>
            <a:off x="1219320" y="1701720"/>
            <a:ext cx="5056920" cy="44618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115" name="PlaceHolder 3"/>
          <p:cNvSpPr>
            <a:spLocks noGrp="1"/>
          </p:cNvSpPr>
          <p:nvPr>
            <p:ph type="body"/>
          </p:nvPr>
        </p:nvSpPr>
        <p:spPr>
          <a:xfrm>
            <a:off x="6529320" y="1701720"/>
            <a:ext cx="5056920" cy="212796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116" name="PlaceHolder 4"/>
          <p:cNvSpPr>
            <a:spLocks noGrp="1"/>
          </p:cNvSpPr>
          <p:nvPr>
            <p:ph type="body"/>
          </p:nvPr>
        </p:nvSpPr>
        <p:spPr>
          <a:xfrm>
            <a:off x="6529320" y="4032360"/>
            <a:ext cx="5056920" cy="2127960"/>
          </a:xfrm>
          <a:prstGeom prst="rect">
            <a:avLst/>
          </a:prstGeom>
        </p:spPr>
        <p:txBody>
          <a:bodyPr lIns="0" tIns="0" rIns="0" bIns="0">
            <a:normAutofit/>
          </a:bodyPr>
          <a:lstStyle/>
          <a:p>
            <a:endParaRPr lang="en-US" sz="2800" b="0" strike="noStrike" spc="-1">
              <a:solidFill>
                <a:srgbClr val="FFFFFF"/>
              </a:solidFill>
              <a:latin typeface="Calibri"/>
            </a:endParaRPr>
          </a:p>
        </p:txBody>
      </p:sp>
    </p:spTree>
    <p:extLst>
      <p:ext uri="{BB962C8B-B14F-4D97-AF65-F5344CB8AC3E}">
        <p14:creationId xmlns:p14="http://schemas.microsoft.com/office/powerpoint/2010/main" val="3370166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1219320" y="274680"/>
            <a:ext cx="10362960" cy="122364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118" name="PlaceHolder 2"/>
          <p:cNvSpPr>
            <a:spLocks noGrp="1"/>
          </p:cNvSpPr>
          <p:nvPr>
            <p:ph type="body"/>
          </p:nvPr>
        </p:nvSpPr>
        <p:spPr>
          <a:xfrm>
            <a:off x="1219320" y="1701720"/>
            <a:ext cx="5056920" cy="212796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119" name="PlaceHolder 3"/>
          <p:cNvSpPr>
            <a:spLocks noGrp="1"/>
          </p:cNvSpPr>
          <p:nvPr>
            <p:ph type="body"/>
          </p:nvPr>
        </p:nvSpPr>
        <p:spPr>
          <a:xfrm>
            <a:off x="6529320" y="1701720"/>
            <a:ext cx="5056920" cy="212796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120" name="PlaceHolder 4"/>
          <p:cNvSpPr>
            <a:spLocks noGrp="1"/>
          </p:cNvSpPr>
          <p:nvPr>
            <p:ph type="body"/>
          </p:nvPr>
        </p:nvSpPr>
        <p:spPr>
          <a:xfrm>
            <a:off x="1219320" y="4032360"/>
            <a:ext cx="10362960" cy="2127960"/>
          </a:xfrm>
          <a:prstGeom prst="rect">
            <a:avLst/>
          </a:prstGeom>
        </p:spPr>
        <p:txBody>
          <a:bodyPr lIns="0" tIns="0" rIns="0" bIns="0">
            <a:normAutofit/>
          </a:bodyPr>
          <a:lstStyle/>
          <a:p>
            <a:endParaRPr lang="en-US" sz="2800" b="0" strike="noStrike" spc="-1">
              <a:solidFill>
                <a:srgbClr val="FFFFFF"/>
              </a:solidFill>
              <a:latin typeface="Calibri"/>
            </a:endParaRPr>
          </a:p>
        </p:txBody>
      </p:sp>
    </p:spTree>
    <p:extLst>
      <p:ext uri="{BB962C8B-B14F-4D97-AF65-F5344CB8AC3E}">
        <p14:creationId xmlns:p14="http://schemas.microsoft.com/office/powerpoint/2010/main" val="3246954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00"/>
            </a:gs>
            <a:gs pos="100000">
              <a:srgbClr val="0E1830"/>
            </a:gs>
          </a:gsLst>
          <a:lin ang="3600000"/>
        </a:gradFill>
        <a:effectLst/>
      </p:bgPr>
    </p:bg>
    <p:spTree>
      <p:nvGrpSpPr>
        <p:cNvPr id="1" name=""/>
        <p:cNvGrpSpPr/>
        <p:nvPr/>
      </p:nvGrpSpPr>
      <p:grpSpPr>
        <a:xfrm>
          <a:off x="0" y="0"/>
          <a:ext cx="0" cy="0"/>
          <a:chOff x="0" y="0"/>
          <a:chExt cx="0" cy="0"/>
        </a:xfrm>
      </p:grpSpPr>
      <p:grpSp>
        <p:nvGrpSpPr>
          <p:cNvPr id="83" name="Group 1"/>
          <p:cNvGrpSpPr/>
          <p:nvPr/>
        </p:nvGrpSpPr>
        <p:grpSpPr>
          <a:xfrm>
            <a:off x="-15840" y="-3240"/>
            <a:ext cx="820080" cy="5229000"/>
            <a:chOff x="-15840" y="-3240"/>
            <a:chExt cx="820080" cy="5229000"/>
          </a:xfrm>
        </p:grpSpPr>
        <p:sp>
          <p:nvSpPr>
            <p:cNvPr id="84" name="CustomShape 2"/>
            <p:cNvSpPr/>
            <p:nvPr/>
          </p:nvSpPr>
          <p:spPr>
            <a:xfrm>
              <a:off x="-12600" y="0"/>
              <a:ext cx="816840" cy="5225760"/>
            </a:xfrm>
            <a:custGeom>
              <a:avLst/>
              <a:gdLst/>
              <a:ahLst/>
              <a:cxnLst/>
              <a:rect l="l" t="t" r="r" b="b"/>
              <a:pathLst>
                <a:path w="612775" h="3919538">
                  <a:moveTo>
                    <a:pt x="0" y="3919538"/>
                  </a:moveTo>
                  <a:lnTo>
                    <a:pt x="612775" y="2984500"/>
                  </a:lnTo>
                  <a:lnTo>
                    <a:pt x="612775" y="0"/>
                  </a:lnTo>
                </a:path>
              </a:pathLst>
            </a:custGeom>
            <a:noFill/>
            <a:ln w="38160">
              <a:solidFill>
                <a:srgbClr val="007373"/>
              </a:solidFill>
            </a:ln>
          </p:spPr>
          <p:style>
            <a:lnRef idx="2">
              <a:schemeClr val="accent1">
                <a:shade val="50000"/>
              </a:schemeClr>
            </a:lnRef>
            <a:fillRef idx="1">
              <a:schemeClr val="accent1"/>
            </a:fillRef>
            <a:effectRef idx="0">
              <a:schemeClr val="accent1"/>
            </a:effectRef>
            <a:fontRef idx="minor"/>
          </p:style>
        </p:sp>
        <p:sp>
          <p:nvSpPr>
            <p:cNvPr id="85" name="CustomShape 3"/>
            <p:cNvSpPr/>
            <p:nvPr/>
          </p:nvSpPr>
          <p:spPr>
            <a:xfrm>
              <a:off x="-15840" y="0"/>
              <a:ext cx="547200" cy="4562280"/>
            </a:xfrm>
            <a:custGeom>
              <a:avLst/>
              <a:gdLst/>
              <a:ahLst/>
              <a:cxnLst/>
              <a:rect l="l" t="t" r="r" b="b"/>
              <a:pathLst>
                <a:path w="410751" h="3421856">
                  <a:moveTo>
                    <a:pt x="0" y="3421856"/>
                  </a:moveTo>
                  <a:lnTo>
                    <a:pt x="410751" y="2798680"/>
                  </a:lnTo>
                  <a:lnTo>
                    <a:pt x="409575" y="0"/>
                  </a:lnTo>
                </a:path>
              </a:pathLst>
            </a:custGeom>
            <a:noFill/>
            <a:ln w="28440">
              <a:solidFill>
                <a:srgbClr val="007373"/>
              </a:solidFill>
            </a:ln>
          </p:spPr>
          <p:style>
            <a:lnRef idx="2">
              <a:schemeClr val="accent1">
                <a:shade val="50000"/>
              </a:schemeClr>
            </a:lnRef>
            <a:fillRef idx="1">
              <a:schemeClr val="accent1"/>
            </a:fillRef>
            <a:effectRef idx="0">
              <a:schemeClr val="accent1"/>
            </a:effectRef>
            <a:fontRef idx="minor"/>
          </p:style>
        </p:sp>
        <p:sp>
          <p:nvSpPr>
            <p:cNvPr id="86" name="CustomShape 4"/>
            <p:cNvSpPr/>
            <p:nvPr/>
          </p:nvSpPr>
          <p:spPr>
            <a:xfrm>
              <a:off x="-9360" y="-3240"/>
              <a:ext cx="318240" cy="3968280"/>
            </a:xfrm>
            <a:custGeom>
              <a:avLst/>
              <a:gdLst/>
              <a:ahLst/>
              <a:cxnLst/>
              <a:rect l="l" t="t" r="r" b="b"/>
              <a:pathLst>
                <a:path w="238919" h="2976561">
                  <a:moveTo>
                    <a:pt x="0" y="2976561"/>
                  </a:moveTo>
                  <a:lnTo>
                    <a:pt x="238919" y="2616170"/>
                  </a:lnTo>
                  <a:cubicBezTo>
                    <a:pt x="238654" y="1744113"/>
                    <a:pt x="238390" y="872057"/>
                    <a:pt x="238125" y="0"/>
                  </a:cubicBezTo>
                </a:path>
              </a:pathLst>
            </a:custGeom>
            <a:noFill/>
            <a:ln>
              <a:solidFill>
                <a:srgbClr val="004D4D"/>
              </a:solidFill>
            </a:ln>
          </p:spPr>
          <p:style>
            <a:lnRef idx="2">
              <a:schemeClr val="accent1">
                <a:shade val="50000"/>
              </a:schemeClr>
            </a:lnRef>
            <a:fillRef idx="1">
              <a:schemeClr val="accent1"/>
            </a:fillRef>
            <a:effectRef idx="0">
              <a:schemeClr val="accent1"/>
            </a:effectRef>
            <a:fontRef idx="minor"/>
          </p:style>
        </p:sp>
      </p:grpSp>
      <p:grpSp>
        <p:nvGrpSpPr>
          <p:cNvPr id="87" name="Group 5"/>
          <p:cNvGrpSpPr/>
          <p:nvPr/>
        </p:nvGrpSpPr>
        <p:grpSpPr>
          <a:xfrm>
            <a:off x="7518240" y="4145040"/>
            <a:ext cx="4687200" cy="2731320"/>
            <a:chOff x="7518240" y="4145040"/>
            <a:chExt cx="4687200" cy="2731320"/>
          </a:xfrm>
        </p:grpSpPr>
        <p:sp>
          <p:nvSpPr>
            <p:cNvPr id="88" name="Line 6"/>
            <p:cNvSpPr/>
            <p:nvPr/>
          </p:nvSpPr>
          <p:spPr>
            <a:xfrm flipV="1">
              <a:off x="7518240" y="4145040"/>
              <a:ext cx="4687200" cy="2716200"/>
            </a:xfrm>
            <a:prstGeom prst="line">
              <a:avLst/>
            </a:prstGeom>
            <a:ln w="38160">
              <a:solidFill>
                <a:srgbClr val="007373"/>
              </a:solidFill>
            </a:ln>
          </p:spPr>
          <p:style>
            <a:lnRef idx="2">
              <a:schemeClr val="accent1">
                <a:shade val="50000"/>
              </a:schemeClr>
            </a:lnRef>
            <a:fillRef idx="1">
              <a:schemeClr val="accent1"/>
            </a:fillRef>
            <a:effectRef idx="0">
              <a:schemeClr val="accent1"/>
            </a:effectRef>
            <a:fontRef idx="minor"/>
          </p:style>
        </p:sp>
        <p:sp>
          <p:nvSpPr>
            <p:cNvPr id="89" name="Line 7"/>
            <p:cNvSpPr/>
            <p:nvPr/>
          </p:nvSpPr>
          <p:spPr>
            <a:xfrm flipV="1">
              <a:off x="8006040" y="4444920"/>
              <a:ext cx="4199400" cy="2431440"/>
            </a:xfrm>
            <a:prstGeom prst="line">
              <a:avLst/>
            </a:prstGeom>
            <a:ln w="28440">
              <a:solidFill>
                <a:srgbClr val="007373"/>
              </a:solidFill>
            </a:ln>
          </p:spPr>
          <p:style>
            <a:lnRef idx="2">
              <a:schemeClr val="accent1">
                <a:shade val="50000"/>
              </a:schemeClr>
            </a:lnRef>
            <a:fillRef idx="1">
              <a:schemeClr val="accent1"/>
            </a:fillRef>
            <a:effectRef idx="0">
              <a:schemeClr val="accent1"/>
            </a:effectRef>
            <a:fontRef idx="minor"/>
          </p:style>
        </p:sp>
        <p:sp>
          <p:nvSpPr>
            <p:cNvPr id="90" name="Line 8"/>
            <p:cNvSpPr/>
            <p:nvPr/>
          </p:nvSpPr>
          <p:spPr>
            <a:xfrm flipV="1">
              <a:off x="8517600" y="4732920"/>
              <a:ext cx="3687840" cy="2133720"/>
            </a:xfrm>
            <a:prstGeom prst="line">
              <a:avLst/>
            </a:prstGeom>
            <a:ln>
              <a:solidFill>
                <a:srgbClr val="004D4D"/>
              </a:solidFill>
            </a:ln>
          </p:spPr>
          <p:style>
            <a:lnRef idx="2">
              <a:schemeClr val="accent1">
                <a:shade val="50000"/>
              </a:schemeClr>
            </a:lnRef>
            <a:fillRef idx="1">
              <a:schemeClr val="accent1"/>
            </a:fillRef>
            <a:effectRef idx="0">
              <a:schemeClr val="accent1"/>
            </a:effectRef>
            <a:fontRef idx="minor"/>
          </p:style>
        </p:sp>
      </p:grpSp>
      <p:grpSp>
        <p:nvGrpSpPr>
          <p:cNvPr id="91" name="Group 9"/>
          <p:cNvGrpSpPr/>
          <p:nvPr/>
        </p:nvGrpSpPr>
        <p:grpSpPr>
          <a:xfrm>
            <a:off x="-9000" y="6057360"/>
            <a:ext cx="5500080" cy="820080"/>
            <a:chOff x="-9000" y="6057360"/>
            <a:chExt cx="5500080" cy="820080"/>
          </a:xfrm>
        </p:grpSpPr>
        <p:sp>
          <p:nvSpPr>
            <p:cNvPr id="92" name="CustomShape 10"/>
            <p:cNvSpPr/>
            <p:nvPr/>
          </p:nvSpPr>
          <p:spPr>
            <a:xfrm rot="16200000">
              <a:off x="2338920" y="3722040"/>
              <a:ext cx="816840" cy="5487120"/>
            </a:xfrm>
            <a:custGeom>
              <a:avLst/>
              <a:gdLst/>
              <a:ahLst/>
              <a:cxnLst/>
              <a:rect l="l" t="t" r="r" b="b"/>
              <a:pathLst>
                <a:path w="612775" h="4115481">
                  <a:moveTo>
                    <a:pt x="0" y="4115481"/>
                  </a:moveTo>
                  <a:lnTo>
                    <a:pt x="612775" y="3180443"/>
                  </a:lnTo>
                  <a:lnTo>
                    <a:pt x="612775" y="0"/>
                  </a:lnTo>
                </a:path>
              </a:pathLst>
            </a:custGeom>
            <a:noFill/>
            <a:ln w="38160">
              <a:solidFill>
                <a:srgbClr val="007373"/>
              </a:solidFill>
            </a:ln>
          </p:spPr>
          <p:style>
            <a:lnRef idx="2">
              <a:schemeClr val="accent1">
                <a:shade val="50000"/>
              </a:schemeClr>
            </a:lnRef>
            <a:fillRef idx="1">
              <a:schemeClr val="accent1"/>
            </a:fillRef>
            <a:effectRef idx="0">
              <a:schemeClr val="accent1"/>
            </a:effectRef>
            <a:fontRef idx="minor"/>
          </p:style>
        </p:sp>
        <p:sp>
          <p:nvSpPr>
            <p:cNvPr id="93" name="CustomShape 11"/>
            <p:cNvSpPr/>
            <p:nvPr/>
          </p:nvSpPr>
          <p:spPr>
            <a:xfrm rot="16200000">
              <a:off x="2139480" y="4189680"/>
              <a:ext cx="547200" cy="4828320"/>
            </a:xfrm>
            <a:custGeom>
              <a:avLst/>
              <a:gdLst/>
              <a:ahLst/>
              <a:cxnLst/>
              <a:rect l="l" t="t" r="r" b="b"/>
              <a:pathLst>
                <a:path w="410751" h="3621427">
                  <a:moveTo>
                    <a:pt x="0" y="3621427"/>
                  </a:moveTo>
                  <a:lnTo>
                    <a:pt x="410751" y="2998251"/>
                  </a:lnTo>
                  <a:cubicBezTo>
                    <a:pt x="410359" y="2065358"/>
                    <a:pt x="406339" y="932893"/>
                    <a:pt x="405947" y="0"/>
                  </a:cubicBezTo>
                </a:path>
              </a:pathLst>
            </a:custGeom>
            <a:noFill/>
            <a:ln w="28440">
              <a:solidFill>
                <a:srgbClr val="007373"/>
              </a:solidFill>
            </a:ln>
          </p:spPr>
          <p:style>
            <a:lnRef idx="2">
              <a:schemeClr val="accent1">
                <a:shade val="50000"/>
              </a:schemeClr>
            </a:lnRef>
            <a:fillRef idx="1">
              <a:schemeClr val="accent1"/>
            </a:fillRef>
            <a:effectRef idx="0">
              <a:schemeClr val="accent1"/>
            </a:effectRef>
            <a:fontRef idx="minor"/>
          </p:style>
        </p:sp>
        <p:sp>
          <p:nvSpPr>
            <p:cNvPr id="94" name="CustomShape 12"/>
            <p:cNvSpPr/>
            <p:nvPr/>
          </p:nvSpPr>
          <p:spPr>
            <a:xfrm rot="16200000">
              <a:off x="1949760" y="4590360"/>
              <a:ext cx="321840" cy="4239360"/>
            </a:xfrm>
            <a:custGeom>
              <a:avLst/>
              <a:gdLst/>
              <a:ahLst/>
              <a:cxnLst/>
              <a:rect l="l" t="t" r="r" b="b"/>
              <a:pathLst>
                <a:path w="241768" h="3179761">
                  <a:moveTo>
                    <a:pt x="0" y="3179761"/>
                  </a:moveTo>
                  <a:lnTo>
                    <a:pt x="238919" y="2819370"/>
                  </a:lnTo>
                  <a:cubicBezTo>
                    <a:pt x="238654" y="1947313"/>
                    <a:pt x="242019" y="872057"/>
                    <a:pt x="241754" y="0"/>
                  </a:cubicBezTo>
                </a:path>
              </a:pathLst>
            </a:custGeom>
            <a:noFill/>
            <a:ln>
              <a:solidFill>
                <a:srgbClr val="004D4D"/>
              </a:solidFill>
            </a:ln>
          </p:spPr>
          <p:style>
            <a:lnRef idx="2">
              <a:schemeClr val="accent1">
                <a:shade val="50000"/>
              </a:schemeClr>
            </a:lnRef>
            <a:fillRef idx="1">
              <a:schemeClr val="accent1"/>
            </a:fillRef>
            <a:effectRef idx="0">
              <a:schemeClr val="accent1"/>
            </a:effectRef>
            <a:fontRef idx="minor"/>
          </p:style>
        </p:sp>
      </p:grpSp>
      <p:sp>
        <p:nvSpPr>
          <p:cNvPr id="95" name="PlaceHolder 13"/>
          <p:cNvSpPr>
            <a:spLocks noGrp="1"/>
          </p:cNvSpPr>
          <p:nvPr>
            <p:ph type="title"/>
          </p:nvPr>
        </p:nvSpPr>
        <p:spPr>
          <a:xfrm>
            <a:off x="1625760" y="584280"/>
            <a:ext cx="8737200" cy="1999800"/>
          </a:xfrm>
          <a:prstGeom prst="rect">
            <a:avLst/>
          </a:prstGeom>
        </p:spPr>
        <p:txBody>
          <a:bodyPr lIns="122040" tIns="60840" rIns="122040" bIns="60840" anchor="b">
            <a:normAutofit/>
          </a:bodyPr>
          <a:lstStyle/>
          <a:p>
            <a:pPr>
              <a:lnSpc>
                <a:spcPct val="90000"/>
              </a:lnSpc>
            </a:pPr>
            <a:r>
              <a:rPr lang="en-US" sz="5400" b="0" strike="noStrike" spc="-1">
                <a:solidFill>
                  <a:srgbClr val="FFFFFF"/>
                </a:solidFill>
                <a:latin typeface="Calibri"/>
              </a:rPr>
              <a:t>Click to edit Master title style</a:t>
            </a:r>
          </a:p>
        </p:txBody>
      </p:sp>
      <p:sp>
        <p:nvSpPr>
          <p:cNvPr id="96" name="PlaceHolder 14"/>
          <p:cNvSpPr>
            <a:spLocks noGrp="1"/>
          </p:cNvSpPr>
          <p:nvPr>
            <p:ph type="dt"/>
          </p:nvPr>
        </p:nvSpPr>
        <p:spPr>
          <a:xfrm>
            <a:off x="1219320" y="6356520"/>
            <a:ext cx="2234880" cy="364680"/>
          </a:xfrm>
          <a:prstGeom prst="rect">
            <a:avLst/>
          </a:prstGeom>
        </p:spPr>
        <p:txBody>
          <a:bodyPr lIns="122040" tIns="60840" rIns="122040" bIns="60840" anchor="ctr">
            <a:noAutofit/>
          </a:bodyPr>
          <a:lstStyle/>
          <a:p>
            <a:pPr>
              <a:lnSpc>
                <a:spcPct val="100000"/>
              </a:lnSpc>
            </a:pPr>
            <a:fld id="{F00E098A-4D1C-421D-B157-9D76682FFC1E}" type="datetime">
              <a:rPr lang="en-US" sz="1200" b="0" strike="noStrike" spc="-1">
                <a:solidFill>
                  <a:srgbClr val="FFFFFF"/>
                </a:solidFill>
                <a:latin typeface="Calibri"/>
              </a:rPr>
              <a:t>2/17/2021</a:t>
            </a:fld>
            <a:endParaRPr lang="en-IN" sz="1200" b="0" strike="noStrike" spc="-1">
              <a:latin typeface="Times New Roman"/>
            </a:endParaRPr>
          </a:p>
        </p:txBody>
      </p:sp>
      <p:sp>
        <p:nvSpPr>
          <p:cNvPr id="97" name="PlaceHolder 15"/>
          <p:cNvSpPr>
            <a:spLocks noGrp="1"/>
          </p:cNvSpPr>
          <p:nvPr>
            <p:ph type="ftr"/>
          </p:nvPr>
        </p:nvSpPr>
        <p:spPr>
          <a:xfrm>
            <a:off x="3454560" y="6356520"/>
            <a:ext cx="5283000" cy="364680"/>
          </a:xfrm>
          <a:prstGeom prst="rect">
            <a:avLst/>
          </a:prstGeom>
        </p:spPr>
        <p:txBody>
          <a:bodyPr lIns="122040" tIns="60840" rIns="122040" bIns="60840" anchor="ctr">
            <a:noAutofit/>
          </a:bodyPr>
          <a:lstStyle/>
          <a:p>
            <a:endParaRPr lang="en-IN" sz="2400" b="0" strike="noStrike" spc="-1">
              <a:latin typeface="Times New Roman"/>
            </a:endParaRPr>
          </a:p>
        </p:txBody>
      </p:sp>
      <p:sp>
        <p:nvSpPr>
          <p:cNvPr id="98" name="PlaceHolder 16"/>
          <p:cNvSpPr>
            <a:spLocks noGrp="1"/>
          </p:cNvSpPr>
          <p:nvPr>
            <p:ph type="sldNum"/>
          </p:nvPr>
        </p:nvSpPr>
        <p:spPr>
          <a:xfrm>
            <a:off x="10566360" y="6356520"/>
            <a:ext cx="1015560" cy="364680"/>
          </a:xfrm>
          <a:prstGeom prst="rect">
            <a:avLst/>
          </a:prstGeom>
        </p:spPr>
        <p:txBody>
          <a:bodyPr lIns="122040" tIns="60840" rIns="122040" bIns="60840" anchor="ctr">
            <a:noAutofit/>
          </a:bodyPr>
          <a:lstStyle/>
          <a:p>
            <a:pPr algn="r">
              <a:lnSpc>
                <a:spcPct val="100000"/>
              </a:lnSpc>
            </a:pPr>
            <a:fld id="{60107010-461A-4A9C-8424-2AC8826AE546}" type="slidenum">
              <a:rPr lang="en-US" sz="1200" b="0" strike="noStrike" spc="-1">
                <a:solidFill>
                  <a:srgbClr val="FFFFFF"/>
                </a:solidFill>
                <a:latin typeface="Calibri"/>
              </a:rPr>
              <a:t>‹#›</a:t>
            </a:fld>
            <a:endParaRPr lang="en-IN" sz="1200" b="0" strike="noStrike" spc="-1">
              <a:latin typeface="Times New Roman"/>
            </a:endParaRPr>
          </a:p>
        </p:txBody>
      </p:sp>
      <p:sp>
        <p:nvSpPr>
          <p:cNvPr id="99" name="PlaceHolder 1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2800" b="0" strike="noStrike" spc="-1">
                <a:solidFill>
                  <a:srgbClr val="FFFFFF"/>
                </a:solidFill>
                <a:latin typeface="Calibri"/>
              </a:rPr>
              <a:t>Click to edit the outline text format</a:t>
            </a:r>
          </a:p>
          <a:p>
            <a:pPr marL="864000" lvl="1" indent="-324000">
              <a:spcBef>
                <a:spcPts val="1134"/>
              </a:spcBef>
              <a:buClr>
                <a:srgbClr val="FFFFFF"/>
              </a:buClr>
              <a:buSzPct val="75000"/>
              <a:buFont typeface="Symbol" charset="2"/>
              <a:buChar char=""/>
            </a:pPr>
            <a:r>
              <a:rPr lang="en-US" sz="2000" b="0" strike="noStrike" spc="-1">
                <a:solidFill>
                  <a:srgbClr val="FFFFFF"/>
                </a:solidFill>
                <a:latin typeface="Calibri"/>
              </a:rPr>
              <a:t>Second Outline Level</a:t>
            </a:r>
          </a:p>
          <a:p>
            <a:pPr marL="1296000" lvl="2" indent="-288000">
              <a:spcBef>
                <a:spcPts val="850"/>
              </a:spcBef>
              <a:buClr>
                <a:srgbClr val="FFFFFF"/>
              </a:buClr>
              <a:buSzPct val="45000"/>
              <a:buFont typeface="Wingdings" charset="2"/>
              <a:buChar char=""/>
            </a:pPr>
            <a:r>
              <a:rPr lang="en-US" sz="2000" b="0" strike="noStrike" spc="-1">
                <a:solidFill>
                  <a:srgbClr val="FFFFFF"/>
                </a:solidFill>
                <a:latin typeface="Calibri"/>
              </a:rPr>
              <a:t>Third Outline Level</a:t>
            </a:r>
          </a:p>
          <a:p>
            <a:pPr marL="1728000" lvl="3" indent="-216000">
              <a:spcBef>
                <a:spcPts val="567"/>
              </a:spcBef>
              <a:buClr>
                <a:srgbClr val="FFFFFF"/>
              </a:buClr>
              <a:buSzPct val="75000"/>
              <a:buFont typeface="Symbol" charset="2"/>
              <a:buChar char=""/>
            </a:pPr>
            <a:r>
              <a:rPr lang="en-US" sz="2000" b="0" strike="noStrike" spc="-1">
                <a:solidFill>
                  <a:srgbClr val="FFFFFF"/>
                </a:solidFill>
                <a:latin typeface="Calibri"/>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FFFFFF"/>
                </a:solidFill>
                <a:latin typeface="Calibri"/>
              </a:rPr>
              <a:t>Fifth Outline Level</a:t>
            </a:r>
          </a:p>
          <a:p>
            <a:pPr marL="2592000" lvl="5" indent="-216000">
              <a:spcBef>
                <a:spcPts val="283"/>
              </a:spcBef>
              <a:buClr>
                <a:srgbClr val="FFFFFF"/>
              </a:buClr>
              <a:buSzPct val="45000"/>
              <a:buFont typeface="Wingdings" charset="2"/>
              <a:buChar char=""/>
            </a:pPr>
            <a:r>
              <a:rPr lang="en-US" sz="2000" b="0" strike="noStrike" spc="-1">
                <a:solidFill>
                  <a:srgbClr val="FFFFFF"/>
                </a:solidFill>
                <a:latin typeface="Calibri"/>
              </a:rPr>
              <a:t>Sixth Outline Level</a:t>
            </a:r>
          </a:p>
          <a:p>
            <a:pPr marL="3024000" lvl="6" indent="-216000">
              <a:spcBef>
                <a:spcPts val="283"/>
              </a:spcBef>
              <a:buClr>
                <a:srgbClr val="FFFFFF"/>
              </a:buClr>
              <a:buSzPct val="45000"/>
              <a:buFont typeface="Wingdings" charset="2"/>
              <a:buChar char=""/>
            </a:pPr>
            <a:r>
              <a:rPr lang="en-US" sz="2000" b="0" strike="noStrike" spc="-1">
                <a:solidFill>
                  <a:srgbClr val="FFFFFF"/>
                </a:solidFill>
                <a:latin typeface="Calibri"/>
              </a:rPr>
              <a:t>Seventh Outline Level</a:t>
            </a:r>
          </a:p>
        </p:txBody>
      </p:sp>
    </p:spTree>
    <p:extLst>
      <p:ext uri="{BB962C8B-B14F-4D97-AF65-F5344CB8AC3E}">
        <p14:creationId xmlns:p14="http://schemas.microsoft.com/office/powerpoint/2010/main" val="27082168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extLst>
      <p:ext uri="{BB962C8B-B14F-4D97-AF65-F5344CB8AC3E}">
        <p14:creationId xmlns:p14="http://schemas.microsoft.com/office/powerpoint/2010/main" val="176683719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4" y="-3174"/>
            <a:ext cx="820207"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Placeholder 1"/>
          <p:cNvSpPr>
            <a:spLocks noGrp="1"/>
          </p:cNvSpPr>
          <p:nvPr>
            <p:ph type="title"/>
          </p:nvPr>
        </p:nvSpPr>
        <p:spPr>
          <a:xfrm>
            <a:off x="1219201" y="274637"/>
            <a:ext cx="10363200"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9201" y="1701797"/>
            <a:ext cx="10363200"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9200" y="6356353"/>
            <a:ext cx="2235200"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2/17/2021</a:t>
            </a:fld>
            <a:endParaRPr/>
          </a:p>
        </p:txBody>
      </p:sp>
      <p:sp>
        <p:nvSpPr>
          <p:cNvPr id="5" name="Footer Placeholder 4"/>
          <p:cNvSpPr>
            <a:spLocks noGrp="1"/>
          </p:cNvSpPr>
          <p:nvPr>
            <p:ph type="ftr" sz="quarter" idx="3"/>
          </p:nvPr>
        </p:nvSpPr>
        <p:spPr>
          <a:xfrm>
            <a:off x="3454401" y="6356353"/>
            <a:ext cx="5283200"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6401" y="6356353"/>
            <a:ext cx="1016000"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3539724591"/>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00"/>
            </a:gs>
            <a:gs pos="100000">
              <a:srgbClr val="0E1830"/>
            </a:gs>
          </a:gsLst>
          <a:lin ang="3600000"/>
        </a:gradFill>
        <a:effectLst/>
      </p:bgPr>
    </p:bg>
    <p:spTree>
      <p:nvGrpSpPr>
        <p:cNvPr id="1" name=""/>
        <p:cNvGrpSpPr/>
        <p:nvPr/>
      </p:nvGrpSpPr>
      <p:grpSpPr>
        <a:xfrm>
          <a:off x="0" y="0"/>
          <a:ext cx="0" cy="0"/>
          <a:chOff x="0" y="0"/>
          <a:chExt cx="0" cy="0"/>
        </a:xfrm>
      </p:grpSpPr>
      <p:grpSp>
        <p:nvGrpSpPr>
          <p:cNvPr id="38" name="Group 1"/>
          <p:cNvGrpSpPr/>
          <p:nvPr/>
        </p:nvGrpSpPr>
        <p:grpSpPr>
          <a:xfrm>
            <a:off x="-15840" y="-3240"/>
            <a:ext cx="820080" cy="5229000"/>
            <a:chOff x="-15840" y="-3240"/>
            <a:chExt cx="820080" cy="5229000"/>
          </a:xfrm>
        </p:grpSpPr>
        <p:sp>
          <p:nvSpPr>
            <p:cNvPr id="39" name="CustomShape 2"/>
            <p:cNvSpPr/>
            <p:nvPr/>
          </p:nvSpPr>
          <p:spPr>
            <a:xfrm>
              <a:off x="-12600" y="0"/>
              <a:ext cx="816840" cy="5225760"/>
            </a:xfrm>
            <a:custGeom>
              <a:avLst/>
              <a:gdLst/>
              <a:ahLst/>
              <a:cxnLst/>
              <a:rect l="l" t="t" r="r" b="b"/>
              <a:pathLst>
                <a:path w="612775" h="3919538">
                  <a:moveTo>
                    <a:pt x="0" y="3919538"/>
                  </a:moveTo>
                  <a:lnTo>
                    <a:pt x="612775" y="2984500"/>
                  </a:lnTo>
                  <a:lnTo>
                    <a:pt x="612775" y="0"/>
                  </a:lnTo>
                </a:path>
              </a:pathLst>
            </a:custGeom>
            <a:noFill/>
            <a:ln w="38160">
              <a:solidFill>
                <a:srgbClr val="007373"/>
              </a:solidFill>
            </a:ln>
          </p:spPr>
          <p:style>
            <a:lnRef idx="2">
              <a:schemeClr val="accent1">
                <a:shade val="50000"/>
              </a:schemeClr>
            </a:lnRef>
            <a:fillRef idx="1">
              <a:schemeClr val="accent1"/>
            </a:fillRef>
            <a:effectRef idx="0">
              <a:schemeClr val="accent1"/>
            </a:effectRef>
            <a:fontRef idx="minor"/>
          </p:style>
        </p:sp>
        <p:sp>
          <p:nvSpPr>
            <p:cNvPr id="40" name="CustomShape 3"/>
            <p:cNvSpPr/>
            <p:nvPr/>
          </p:nvSpPr>
          <p:spPr>
            <a:xfrm>
              <a:off x="-15840" y="0"/>
              <a:ext cx="547200" cy="4562280"/>
            </a:xfrm>
            <a:custGeom>
              <a:avLst/>
              <a:gdLst/>
              <a:ahLst/>
              <a:cxnLst/>
              <a:rect l="l" t="t" r="r" b="b"/>
              <a:pathLst>
                <a:path w="410751" h="3421856">
                  <a:moveTo>
                    <a:pt x="0" y="3421856"/>
                  </a:moveTo>
                  <a:lnTo>
                    <a:pt x="410751" y="2798680"/>
                  </a:lnTo>
                  <a:lnTo>
                    <a:pt x="409575" y="0"/>
                  </a:lnTo>
                </a:path>
              </a:pathLst>
            </a:custGeom>
            <a:noFill/>
            <a:ln w="28440">
              <a:solidFill>
                <a:srgbClr val="007373"/>
              </a:solidFill>
            </a:ln>
          </p:spPr>
          <p:style>
            <a:lnRef idx="2">
              <a:schemeClr val="accent1">
                <a:shade val="50000"/>
              </a:schemeClr>
            </a:lnRef>
            <a:fillRef idx="1">
              <a:schemeClr val="accent1"/>
            </a:fillRef>
            <a:effectRef idx="0">
              <a:schemeClr val="accent1"/>
            </a:effectRef>
            <a:fontRef idx="minor"/>
          </p:style>
        </p:sp>
        <p:sp>
          <p:nvSpPr>
            <p:cNvPr id="41" name="CustomShape 4"/>
            <p:cNvSpPr/>
            <p:nvPr/>
          </p:nvSpPr>
          <p:spPr>
            <a:xfrm>
              <a:off x="-9360" y="-3240"/>
              <a:ext cx="318240" cy="3968280"/>
            </a:xfrm>
            <a:custGeom>
              <a:avLst/>
              <a:gdLst/>
              <a:ahLst/>
              <a:cxnLst/>
              <a:rect l="l" t="t" r="r" b="b"/>
              <a:pathLst>
                <a:path w="238919" h="2976561">
                  <a:moveTo>
                    <a:pt x="0" y="2976561"/>
                  </a:moveTo>
                  <a:lnTo>
                    <a:pt x="238919" y="2616170"/>
                  </a:lnTo>
                  <a:cubicBezTo>
                    <a:pt x="238654" y="1744113"/>
                    <a:pt x="238390" y="872057"/>
                    <a:pt x="238125" y="0"/>
                  </a:cubicBezTo>
                </a:path>
              </a:pathLst>
            </a:custGeom>
            <a:noFill/>
            <a:ln>
              <a:solidFill>
                <a:srgbClr val="004D4D"/>
              </a:solidFill>
            </a:ln>
          </p:spPr>
          <p:style>
            <a:lnRef idx="2">
              <a:schemeClr val="accent1">
                <a:shade val="50000"/>
              </a:schemeClr>
            </a:lnRef>
            <a:fillRef idx="1">
              <a:schemeClr val="accent1"/>
            </a:fillRef>
            <a:effectRef idx="0">
              <a:schemeClr val="accent1"/>
            </a:effectRef>
            <a:fontRef idx="minor"/>
          </p:style>
        </p:sp>
      </p:grpSp>
      <p:sp>
        <p:nvSpPr>
          <p:cNvPr id="42" name="PlaceHolder 5"/>
          <p:cNvSpPr>
            <a:spLocks noGrp="1"/>
          </p:cNvSpPr>
          <p:nvPr>
            <p:ph type="title"/>
          </p:nvPr>
        </p:nvSpPr>
        <p:spPr>
          <a:xfrm>
            <a:off x="1219320" y="274680"/>
            <a:ext cx="10362960" cy="1223640"/>
          </a:xfrm>
          <a:prstGeom prst="rect">
            <a:avLst/>
          </a:prstGeom>
        </p:spPr>
        <p:txBody>
          <a:bodyPr lIns="122040" tIns="60840" rIns="122040" bIns="60840" anchor="b">
            <a:noAutofit/>
          </a:bodyPr>
          <a:lstStyle/>
          <a:p>
            <a:pPr>
              <a:lnSpc>
                <a:spcPct val="90000"/>
              </a:lnSpc>
            </a:pPr>
            <a:r>
              <a:rPr lang="en-US" sz="3600" b="0" strike="noStrike" spc="-1">
                <a:solidFill>
                  <a:srgbClr val="FFFFFF"/>
                </a:solidFill>
                <a:latin typeface="Calibri"/>
              </a:rPr>
              <a:t>Click to edit Master title style</a:t>
            </a:r>
          </a:p>
        </p:txBody>
      </p:sp>
      <p:sp>
        <p:nvSpPr>
          <p:cNvPr id="43" name="PlaceHolder 6"/>
          <p:cNvSpPr>
            <a:spLocks noGrp="1"/>
          </p:cNvSpPr>
          <p:nvPr>
            <p:ph type="body"/>
          </p:nvPr>
        </p:nvSpPr>
        <p:spPr>
          <a:xfrm>
            <a:off x="1219320" y="1701720"/>
            <a:ext cx="10362960" cy="4461840"/>
          </a:xfrm>
          <a:prstGeom prst="rect">
            <a:avLst/>
          </a:prstGeom>
        </p:spPr>
        <p:txBody>
          <a:bodyPr lIns="122040" tIns="60840" rIns="122040" bIns="60840">
            <a:noAutofit/>
          </a:bodyPr>
          <a:lstStyle/>
          <a:p>
            <a:pPr marL="304920" indent="-304560">
              <a:lnSpc>
                <a:spcPct val="90000"/>
              </a:lnSpc>
              <a:spcBef>
                <a:spcPts val="1599"/>
              </a:spcBef>
              <a:buClr>
                <a:srgbClr val="009999"/>
              </a:buClr>
              <a:buFont typeface="Arial"/>
              <a:buChar char="•"/>
            </a:pPr>
            <a:r>
              <a:rPr lang="en-US" sz="2800" b="0" strike="noStrike" spc="-1">
                <a:solidFill>
                  <a:srgbClr val="FFFFFF"/>
                </a:solidFill>
                <a:latin typeface="Calibri"/>
              </a:rPr>
              <a:t>Click to edit Master text styles</a:t>
            </a:r>
          </a:p>
          <a:p>
            <a:pPr marL="609480" lvl="1" indent="-231120">
              <a:lnSpc>
                <a:spcPct val="90000"/>
              </a:lnSpc>
              <a:spcBef>
                <a:spcPts val="799"/>
              </a:spcBef>
              <a:buClr>
                <a:srgbClr val="009999"/>
              </a:buClr>
              <a:buSzPct val="80000"/>
              <a:buFont typeface="Arial"/>
              <a:buChar char="•"/>
            </a:pPr>
            <a:r>
              <a:rPr lang="en-US" sz="2400" b="0" strike="noStrike" spc="-1">
                <a:solidFill>
                  <a:srgbClr val="FFFFFF"/>
                </a:solidFill>
                <a:latin typeface="Calibri"/>
              </a:rPr>
              <a:t>Second level</a:t>
            </a:r>
          </a:p>
          <a:p>
            <a:pPr marL="914400" lvl="2" indent="-231120">
              <a:lnSpc>
                <a:spcPct val="90000"/>
              </a:lnSpc>
              <a:spcBef>
                <a:spcPts val="799"/>
              </a:spcBef>
              <a:buClr>
                <a:srgbClr val="009999"/>
              </a:buClr>
              <a:buSzPct val="80000"/>
              <a:buFont typeface="Arial"/>
              <a:buChar char="•"/>
            </a:pPr>
            <a:r>
              <a:rPr lang="en-US" sz="2000" b="0" strike="noStrike" spc="-1">
                <a:solidFill>
                  <a:srgbClr val="FFFFFF"/>
                </a:solidFill>
                <a:latin typeface="Calibri"/>
              </a:rPr>
              <a:t>Third level</a:t>
            </a:r>
          </a:p>
          <a:p>
            <a:pPr marL="1218960" lvl="3" indent="-231120">
              <a:lnSpc>
                <a:spcPct val="90000"/>
              </a:lnSpc>
              <a:spcBef>
                <a:spcPts val="799"/>
              </a:spcBef>
              <a:buClr>
                <a:srgbClr val="009999"/>
              </a:buClr>
              <a:buSzPct val="80000"/>
              <a:buFont typeface="Arial"/>
              <a:buChar char="•"/>
            </a:pPr>
            <a:r>
              <a:rPr lang="en-US" sz="2000" b="0" strike="noStrike" spc="-1">
                <a:solidFill>
                  <a:srgbClr val="FFFFFF"/>
                </a:solidFill>
                <a:latin typeface="Calibri"/>
              </a:rPr>
              <a:t>Fourth level</a:t>
            </a:r>
          </a:p>
          <a:p>
            <a:pPr marL="1523880" lvl="4" indent="-231120">
              <a:lnSpc>
                <a:spcPct val="90000"/>
              </a:lnSpc>
              <a:spcBef>
                <a:spcPts val="799"/>
              </a:spcBef>
              <a:buClr>
                <a:srgbClr val="009999"/>
              </a:buClr>
              <a:buSzPct val="80000"/>
              <a:buFont typeface="Arial"/>
              <a:buChar char="•"/>
            </a:pPr>
            <a:r>
              <a:rPr lang="en-US" sz="2000" b="0" strike="noStrike" spc="-1">
                <a:solidFill>
                  <a:srgbClr val="FFFFFF"/>
                </a:solidFill>
                <a:latin typeface="Calibri"/>
              </a:rPr>
              <a:t>Fifth level</a:t>
            </a:r>
          </a:p>
        </p:txBody>
      </p:sp>
      <p:sp>
        <p:nvSpPr>
          <p:cNvPr id="44" name="PlaceHolder 7"/>
          <p:cNvSpPr>
            <a:spLocks noGrp="1"/>
          </p:cNvSpPr>
          <p:nvPr>
            <p:ph type="dt"/>
          </p:nvPr>
        </p:nvSpPr>
        <p:spPr>
          <a:xfrm>
            <a:off x="1219320" y="6356520"/>
            <a:ext cx="2234880" cy="364680"/>
          </a:xfrm>
          <a:prstGeom prst="rect">
            <a:avLst/>
          </a:prstGeom>
        </p:spPr>
        <p:txBody>
          <a:bodyPr lIns="122040" tIns="60840" rIns="122040" bIns="60840" anchor="ctr">
            <a:noAutofit/>
          </a:bodyPr>
          <a:lstStyle/>
          <a:p>
            <a:pPr>
              <a:lnSpc>
                <a:spcPct val="100000"/>
              </a:lnSpc>
            </a:pPr>
            <a:fld id="{6C27AC3F-85C7-4FC4-8462-D7D649216C68}" type="datetime">
              <a:rPr lang="en-US" sz="1200" b="0" strike="noStrike" spc="-1">
                <a:solidFill>
                  <a:srgbClr val="FFFFFF"/>
                </a:solidFill>
                <a:latin typeface="Calibri"/>
              </a:rPr>
              <a:t>2/17/2021</a:t>
            </a:fld>
            <a:endParaRPr lang="en-IN" sz="1200" b="0" strike="noStrike" spc="-1">
              <a:latin typeface="Times New Roman"/>
            </a:endParaRPr>
          </a:p>
        </p:txBody>
      </p:sp>
      <p:sp>
        <p:nvSpPr>
          <p:cNvPr id="45" name="PlaceHolder 8"/>
          <p:cNvSpPr>
            <a:spLocks noGrp="1"/>
          </p:cNvSpPr>
          <p:nvPr>
            <p:ph type="ftr"/>
          </p:nvPr>
        </p:nvSpPr>
        <p:spPr>
          <a:xfrm>
            <a:off x="3454560" y="6356520"/>
            <a:ext cx="5283000" cy="364680"/>
          </a:xfrm>
          <a:prstGeom prst="rect">
            <a:avLst/>
          </a:prstGeom>
        </p:spPr>
        <p:txBody>
          <a:bodyPr lIns="122040" tIns="60840" rIns="122040" bIns="60840" anchor="ctr">
            <a:noAutofit/>
          </a:bodyPr>
          <a:lstStyle/>
          <a:p>
            <a:endParaRPr lang="en-IN" sz="2400" b="0" strike="noStrike" spc="-1">
              <a:latin typeface="Times New Roman"/>
            </a:endParaRPr>
          </a:p>
        </p:txBody>
      </p:sp>
      <p:sp>
        <p:nvSpPr>
          <p:cNvPr id="46" name="PlaceHolder 9"/>
          <p:cNvSpPr>
            <a:spLocks noGrp="1"/>
          </p:cNvSpPr>
          <p:nvPr>
            <p:ph type="sldNum"/>
          </p:nvPr>
        </p:nvSpPr>
        <p:spPr>
          <a:xfrm>
            <a:off x="10566360" y="6356520"/>
            <a:ext cx="1015560" cy="364680"/>
          </a:xfrm>
          <a:prstGeom prst="rect">
            <a:avLst/>
          </a:prstGeom>
        </p:spPr>
        <p:txBody>
          <a:bodyPr lIns="122040" tIns="60840" rIns="122040" bIns="60840" anchor="ctr">
            <a:noAutofit/>
          </a:bodyPr>
          <a:lstStyle/>
          <a:p>
            <a:pPr algn="r">
              <a:lnSpc>
                <a:spcPct val="100000"/>
              </a:lnSpc>
            </a:pPr>
            <a:fld id="{3DAC43C4-8CD2-4ADF-8DCA-797C8EBE53E7}" type="slidenum">
              <a:rPr lang="en-US" sz="1200" b="0" strike="noStrike" spc="-1">
                <a:solidFill>
                  <a:srgbClr val="FFFFFF"/>
                </a:solidFill>
                <a:latin typeface="Calibri"/>
              </a:rPr>
              <a:t>‹#›</a:t>
            </a:fld>
            <a:endParaRPr lang="en-IN" sz="1200" b="0" strike="noStrike" spc="-1">
              <a:latin typeface="Times New Roman"/>
            </a:endParaRPr>
          </a:p>
        </p:txBody>
      </p:sp>
    </p:spTree>
    <p:extLst>
      <p:ext uri="{BB962C8B-B14F-4D97-AF65-F5344CB8AC3E}">
        <p14:creationId xmlns:p14="http://schemas.microsoft.com/office/powerpoint/2010/main" val="63688336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2"/>
          <p:cNvSpPr/>
          <p:nvPr/>
        </p:nvSpPr>
        <p:spPr>
          <a:xfrm>
            <a:off x="93133" y="1843457"/>
            <a:ext cx="12190680" cy="10142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0" marR="0" lvl="0" indent="0" algn="ctr" defTabSz="914400" rtl="0" eaLnBrk="1" fontAlgn="auto" latinLnBrk="0" hangingPunct="1">
              <a:lnSpc>
                <a:spcPct val="100000"/>
              </a:lnSpc>
              <a:spcBef>
                <a:spcPts val="0"/>
              </a:spcBef>
              <a:spcAft>
                <a:spcPts val="0"/>
              </a:spcAft>
              <a:buClrTx/>
              <a:buSzTx/>
              <a:buFontTx/>
              <a:buNone/>
              <a:tabLst>
                <a:tab pos="0" algn="l"/>
              </a:tabLst>
              <a:defRPr/>
            </a:pPr>
            <a:r>
              <a:rPr kumimoji="0" lang="en-IN" sz="6000" b="1" i="0" u="none" strike="noStrike" kern="1200" cap="none" spc="-1" normalizeH="0" baseline="0" noProof="0" dirty="0">
                <a:ln>
                  <a:noFill/>
                </a:ln>
                <a:solidFill>
                  <a:srgbClr val="984807"/>
                </a:solidFill>
                <a:effectLst/>
                <a:uLnTx/>
                <a:uFillTx/>
                <a:latin typeface="Calibri"/>
                <a:ea typeface="DejaVu Sans"/>
              </a:rPr>
              <a:t>“ERRA : An Artificial Companion”</a:t>
            </a:r>
            <a:endParaRPr kumimoji="0" lang="en-IN" sz="6000" b="0" i="0" u="none" strike="noStrike" kern="1200" cap="none" spc="-1" normalizeH="0" baseline="0" noProof="0" dirty="0">
              <a:ln>
                <a:noFill/>
              </a:ln>
              <a:solidFill>
                <a:prstClr val="black"/>
              </a:solidFill>
              <a:effectLst/>
              <a:uLnTx/>
              <a:uFillTx/>
              <a:latin typeface="Arial"/>
            </a:endParaRPr>
          </a:p>
        </p:txBody>
      </p:sp>
      <p:sp>
        <p:nvSpPr>
          <p:cNvPr id="192" name="CustomShape 3"/>
          <p:cNvSpPr/>
          <p:nvPr/>
        </p:nvSpPr>
        <p:spPr>
          <a:xfrm>
            <a:off x="0" y="3359160"/>
            <a:ext cx="12190680" cy="21222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0" marR="0" lvl="0" indent="0" algn="ctr" defTabSz="914400" rtl="0" eaLnBrk="1" fontAlgn="auto" latinLnBrk="0" hangingPunct="1">
              <a:lnSpc>
                <a:spcPct val="100000"/>
              </a:lnSpc>
              <a:spcBef>
                <a:spcPts val="0"/>
              </a:spcBef>
              <a:spcAft>
                <a:spcPts val="0"/>
              </a:spcAft>
              <a:buClrTx/>
              <a:buSzTx/>
              <a:buFontTx/>
              <a:buNone/>
              <a:tabLst>
                <a:tab pos="0" algn="l"/>
              </a:tabLst>
              <a:defRPr/>
            </a:pPr>
            <a:r>
              <a:rPr kumimoji="0" lang="en-US" sz="2400" b="1" i="0" u="none" strike="noStrike" kern="1200" cap="none" spc="-1" normalizeH="0" baseline="0" noProof="0" dirty="0">
                <a:ln>
                  <a:noFill/>
                </a:ln>
                <a:solidFill>
                  <a:srgbClr val="632523"/>
                </a:solidFill>
                <a:effectLst/>
                <a:uLnTx/>
                <a:uFillTx/>
                <a:latin typeface="Calibri"/>
                <a:ea typeface="DejaVu Sans"/>
              </a:rPr>
              <a:t>BY</a:t>
            </a:r>
            <a:endParaRPr kumimoji="0" lang="en-IN" sz="2400" b="0" i="0" u="none" strike="noStrike" kern="1200" cap="none" spc="-1" normalizeH="0" baseline="0" noProof="0" dirty="0">
              <a:ln>
                <a:noFill/>
              </a:ln>
              <a:solidFill>
                <a:prstClr val="black"/>
              </a:solidFill>
              <a:effectLst/>
              <a:uLnTx/>
              <a:uFillTx/>
              <a:latin typeface="Arial"/>
            </a:endParaRPr>
          </a:p>
          <a:p>
            <a:pPr marL="0" marR="0" lvl="0" indent="0" defTabSz="914400" rtl="0" eaLnBrk="1" fontAlgn="auto" latinLnBrk="0" hangingPunct="1">
              <a:lnSpc>
                <a:spcPct val="100000"/>
              </a:lnSpc>
              <a:spcBef>
                <a:spcPts val="0"/>
              </a:spcBef>
              <a:spcAft>
                <a:spcPts val="0"/>
              </a:spcAft>
              <a:buClrTx/>
              <a:buSzTx/>
              <a:buFontTx/>
              <a:buNone/>
              <a:tabLst>
                <a:tab pos="0" algn="l"/>
              </a:tabLst>
              <a:defRPr/>
            </a:pPr>
            <a:r>
              <a:rPr kumimoji="0" lang="en-US" sz="1800" b="1" i="0" u="none" strike="noStrike" kern="1200" cap="none" spc="-1" normalizeH="0" baseline="0" noProof="0" dirty="0">
                <a:ln>
                  <a:noFill/>
                </a:ln>
                <a:solidFill>
                  <a:srgbClr val="376092"/>
                </a:solidFill>
                <a:effectLst/>
                <a:uLnTx/>
                <a:uFillTx/>
                <a:latin typeface="Calibri"/>
                <a:ea typeface="Microsoft YaHei"/>
              </a:rPr>
              <a:t>					</a:t>
            </a:r>
            <a:r>
              <a:rPr kumimoji="0" lang="en-US" sz="1800" b="1" i="0" u="none" strike="noStrike" kern="1200" cap="none" spc="-1" normalizeH="0" baseline="0" noProof="0" dirty="0">
                <a:ln>
                  <a:noFill/>
                </a:ln>
                <a:solidFill>
                  <a:srgbClr val="376092"/>
                </a:solidFill>
                <a:effectLst/>
                <a:uLnTx/>
                <a:uFillTx/>
                <a:latin typeface="Calibri"/>
                <a:ea typeface="DejaVu Sans"/>
              </a:rPr>
              <a:t> 	          Alister Fernandes					 </a:t>
            </a:r>
            <a:endParaRPr kumimoji="0" lang="en-IN" sz="1800" b="0" i="0" u="none" strike="noStrike" kern="1200" cap="none" spc="-1" normalizeH="0" baseline="0" noProof="0" dirty="0">
              <a:ln>
                <a:noFill/>
              </a:ln>
              <a:solidFill>
                <a:prstClr val="black"/>
              </a:solidFill>
              <a:effectLst/>
              <a:uLnTx/>
              <a:uFillTx/>
              <a:latin typeface="Arial"/>
            </a:endParaRPr>
          </a:p>
          <a:p>
            <a:pPr>
              <a:tabLst>
                <a:tab pos="0" algn="l"/>
              </a:tabLst>
              <a:defRPr/>
            </a:pPr>
            <a:r>
              <a:rPr kumimoji="0" lang="en-US" sz="1800" b="1" i="0" u="none" strike="noStrike" kern="1200" cap="none" spc="-1" normalizeH="0" baseline="0" noProof="0" dirty="0">
                <a:ln>
                  <a:noFill/>
                </a:ln>
                <a:solidFill>
                  <a:srgbClr val="376092"/>
                </a:solidFill>
                <a:effectLst/>
                <a:uLnTx/>
                <a:uFillTx/>
                <a:latin typeface="Calibri"/>
                <a:ea typeface="DejaVu Sans"/>
              </a:rPr>
              <a:t>						          Atharva Shewale</a:t>
            </a:r>
            <a:endParaRPr kumimoji="0" lang="en-IN" sz="1800" b="0" i="0" u="none" strike="noStrike" kern="1200" cap="none" spc="-1" normalizeH="0" baseline="0" noProof="0" dirty="0">
              <a:ln>
                <a:noFill/>
              </a:ln>
              <a:solidFill>
                <a:prstClr val="black"/>
              </a:solidFill>
              <a:effectLst/>
              <a:uLnTx/>
              <a:uFillTx/>
              <a:latin typeface="Arial"/>
            </a:endParaRPr>
          </a:p>
          <a:p>
            <a:pPr>
              <a:tabLst>
                <a:tab pos="0" algn="l"/>
              </a:tabLst>
              <a:defRPr/>
            </a:pPr>
            <a:r>
              <a:rPr kumimoji="0" lang="en-IN" sz="1800" b="0" i="0" u="none" strike="noStrike" kern="1200" cap="none" spc="-1" normalizeH="0" baseline="0" noProof="0" dirty="0">
                <a:ln>
                  <a:noFill/>
                </a:ln>
                <a:solidFill>
                  <a:prstClr val="black"/>
                </a:solidFill>
                <a:effectLst/>
                <a:uLnTx/>
                <a:uFillTx/>
                <a:latin typeface="Arial"/>
              </a:rPr>
              <a:t>						</a:t>
            </a:r>
            <a:r>
              <a:rPr kumimoji="0" lang="en-US" sz="1800" b="1" i="0" u="none" strike="noStrike" kern="1200" cap="none" spc="-1" normalizeH="0" baseline="0" noProof="0" dirty="0">
                <a:ln>
                  <a:noFill/>
                </a:ln>
                <a:solidFill>
                  <a:srgbClr val="376092"/>
                </a:solidFill>
                <a:effectLst/>
                <a:uLnTx/>
                <a:uFillTx/>
                <a:latin typeface="Calibri"/>
                <a:ea typeface="DejaVu Sans"/>
              </a:rPr>
              <a:t>          Ekta Bhushan</a:t>
            </a:r>
            <a:endParaRPr kumimoji="0" lang="en-IN" sz="1800" b="0" i="0" u="none" strike="noStrike" kern="1200" cap="none" spc="-1" normalizeH="0" baseline="0" noProof="0" dirty="0">
              <a:ln>
                <a:noFill/>
              </a:ln>
              <a:solidFill>
                <a:prstClr val="black"/>
              </a:solidFill>
              <a:effectLst/>
              <a:uLnTx/>
              <a:uFillTx/>
              <a:latin typeface="Arial"/>
            </a:endParaRPr>
          </a:p>
          <a:p>
            <a:pPr marL="0" marR="0" lvl="0" indent="0" defTabSz="914400" rtl="0" eaLnBrk="1" fontAlgn="auto" latinLnBrk="0" hangingPunct="1">
              <a:lnSpc>
                <a:spcPct val="100000"/>
              </a:lnSpc>
              <a:spcBef>
                <a:spcPts val="0"/>
              </a:spcBef>
              <a:spcAft>
                <a:spcPts val="0"/>
              </a:spcAft>
              <a:buClrTx/>
              <a:buSzTx/>
              <a:buFontTx/>
              <a:buNone/>
              <a:tabLst>
                <a:tab pos="0" algn="l"/>
              </a:tabLst>
              <a:defRPr/>
            </a:pPr>
            <a:r>
              <a:rPr lang="en-IN" spc="-1" dirty="0">
                <a:solidFill>
                  <a:prstClr val="black"/>
                </a:solidFill>
                <a:latin typeface="Arial"/>
              </a:rPr>
              <a:t>						</a:t>
            </a:r>
            <a:r>
              <a:rPr kumimoji="0" lang="en-US" sz="1800" b="1" i="0" u="none" strike="noStrike" kern="1200" cap="none" spc="-1" normalizeH="0" baseline="0" noProof="0" dirty="0">
                <a:ln>
                  <a:noFill/>
                </a:ln>
                <a:solidFill>
                  <a:srgbClr val="376092"/>
                </a:solidFill>
                <a:effectLst/>
                <a:uLnTx/>
                <a:uFillTx/>
                <a:latin typeface="Calibri"/>
                <a:ea typeface="DejaVu Sans"/>
              </a:rPr>
              <a:t>          Rucha Khartadkar</a:t>
            </a:r>
            <a:endParaRPr kumimoji="0" lang="en-IN" sz="1800" b="0" i="0" u="none" strike="noStrike" kern="1200" cap="none" spc="-1" normalizeH="0" baseline="0" noProof="0" dirty="0">
              <a:ln>
                <a:noFill/>
              </a:ln>
              <a:solidFill>
                <a:prstClr val="black"/>
              </a:solidFill>
              <a:effectLst/>
              <a:uLnTx/>
              <a:uFillTx/>
              <a:latin typeface="Arial"/>
            </a:endParaRPr>
          </a:p>
          <a:p>
            <a:pPr marL="0" marR="0" lvl="0" indent="0" defTabSz="914400" rtl="0" eaLnBrk="1" fontAlgn="auto" latinLnBrk="0" hangingPunct="1">
              <a:lnSpc>
                <a:spcPct val="100000"/>
              </a:lnSpc>
              <a:spcBef>
                <a:spcPts val="0"/>
              </a:spcBef>
              <a:spcAft>
                <a:spcPts val="0"/>
              </a:spcAft>
              <a:buClrTx/>
              <a:buSzTx/>
              <a:buFontTx/>
              <a:buNone/>
              <a:tabLst>
                <a:tab pos="0" algn="l"/>
              </a:tabLst>
              <a:defRPr/>
            </a:pPr>
            <a:r>
              <a:rPr kumimoji="0" lang="en-US" sz="1800" b="1" i="0" u="none" strike="noStrike" kern="1200" cap="none" spc="-1" normalizeH="0" baseline="0" noProof="0" dirty="0">
                <a:ln>
                  <a:noFill/>
                </a:ln>
                <a:solidFill>
                  <a:srgbClr val="376092"/>
                </a:solidFill>
                <a:effectLst/>
                <a:uLnTx/>
                <a:uFillTx/>
                <a:latin typeface="Calibri"/>
                <a:ea typeface="DejaVu Sans"/>
              </a:rPr>
              <a:t>					 </a:t>
            </a:r>
            <a:endParaRPr kumimoji="0" lang="en-IN" sz="1800" b="0" i="0" u="none" strike="noStrike" kern="1200" cap="none" spc="-1"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100000"/>
              </a:lnSpc>
              <a:spcBef>
                <a:spcPts val="0"/>
              </a:spcBef>
              <a:spcAft>
                <a:spcPts val="0"/>
              </a:spcAft>
              <a:buClrTx/>
              <a:buSzTx/>
              <a:buFontTx/>
              <a:buNone/>
              <a:tabLst>
                <a:tab pos="0" algn="l"/>
              </a:tabLst>
              <a:defRPr/>
            </a:pPr>
            <a:endParaRPr kumimoji="0" lang="en-IN" sz="1800" b="0" i="0" u="none" strike="noStrike" kern="1200" cap="none" spc="-1" normalizeH="0" baseline="0" noProof="0" dirty="0">
              <a:ln>
                <a:noFill/>
              </a:ln>
              <a:solidFill>
                <a:prstClr val="black"/>
              </a:solidFill>
              <a:effectLst/>
              <a:uLnTx/>
              <a:uFillTx/>
              <a:latin typeface="Arial"/>
            </a:endParaRPr>
          </a:p>
        </p:txBody>
      </p:sp>
      <p:sp>
        <p:nvSpPr>
          <p:cNvPr id="194" name="CustomShape 5"/>
          <p:cNvSpPr/>
          <p:nvPr/>
        </p:nvSpPr>
        <p:spPr>
          <a:xfrm>
            <a:off x="0" y="6378480"/>
            <a:ext cx="121906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0" marR="0" lvl="0" indent="0" algn="ctr" defTabSz="914400" rtl="0" eaLnBrk="1" fontAlgn="auto" latinLnBrk="0" hangingPunct="1">
              <a:lnSpc>
                <a:spcPct val="100000"/>
              </a:lnSpc>
              <a:spcBef>
                <a:spcPts val="0"/>
              </a:spcBef>
              <a:spcAft>
                <a:spcPts val="0"/>
              </a:spcAft>
              <a:buClrTx/>
              <a:buSzTx/>
              <a:buFontTx/>
              <a:buNone/>
              <a:tabLst>
                <a:tab pos="0" algn="l"/>
              </a:tabLst>
              <a:defRPr/>
            </a:pPr>
            <a:r>
              <a:rPr kumimoji="0" lang="en-IN" sz="1800" b="0" i="0" u="none" strike="noStrike" kern="1200" cap="none" spc="-1" normalizeH="0" baseline="0" noProof="0">
                <a:ln>
                  <a:noFill/>
                </a:ln>
                <a:solidFill>
                  <a:srgbClr val="000000"/>
                </a:solidFill>
                <a:effectLst/>
                <a:uLnTx/>
                <a:uFillTx/>
                <a:latin typeface="Calibri"/>
                <a:ea typeface="DejaVu Sans"/>
              </a:rPr>
              <a:t>	</a:t>
            </a:r>
            <a:endParaRPr kumimoji="0" lang="en-IN" sz="1800" b="0" i="0" u="none" strike="noStrike" kern="1200" cap="none" spc="-1" normalizeH="0" baseline="0" noProof="0">
              <a:ln>
                <a:noFill/>
              </a:ln>
              <a:solidFill>
                <a:prstClr val="black"/>
              </a:solidFill>
              <a:effectLst/>
              <a:uLnTx/>
              <a:uFillTx/>
              <a:latin typeface="Arial"/>
            </a:endParaRPr>
          </a:p>
        </p:txBody>
      </p:sp>
      <p:grpSp>
        <p:nvGrpSpPr>
          <p:cNvPr id="195" name="Group 6"/>
          <p:cNvGrpSpPr/>
          <p:nvPr/>
        </p:nvGrpSpPr>
        <p:grpSpPr>
          <a:xfrm>
            <a:off x="383613" y="905220"/>
            <a:ext cx="11204640" cy="4637160"/>
            <a:chOff x="493200" y="1739880"/>
            <a:chExt cx="11204640" cy="4637160"/>
          </a:xfrm>
        </p:grpSpPr>
        <p:sp>
          <p:nvSpPr>
            <p:cNvPr id="196" name="CustomShape 7"/>
            <p:cNvSpPr/>
            <p:nvPr/>
          </p:nvSpPr>
          <p:spPr>
            <a:xfrm>
              <a:off x="493200" y="6315480"/>
              <a:ext cx="11204640" cy="615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197" name="CustomShape 8"/>
            <p:cNvSpPr/>
            <p:nvPr/>
          </p:nvSpPr>
          <p:spPr>
            <a:xfrm>
              <a:off x="493200" y="1739880"/>
              <a:ext cx="11204640" cy="615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sp>
      </p:grpSp>
      <p:pic>
        <p:nvPicPr>
          <p:cNvPr id="15" name="Picture 2" descr="Image result for gcp image">
            <a:extLst>
              <a:ext uri="{FF2B5EF4-FFF2-40B4-BE49-F238E27FC236}">
                <a16:creationId xmlns:a16="http://schemas.microsoft.com/office/drawing/2014/main" id="{AEA5D1D1-F686-44E9-AB57-CB98A2A6FF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613" y="3740190"/>
            <a:ext cx="2322510" cy="143557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Image result for google dialogflow">
            <a:extLst>
              <a:ext uri="{FF2B5EF4-FFF2-40B4-BE49-F238E27FC236}">
                <a16:creationId xmlns:a16="http://schemas.microsoft.com/office/drawing/2014/main" id="{95A9DFC8-8571-4A28-9EC6-90F4C9FDCC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7300" y="3957222"/>
            <a:ext cx="2322510" cy="116125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Image result for speech recognition">
            <a:extLst>
              <a:ext uri="{FF2B5EF4-FFF2-40B4-BE49-F238E27FC236}">
                <a16:creationId xmlns:a16="http://schemas.microsoft.com/office/drawing/2014/main" id="{2A7CB1E8-8AD2-4F9D-8C99-F073C15F8B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0119" y="3941879"/>
            <a:ext cx="2064395" cy="10321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TextShape 1"/>
          <p:cNvSpPr txBox="1"/>
          <p:nvPr/>
        </p:nvSpPr>
        <p:spPr>
          <a:xfrm>
            <a:off x="861480" y="202320"/>
            <a:ext cx="11236320" cy="6549840"/>
          </a:xfrm>
          <a:prstGeom prst="rect">
            <a:avLst/>
          </a:prstGeom>
          <a:noFill/>
          <a:ln>
            <a:noFill/>
          </a:ln>
        </p:spPr>
        <p:txBody>
          <a:bodyPr lIns="122040" tIns="60840" rIns="122040" bIns="60840">
            <a:normAutofit/>
          </a:bodyPr>
          <a:lstStyle/>
          <a:p>
            <a:pPr marL="0" marR="0" lvl="0" indent="0" algn="just" defTabSz="914400" rtl="0" eaLnBrk="1" fontAlgn="auto" latinLnBrk="0" hangingPunct="1">
              <a:lnSpc>
                <a:spcPct val="150000"/>
              </a:lnSpc>
              <a:spcBef>
                <a:spcPts val="1599"/>
              </a:spcBef>
              <a:spcAft>
                <a:spcPts val="0"/>
              </a:spcAft>
              <a:buClrTx/>
              <a:buSzTx/>
              <a:buFontTx/>
              <a:buNone/>
              <a:tabLst>
                <a:tab pos="0" algn="l"/>
              </a:tabLst>
              <a:defRPr/>
            </a:pPr>
            <a:r>
              <a:rPr kumimoji="0" lang="en-IN" sz="5000" b="1" i="0" u="none" strike="noStrike" kern="1200" cap="none" spc="-1" normalizeH="0" baseline="0" noProof="0" dirty="0">
                <a:ln>
                  <a:noFill/>
                </a:ln>
                <a:solidFill>
                  <a:srgbClr val="FFFFFF"/>
                </a:solidFill>
                <a:effectLst/>
                <a:uLnTx/>
                <a:uFillTx/>
                <a:latin typeface="Calibri"/>
              </a:rPr>
              <a:t>PROBLEM STATEMENT:</a:t>
            </a:r>
            <a:endParaRPr kumimoji="0" lang="en-US" sz="5000" b="0" i="0" u="none" strike="noStrike" kern="1200" cap="none" spc="-1" normalizeH="0" baseline="0" noProof="0" dirty="0">
              <a:ln>
                <a:noFill/>
              </a:ln>
              <a:solidFill>
                <a:srgbClr val="FFFFFF"/>
              </a:solidFill>
              <a:effectLst/>
              <a:uLnTx/>
              <a:uFillTx/>
              <a:latin typeface="Calibri"/>
            </a:endParaRPr>
          </a:p>
          <a:p>
            <a:pPr marL="0" marR="0" lvl="0" indent="0" algn="ctr" defTabSz="914400" rtl="0" eaLnBrk="1" fontAlgn="auto" latinLnBrk="0" hangingPunct="1">
              <a:lnSpc>
                <a:spcPct val="150000"/>
              </a:lnSpc>
              <a:spcBef>
                <a:spcPts val="1599"/>
              </a:spcBef>
              <a:spcAft>
                <a:spcPts val="0"/>
              </a:spcAft>
              <a:buClrTx/>
              <a:buSzTx/>
              <a:buFontTx/>
              <a:buNone/>
              <a:tabLst>
                <a:tab pos="0" algn="l"/>
              </a:tabLst>
              <a:defRPr/>
            </a:pPr>
            <a:endParaRPr lang="en-US" sz="5000" spc="-1" dirty="0">
              <a:solidFill>
                <a:srgbClr val="FFFFFF"/>
              </a:solidFill>
              <a:latin typeface="Calibri"/>
            </a:endParaRPr>
          </a:p>
          <a:p>
            <a:pPr marL="0" marR="0" lvl="0" indent="0" algn="ctr" defTabSz="914400" rtl="0" eaLnBrk="1" fontAlgn="auto" latinLnBrk="0" hangingPunct="1">
              <a:lnSpc>
                <a:spcPct val="150000"/>
              </a:lnSpc>
              <a:spcBef>
                <a:spcPts val="1599"/>
              </a:spcBef>
              <a:spcAft>
                <a:spcPts val="0"/>
              </a:spcAft>
              <a:buClrTx/>
              <a:buSzTx/>
              <a:buFontTx/>
              <a:buNone/>
              <a:tabLst>
                <a:tab pos="0" algn="l"/>
              </a:tabLst>
              <a:defRPr/>
            </a:pPr>
            <a:r>
              <a:rPr kumimoji="0" lang="en-IN" sz="2800" b="0" i="0" u="none" strike="noStrike" kern="1200" cap="none" spc="-1" normalizeH="0" baseline="0" noProof="0" dirty="0">
                <a:ln>
                  <a:noFill/>
                </a:ln>
                <a:solidFill>
                  <a:srgbClr val="FFFFFF"/>
                </a:solidFill>
                <a:effectLst/>
                <a:uLnTx/>
                <a:uFillTx/>
                <a:latin typeface="Calibri"/>
                <a:ea typeface="DejaVu Sans"/>
              </a:rPr>
              <a:t>TO BUILD UP AN AUTOMATED VIRTUAL PERSONAL ASSISTANT APPLICATION “ERAA” THAT </a:t>
            </a:r>
            <a:r>
              <a:rPr lang="en-IN" sz="2800" spc="-1" dirty="0">
                <a:solidFill>
                  <a:srgbClr val="FFFFFF"/>
                </a:solidFill>
                <a:latin typeface="Calibri"/>
                <a:ea typeface="DejaVu Sans"/>
              </a:rPr>
              <a:t>WILL</a:t>
            </a:r>
            <a:r>
              <a:rPr kumimoji="0" lang="en-IN" sz="2800" b="0" i="0" u="none" strike="noStrike" kern="1200" cap="none" spc="-1" normalizeH="0" baseline="0" noProof="0" dirty="0">
                <a:ln>
                  <a:noFill/>
                </a:ln>
                <a:solidFill>
                  <a:srgbClr val="FFFFFF"/>
                </a:solidFill>
                <a:effectLst/>
                <a:uLnTx/>
                <a:uFillTx/>
                <a:latin typeface="Calibri"/>
                <a:ea typeface="DejaVu Sans"/>
              </a:rPr>
              <a:t> HELP THE CLIENT WITH REGULAR UNDERTAKING OF DIFFERENT OPERATIONS AND FEATURES BY VOICE ACKNOWLEDGMENT WITH HIGH ACCURACY.</a:t>
            </a:r>
            <a:endParaRPr kumimoji="0" lang="en-US" sz="2800" b="0" i="0" u="none" strike="noStrike" kern="1200" cap="none" spc="-1" normalizeH="0" baseline="0" noProof="0" dirty="0">
              <a:ln>
                <a:noFill/>
              </a:ln>
              <a:solidFill>
                <a:srgbClr val="FFFFFF"/>
              </a:solidFill>
              <a:effectLst/>
              <a:uLnTx/>
              <a:uFillTx/>
              <a:latin typeface="Calibri"/>
            </a:endParaRPr>
          </a:p>
          <a:p>
            <a:pPr marL="0" marR="0" lvl="0" indent="0" algn="ctr" defTabSz="914400" rtl="0" eaLnBrk="1" fontAlgn="auto" latinLnBrk="0" hangingPunct="1">
              <a:lnSpc>
                <a:spcPct val="150000"/>
              </a:lnSpc>
              <a:spcBef>
                <a:spcPts val="1599"/>
              </a:spcBef>
              <a:spcAft>
                <a:spcPts val="0"/>
              </a:spcAft>
              <a:buClrTx/>
              <a:buSzTx/>
              <a:buFontTx/>
              <a:buNone/>
              <a:tabLst>
                <a:tab pos="0" algn="l"/>
              </a:tabLst>
              <a:defRPr/>
            </a:pPr>
            <a:endParaRPr kumimoji="0" lang="en-US" sz="2800" b="0" i="0" u="none" strike="noStrike" kern="1200" cap="none" spc="-1" normalizeH="0" baseline="0" noProof="0" dirty="0">
              <a:ln>
                <a:noFill/>
              </a:ln>
              <a:solidFill>
                <a:srgbClr val="FFFFFF"/>
              </a:solidFill>
              <a:effectLst/>
              <a:uLnTx/>
              <a:uFillTx/>
              <a:latin typeface="Calibri"/>
            </a:endParaRPr>
          </a:p>
        </p:txBody>
      </p:sp>
      <p:pic>
        <p:nvPicPr>
          <p:cNvPr id="210" name="Picture 3"/>
          <p:cNvPicPr/>
          <p:nvPr/>
        </p:nvPicPr>
        <p:blipFill>
          <a:blip r:embed="rId2"/>
          <a:stretch/>
        </p:blipFill>
        <p:spPr>
          <a:xfrm>
            <a:off x="10777680" y="10440"/>
            <a:ext cx="1412280" cy="1412280"/>
          </a:xfrm>
          <a:prstGeom prst="rect">
            <a:avLst/>
          </a:prstGeom>
          <a:ln>
            <a:noFill/>
          </a:ln>
        </p:spPr>
      </p:pic>
      <p:sp>
        <p:nvSpPr>
          <p:cNvPr id="211" name="CustomShape 2"/>
          <p:cNvSpPr/>
          <p:nvPr/>
        </p:nvSpPr>
        <p:spPr>
          <a:xfrm>
            <a:off x="861480" y="1951305"/>
            <a:ext cx="11034000" cy="3746110"/>
          </a:xfrm>
          <a:prstGeom prst="rect">
            <a:avLst/>
          </a:prstGeom>
          <a:noFill/>
          <a:ln w="38160">
            <a:solidFill>
              <a:schemeClr val="tx1"/>
            </a:solidFill>
            <a:roun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TextShape 1"/>
          <p:cNvSpPr txBox="1"/>
          <p:nvPr/>
        </p:nvSpPr>
        <p:spPr>
          <a:xfrm>
            <a:off x="826560" y="114480"/>
            <a:ext cx="11192400" cy="6585120"/>
          </a:xfrm>
          <a:prstGeom prst="rect">
            <a:avLst/>
          </a:prstGeom>
          <a:noFill/>
          <a:ln>
            <a:noFill/>
          </a:ln>
        </p:spPr>
        <p:txBody>
          <a:bodyPr lIns="122040" tIns="60840" rIns="122040" bIns="60840">
            <a:normAutofit/>
          </a:bodyPr>
          <a:lstStyle/>
          <a:p>
            <a:pPr marL="0" marR="0" lvl="0" indent="0" algn="just" defTabSz="914400" rtl="0" eaLnBrk="1" fontAlgn="auto" latinLnBrk="0" hangingPunct="1">
              <a:lnSpc>
                <a:spcPct val="150000"/>
              </a:lnSpc>
              <a:spcBef>
                <a:spcPts val="1599"/>
              </a:spcBef>
              <a:spcAft>
                <a:spcPts val="0"/>
              </a:spcAft>
              <a:buClrTx/>
              <a:buSzTx/>
              <a:buFontTx/>
              <a:buNone/>
              <a:tabLst>
                <a:tab pos="0" algn="l"/>
              </a:tabLst>
              <a:defRPr/>
            </a:pPr>
            <a:r>
              <a:rPr kumimoji="0" lang="en-IN" sz="3200" b="1" i="0" u="none" strike="noStrike" kern="1200" cap="none" spc="-1" normalizeH="0" baseline="0" noProof="0" dirty="0">
                <a:ln>
                  <a:noFill/>
                </a:ln>
                <a:solidFill>
                  <a:srgbClr val="FFFFFF"/>
                </a:solidFill>
                <a:effectLst/>
                <a:uLnTx/>
                <a:uFillTx/>
                <a:latin typeface="Calibri"/>
              </a:rPr>
              <a:t>SYSTEM DESIGN:</a:t>
            </a:r>
            <a:endParaRPr kumimoji="0" lang="en-US" sz="3200" b="0" i="0" u="none" strike="noStrike" kern="1200" cap="none" spc="-1" normalizeH="0" baseline="0" noProof="0" dirty="0">
              <a:ln>
                <a:noFill/>
              </a:ln>
              <a:solidFill>
                <a:srgbClr val="FFFFFF"/>
              </a:solidFill>
              <a:effectLst/>
              <a:uLnTx/>
              <a:uFillTx/>
              <a:latin typeface="Calibri"/>
            </a:endParaRPr>
          </a:p>
          <a:p>
            <a:pPr marL="0" marR="0" lvl="0" indent="0" algn="just" defTabSz="914400" rtl="0" eaLnBrk="1" fontAlgn="auto" latinLnBrk="0" hangingPunct="1">
              <a:lnSpc>
                <a:spcPct val="150000"/>
              </a:lnSpc>
              <a:spcBef>
                <a:spcPts val="1599"/>
              </a:spcBef>
              <a:spcAft>
                <a:spcPts val="0"/>
              </a:spcAft>
              <a:buClrTx/>
              <a:buSzTx/>
              <a:buFontTx/>
              <a:buNone/>
              <a:tabLst>
                <a:tab pos="0" algn="l"/>
              </a:tabLst>
              <a:defRPr/>
            </a:pPr>
            <a:endParaRPr kumimoji="0" lang="en-US" sz="5000" b="0" i="0" u="none" strike="noStrike" kern="1200" cap="none" spc="-1" normalizeH="0" baseline="0" noProof="0" dirty="0">
              <a:ln>
                <a:noFill/>
              </a:ln>
              <a:solidFill>
                <a:srgbClr val="FFFFFF"/>
              </a:solidFill>
              <a:effectLst/>
              <a:uLnTx/>
              <a:uFillTx/>
              <a:latin typeface="Calibri"/>
            </a:endParaRPr>
          </a:p>
        </p:txBody>
      </p:sp>
      <p:pic>
        <p:nvPicPr>
          <p:cNvPr id="215" name="Picture 3"/>
          <p:cNvPicPr/>
          <p:nvPr/>
        </p:nvPicPr>
        <p:blipFill>
          <a:blip r:embed="rId2"/>
          <a:stretch/>
        </p:blipFill>
        <p:spPr>
          <a:xfrm>
            <a:off x="10777680" y="10440"/>
            <a:ext cx="1412280" cy="1412280"/>
          </a:xfrm>
          <a:prstGeom prst="rect">
            <a:avLst/>
          </a:prstGeom>
          <a:ln>
            <a:noFill/>
          </a:ln>
        </p:spPr>
      </p:pic>
      <p:pic>
        <p:nvPicPr>
          <p:cNvPr id="4" name="Picture 3">
            <a:extLst>
              <a:ext uri="{FF2B5EF4-FFF2-40B4-BE49-F238E27FC236}">
                <a16:creationId xmlns:a16="http://schemas.microsoft.com/office/drawing/2014/main" id="{C178B38E-58E9-49A0-BCFA-3882703DC8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868422"/>
            <a:ext cx="9784080" cy="52550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TextShape 1"/>
          <p:cNvSpPr txBox="1"/>
          <p:nvPr/>
        </p:nvSpPr>
        <p:spPr>
          <a:xfrm>
            <a:off x="852840" y="597960"/>
            <a:ext cx="10729080" cy="5565960"/>
          </a:xfrm>
          <a:prstGeom prst="rect">
            <a:avLst/>
          </a:prstGeom>
          <a:noFill/>
          <a:ln>
            <a:noFill/>
          </a:ln>
        </p:spPr>
        <p:txBody>
          <a:bodyPr lIns="122040" tIns="60840" rIns="122040" bIns="60840">
            <a:normAutofit/>
          </a:bodyPr>
          <a:lstStyle/>
          <a:p>
            <a:pPr marL="0" marR="0" lvl="0" indent="0" algn="just" defTabSz="914400" rtl="0" eaLnBrk="1" fontAlgn="auto" latinLnBrk="0" hangingPunct="1">
              <a:lnSpc>
                <a:spcPct val="150000"/>
              </a:lnSpc>
              <a:spcBef>
                <a:spcPts val="1599"/>
              </a:spcBef>
              <a:spcAft>
                <a:spcPts val="0"/>
              </a:spcAft>
              <a:buClrTx/>
              <a:buSzTx/>
              <a:buFontTx/>
              <a:buNone/>
              <a:tabLst>
                <a:tab pos="0" algn="l"/>
              </a:tabLst>
              <a:defRPr/>
            </a:pPr>
            <a:r>
              <a:rPr kumimoji="0" lang="en-IN" sz="3600" b="1" i="0" u="none" strike="noStrike" kern="1200" cap="none" spc="-1" normalizeH="0" baseline="0" noProof="0">
                <a:ln>
                  <a:noFill/>
                </a:ln>
                <a:solidFill>
                  <a:srgbClr val="FFFFFF"/>
                </a:solidFill>
                <a:effectLst/>
                <a:uLnTx/>
                <a:uFillTx/>
                <a:latin typeface="Calibri"/>
              </a:rPr>
              <a:t>CHALLENGES OF EXISTING SYSTEM:</a:t>
            </a:r>
            <a:endParaRPr kumimoji="0" lang="en-US" sz="3600" b="0" i="0" u="none" strike="noStrike" kern="1200" cap="none" spc="-1" normalizeH="0" baseline="0" noProof="0">
              <a:ln>
                <a:noFill/>
              </a:ln>
              <a:solidFill>
                <a:srgbClr val="FFFFFF"/>
              </a:solidFill>
              <a:effectLst/>
              <a:uLnTx/>
              <a:uFillTx/>
              <a:latin typeface="Calibri"/>
            </a:endParaRPr>
          </a:p>
          <a:p>
            <a:pPr marL="216000" marR="0" lvl="0" indent="-215640" algn="l" defTabSz="914400" rtl="0" eaLnBrk="1" fontAlgn="auto" latinLnBrk="0" hangingPunct="1">
              <a:lnSpc>
                <a:spcPct val="90000"/>
              </a:lnSpc>
              <a:spcBef>
                <a:spcPts val="1599"/>
              </a:spcBef>
              <a:spcAft>
                <a:spcPts val="0"/>
              </a:spcAft>
              <a:buClr>
                <a:srgbClr val="000000"/>
              </a:buClr>
              <a:buSzPct val="45000"/>
              <a:buFont typeface="Wingdings" charset="2"/>
              <a:buChar char=""/>
              <a:tabLst>
                <a:tab pos="0" algn="l"/>
              </a:tabLst>
              <a:defRPr/>
            </a:pPr>
            <a:r>
              <a:rPr kumimoji="0" lang="en-IN" sz="2000" b="0" i="0" u="none" strike="noStrike" kern="1200" cap="none" spc="-1" normalizeH="0" baseline="0" noProof="0">
                <a:ln>
                  <a:noFill/>
                </a:ln>
                <a:solidFill>
                  <a:srgbClr val="FFFFFF"/>
                </a:solidFill>
                <a:effectLst/>
                <a:uLnTx/>
                <a:uFillTx/>
                <a:latin typeface="Calibri"/>
              </a:rPr>
              <a:t>DIFFICULTIES OF EXISTING FRAMEWORK IS THAT IT NEED NON-STOP ASSOCIATION OF INTERNET. </a:t>
            </a:r>
            <a:endParaRPr kumimoji="0" lang="en-US" sz="2000" b="0" i="0" u="none" strike="noStrike" kern="1200" cap="none" spc="-1" normalizeH="0" baseline="0" noProof="0">
              <a:ln>
                <a:noFill/>
              </a:ln>
              <a:solidFill>
                <a:srgbClr val="FFFFFF"/>
              </a:solidFill>
              <a:effectLst/>
              <a:uLnTx/>
              <a:uFillTx/>
              <a:latin typeface="Calibri"/>
            </a:endParaRPr>
          </a:p>
          <a:p>
            <a:pPr marL="216000" marR="0" lvl="0" indent="-215640" algn="l" defTabSz="914400" rtl="0" eaLnBrk="1" fontAlgn="auto" latinLnBrk="0" hangingPunct="1">
              <a:lnSpc>
                <a:spcPct val="90000"/>
              </a:lnSpc>
              <a:spcBef>
                <a:spcPts val="1599"/>
              </a:spcBef>
              <a:spcAft>
                <a:spcPts val="0"/>
              </a:spcAft>
              <a:buClr>
                <a:srgbClr val="000000"/>
              </a:buClr>
              <a:buSzPct val="45000"/>
              <a:buFont typeface="Wingdings" charset="2"/>
              <a:buChar char=""/>
              <a:tabLst>
                <a:tab pos="0" algn="l"/>
              </a:tabLst>
              <a:defRPr/>
            </a:pPr>
            <a:r>
              <a:rPr kumimoji="0" lang="en-IN" sz="2000" b="0" i="0" u="none" strike="noStrike" kern="1200" cap="none" spc="-1" normalizeH="0" baseline="0" noProof="0">
                <a:ln>
                  <a:noFill/>
                </a:ln>
                <a:solidFill>
                  <a:srgbClr val="FFFFFF"/>
                </a:solidFill>
                <a:effectLst/>
                <a:uLnTx/>
                <a:uFillTx/>
                <a:latin typeface="Calibri"/>
              </a:rPr>
              <a:t>THE ACCURACY OF LISTENING OF DIFFERENT ASSISTANTS  TO USERS COMMAND IS NOT VERY EFFICIENT.</a:t>
            </a:r>
            <a:endParaRPr kumimoji="0" lang="en-US" sz="2000" b="0" i="0" u="none" strike="noStrike" kern="1200" cap="none" spc="-1" normalizeH="0" baseline="0" noProof="0">
              <a:ln>
                <a:noFill/>
              </a:ln>
              <a:solidFill>
                <a:srgbClr val="FFFFFF"/>
              </a:solidFill>
              <a:effectLst/>
              <a:uLnTx/>
              <a:uFillTx/>
              <a:latin typeface="Calibri"/>
            </a:endParaRPr>
          </a:p>
          <a:p>
            <a:pPr marL="0" marR="0" lvl="0" indent="0" algn="l" defTabSz="914400" rtl="0" eaLnBrk="1" fontAlgn="auto" latinLnBrk="0" hangingPunct="1">
              <a:lnSpc>
                <a:spcPct val="90000"/>
              </a:lnSpc>
              <a:spcBef>
                <a:spcPts val="1599"/>
              </a:spcBef>
              <a:spcAft>
                <a:spcPts val="0"/>
              </a:spcAft>
              <a:buClrTx/>
              <a:buSzTx/>
              <a:buFontTx/>
              <a:buNone/>
              <a:tabLst>
                <a:tab pos="0" algn="l"/>
              </a:tabLst>
              <a:defRPr/>
            </a:pPr>
            <a:endParaRPr kumimoji="0" lang="en-US" sz="2000" b="0" i="0" u="none" strike="noStrike" kern="1200" cap="none" spc="-1" normalizeH="0" baseline="0" noProof="0">
              <a:ln>
                <a:noFill/>
              </a:ln>
              <a:solidFill>
                <a:srgbClr val="FFFFFF"/>
              </a:solidFill>
              <a:effectLst/>
              <a:uLnTx/>
              <a:uFillTx/>
              <a:latin typeface="Calibri"/>
            </a:endParaRPr>
          </a:p>
          <a:p>
            <a:pPr marL="0" marR="0" lvl="0" indent="0" algn="l" defTabSz="914400" rtl="0" eaLnBrk="1" fontAlgn="auto" latinLnBrk="0" hangingPunct="1">
              <a:lnSpc>
                <a:spcPct val="90000"/>
              </a:lnSpc>
              <a:spcBef>
                <a:spcPts val="1599"/>
              </a:spcBef>
              <a:spcAft>
                <a:spcPts val="0"/>
              </a:spcAft>
              <a:buClrTx/>
              <a:buSzTx/>
              <a:buFontTx/>
              <a:buNone/>
              <a:tabLst>
                <a:tab pos="0" algn="l"/>
              </a:tabLst>
              <a:defRPr/>
            </a:pPr>
            <a:r>
              <a:rPr kumimoji="0" lang="en-IN" sz="3600" b="1" i="0" u="none" strike="noStrike" kern="1200" cap="none" spc="-1" normalizeH="0" baseline="0" noProof="0">
                <a:ln>
                  <a:noFill/>
                </a:ln>
                <a:solidFill>
                  <a:srgbClr val="FFFFFF"/>
                </a:solidFill>
                <a:effectLst/>
                <a:uLnTx/>
                <a:uFillTx/>
                <a:latin typeface="Calibri"/>
              </a:rPr>
              <a:t>PURPOSE OF PROPOSED SYSTEM:</a:t>
            </a:r>
            <a:endParaRPr kumimoji="0" lang="en-US" sz="3600" b="0" i="0" u="none" strike="noStrike" kern="1200" cap="none" spc="-1" normalizeH="0" baseline="0" noProof="0">
              <a:ln>
                <a:noFill/>
              </a:ln>
              <a:solidFill>
                <a:srgbClr val="FFFFFF"/>
              </a:solidFill>
              <a:effectLst/>
              <a:uLnTx/>
              <a:uFillTx/>
              <a:latin typeface="Calibri"/>
            </a:endParaRPr>
          </a:p>
          <a:p>
            <a:pPr marL="0" marR="0" lvl="0" indent="0" algn="l" defTabSz="914400" rtl="0" eaLnBrk="1" fontAlgn="auto" latinLnBrk="0" hangingPunct="1">
              <a:lnSpc>
                <a:spcPct val="90000"/>
              </a:lnSpc>
              <a:spcBef>
                <a:spcPts val="1599"/>
              </a:spcBef>
              <a:spcAft>
                <a:spcPts val="0"/>
              </a:spcAft>
              <a:buClrTx/>
              <a:buSzTx/>
              <a:buFontTx/>
              <a:buNone/>
              <a:tabLst>
                <a:tab pos="0" algn="l"/>
              </a:tabLst>
              <a:defRPr/>
            </a:pPr>
            <a:r>
              <a:rPr kumimoji="0" lang="en-IN" sz="2000" b="0" i="0" u="none" strike="noStrike" kern="1200" cap="none" spc="-1" normalizeH="0" baseline="0" noProof="0">
                <a:ln>
                  <a:noFill/>
                </a:ln>
                <a:solidFill>
                  <a:srgbClr val="FFFFFF"/>
                </a:solidFill>
                <a:effectLst/>
                <a:uLnTx/>
                <a:uFillTx/>
                <a:latin typeface="Calibri"/>
              </a:rPr>
              <a:t>TO IMPLEMENT MACHINE LEARNING MODULES TO PREDICT THE INPUT DATA AND GIVE THE RESULTS OF THE PREDICTED DATA INTO A STANDARD OUTPUT, ALSO USING NLP ALGORITHMS TO INCREASE PRODUCTIVE EXACTNESS OF LISTING TO USERS COMMAND.</a:t>
            </a:r>
            <a:endParaRPr kumimoji="0" lang="en-US" sz="2000" b="0" i="0" u="none" strike="noStrike" kern="1200" cap="none" spc="-1" normalizeH="0" baseline="0" noProof="0">
              <a:ln>
                <a:noFill/>
              </a:ln>
              <a:solidFill>
                <a:srgbClr val="FFFFFF"/>
              </a:solidFill>
              <a:effectLst/>
              <a:uLnTx/>
              <a:uFillTx/>
              <a:latin typeface="Calibri"/>
            </a:endParaRPr>
          </a:p>
          <a:p>
            <a:pPr marL="0" marR="0" lvl="0" indent="0" algn="l" defTabSz="914400" rtl="0" eaLnBrk="1" fontAlgn="auto" latinLnBrk="0" hangingPunct="1">
              <a:lnSpc>
                <a:spcPct val="90000"/>
              </a:lnSpc>
              <a:spcBef>
                <a:spcPts val="1599"/>
              </a:spcBef>
              <a:spcAft>
                <a:spcPts val="0"/>
              </a:spcAft>
              <a:buClrTx/>
              <a:buSzTx/>
              <a:buFontTx/>
              <a:buNone/>
              <a:tabLst>
                <a:tab pos="0" algn="l"/>
              </a:tabLst>
              <a:defRPr/>
            </a:pPr>
            <a:endParaRPr kumimoji="0" lang="en-US" sz="2000" b="0" i="0" u="none" strike="noStrike" kern="1200" cap="none" spc="-1" normalizeH="0" baseline="0" noProof="0">
              <a:ln>
                <a:noFill/>
              </a:ln>
              <a:solidFill>
                <a:srgbClr val="FFFFFF"/>
              </a:solidFill>
              <a:effectLst/>
              <a:uLnTx/>
              <a:uFillTx/>
              <a:latin typeface="Calibri"/>
            </a:endParaRPr>
          </a:p>
          <a:p>
            <a:pPr marL="0" marR="0" lvl="0" indent="0" algn="l" defTabSz="914400" rtl="0" eaLnBrk="1" fontAlgn="auto" latinLnBrk="0" hangingPunct="1">
              <a:lnSpc>
                <a:spcPct val="90000"/>
              </a:lnSpc>
              <a:spcBef>
                <a:spcPts val="1599"/>
              </a:spcBef>
              <a:spcAft>
                <a:spcPts val="0"/>
              </a:spcAft>
              <a:buClrTx/>
              <a:buSzTx/>
              <a:buFontTx/>
              <a:buNone/>
              <a:tabLst>
                <a:tab pos="0" algn="l"/>
              </a:tabLst>
              <a:defRPr/>
            </a:pPr>
            <a:endParaRPr kumimoji="0" lang="en-US" sz="2000" b="0" i="0" u="none" strike="noStrike" kern="1200" cap="none" spc="-1" normalizeH="0" baseline="0" noProof="0">
              <a:ln>
                <a:noFill/>
              </a:ln>
              <a:solidFill>
                <a:srgbClr val="FFFFFF"/>
              </a:solidFill>
              <a:effectLst/>
              <a:uLnTx/>
              <a:uFillTx/>
              <a:latin typeface="Calibri"/>
            </a:endParaRPr>
          </a:p>
          <a:p>
            <a:pPr marL="0" marR="0" lvl="0" indent="0" algn="l" defTabSz="914400" rtl="0" eaLnBrk="1" fontAlgn="auto" latinLnBrk="0" hangingPunct="1">
              <a:lnSpc>
                <a:spcPct val="90000"/>
              </a:lnSpc>
              <a:spcBef>
                <a:spcPts val="1599"/>
              </a:spcBef>
              <a:spcAft>
                <a:spcPts val="0"/>
              </a:spcAft>
              <a:buClrTx/>
              <a:buSzTx/>
              <a:buFontTx/>
              <a:buNone/>
              <a:tabLst>
                <a:tab pos="0" algn="l"/>
              </a:tabLst>
              <a:defRPr/>
            </a:pPr>
            <a:endParaRPr kumimoji="0" lang="en-US" sz="2000" b="0" i="0" u="none" strike="noStrike" kern="1200" cap="none" spc="-1" normalizeH="0" baseline="0" noProof="0">
              <a:ln>
                <a:noFill/>
              </a:ln>
              <a:solidFill>
                <a:srgbClr val="FFFFFF"/>
              </a:solidFill>
              <a:effectLst/>
              <a:uLnTx/>
              <a:uFillTx/>
              <a:latin typeface="Calibri"/>
            </a:endParaRPr>
          </a:p>
          <a:p>
            <a:pPr marL="0" marR="0" lvl="0" indent="0" algn="just" defTabSz="914400" rtl="0" eaLnBrk="1" fontAlgn="auto" latinLnBrk="0" hangingPunct="1">
              <a:lnSpc>
                <a:spcPct val="150000"/>
              </a:lnSpc>
              <a:spcBef>
                <a:spcPts val="1599"/>
              </a:spcBef>
              <a:spcAft>
                <a:spcPts val="0"/>
              </a:spcAft>
              <a:buClrTx/>
              <a:buSzTx/>
              <a:buFontTx/>
              <a:buNone/>
              <a:tabLst>
                <a:tab pos="0" algn="l"/>
              </a:tabLst>
              <a:defRPr/>
            </a:pPr>
            <a:endParaRPr kumimoji="0" lang="en-US" sz="2000" b="0" i="0" u="none" strike="noStrike" kern="1200" cap="none" spc="-1" normalizeH="0" baseline="0" noProof="0">
              <a:ln>
                <a:noFill/>
              </a:ln>
              <a:solidFill>
                <a:srgbClr val="FFFFFF"/>
              </a:solidFill>
              <a:effectLst/>
              <a:uLnTx/>
              <a:uFillTx/>
              <a:latin typeface="Calibri"/>
            </a:endParaRPr>
          </a:p>
        </p:txBody>
      </p:sp>
      <p:pic>
        <p:nvPicPr>
          <p:cNvPr id="208" name="Picture 4"/>
          <p:cNvPicPr/>
          <p:nvPr/>
        </p:nvPicPr>
        <p:blipFill>
          <a:blip r:embed="rId2"/>
          <a:stretch/>
        </p:blipFill>
        <p:spPr>
          <a:xfrm>
            <a:off x="10777680" y="10440"/>
            <a:ext cx="1412280" cy="14122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12BD5D-0612-4C0A-BB01-7AD70DEC2B36}"/>
              </a:ext>
            </a:extLst>
          </p:cNvPr>
          <p:cNvSpPr>
            <a:spLocks noGrp="1"/>
          </p:cNvSpPr>
          <p:nvPr>
            <p:ph idx="1"/>
          </p:nvPr>
        </p:nvSpPr>
        <p:spPr>
          <a:xfrm>
            <a:off x="931984" y="615461"/>
            <a:ext cx="11078307" cy="6145823"/>
          </a:xfrm>
        </p:spPr>
        <p:txBody>
          <a:bodyPr>
            <a:normAutofit/>
          </a:bodyPr>
          <a:lstStyle/>
          <a:p>
            <a:pPr marL="0" indent="0" algn="just">
              <a:lnSpc>
                <a:spcPct val="150000"/>
              </a:lnSpc>
              <a:buNone/>
            </a:pPr>
            <a:r>
              <a:rPr lang="en-IN" sz="3200" b="1" dirty="0"/>
              <a:t>OBJECTIVES OF THE PROPOSED SYSTEM:</a:t>
            </a:r>
          </a:p>
          <a:p>
            <a:pPr algn="just">
              <a:lnSpc>
                <a:spcPct val="100000"/>
              </a:lnSpc>
              <a:spcBef>
                <a:spcPts val="0"/>
              </a:spcBef>
            </a:pPr>
            <a:r>
              <a:rPr lang="en-IN" sz="2000" b="0" strike="noStrike" spc="-1" dirty="0"/>
              <a:t>TO ARCHITECT AN INFORMATION STORE THAT IS OPTIMALLY DESIGNED TO ANSWER QUERIES, AND ACCURATELY ANSWER QUESTIONS POSED TO IT. FOR VOICE TO TEXT, AND TEXT TO VOICE AND BY USING STANDARD (FREE) LIBRARIES/SERVICES AVAILABLE IN THE MARKET.</a:t>
            </a:r>
          </a:p>
          <a:p>
            <a:pPr marL="0" indent="0" algn="just">
              <a:lnSpc>
                <a:spcPct val="100000"/>
              </a:lnSpc>
              <a:spcBef>
                <a:spcPts val="0"/>
              </a:spcBef>
              <a:buNone/>
            </a:pPr>
            <a:endParaRPr lang="en-IN" sz="2000" dirty="0"/>
          </a:p>
          <a:p>
            <a:pPr marL="0" indent="0" algn="just">
              <a:lnSpc>
                <a:spcPct val="100000"/>
              </a:lnSpc>
              <a:spcBef>
                <a:spcPts val="0"/>
              </a:spcBef>
              <a:buNone/>
            </a:pPr>
            <a:endParaRPr lang="en-IN" sz="3200" dirty="0"/>
          </a:p>
          <a:p>
            <a:pPr marL="0" indent="0" algn="just">
              <a:lnSpc>
                <a:spcPct val="100000"/>
              </a:lnSpc>
              <a:spcBef>
                <a:spcPts val="0"/>
              </a:spcBef>
              <a:buNone/>
            </a:pPr>
            <a:r>
              <a:rPr lang="en-IN" sz="3200" b="1" dirty="0"/>
              <a:t>SCOPE AND GOAL OF THE PROPOSED SYSTEM:</a:t>
            </a:r>
          </a:p>
          <a:p>
            <a:r>
              <a:rPr lang="en-IN" sz="2000" b="0" strike="noStrike" spc="-1" dirty="0"/>
              <a:t>INTELLIGENT VIRTUAL ASSISTANTS ARE VERY IMPORTANT PART OF TODAY’S LIFE IF WE HAVE SMARTPHONES. WHETHER, TO CALL A NUMBER, MESSAGE ANYONE, CHECKING WEATHER OR TRAFFIC STATUS, IT CAN JUST HAPPEN IN A FEW SECONDS BY GIVING VERBAL COMMANDS WITH EFFICIENCY.</a:t>
            </a:r>
          </a:p>
          <a:p>
            <a:r>
              <a:rPr lang="en-IN" sz="2000" b="0" strike="noStrike" spc="-1" dirty="0"/>
              <a:t>THERE IS A LARGE PORTION OF PEOPLE FROM DISABLED COMMUNITY MOSTLY WITH COGNITIVE DISABILITIES WHO MAY HAVE HARD TIME IN FORMING FULL SENTENCES AND COMMUNICATION, FOR SUCH PEOPLE PERSONAL ASSISTANT CAN BE A DEAL BREAKER.</a:t>
            </a:r>
          </a:p>
          <a:p>
            <a:endParaRPr lang="en-IN" sz="2000" b="0" strike="noStrike" spc="-1" dirty="0"/>
          </a:p>
          <a:p>
            <a:pPr marL="0" indent="0" algn="just">
              <a:lnSpc>
                <a:spcPct val="100000"/>
              </a:lnSpc>
              <a:spcBef>
                <a:spcPts val="0"/>
              </a:spcBef>
              <a:buNone/>
            </a:pPr>
            <a:endParaRPr lang="en-IN" sz="2000" dirty="0"/>
          </a:p>
        </p:txBody>
      </p:sp>
      <p:pic>
        <p:nvPicPr>
          <p:cNvPr id="4" name="Picture 3">
            <a:extLst>
              <a:ext uri="{FF2B5EF4-FFF2-40B4-BE49-F238E27FC236}">
                <a16:creationId xmlns:a16="http://schemas.microsoft.com/office/drawing/2014/main" id="{A92E6D2B-936A-4BEF-A81C-CC3405D193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7637" y="10392"/>
            <a:ext cx="1412776" cy="1412776"/>
          </a:xfrm>
          <a:prstGeom prst="rect">
            <a:avLst/>
          </a:prstGeom>
        </p:spPr>
      </p:pic>
    </p:spTree>
    <p:extLst>
      <p:ext uri="{BB962C8B-B14F-4D97-AF65-F5344CB8AC3E}">
        <p14:creationId xmlns:p14="http://schemas.microsoft.com/office/powerpoint/2010/main" val="113753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12BD5D-0612-4C0A-BB01-7AD70DEC2B36}"/>
              </a:ext>
            </a:extLst>
          </p:cNvPr>
          <p:cNvSpPr>
            <a:spLocks noGrp="1"/>
          </p:cNvSpPr>
          <p:nvPr>
            <p:ph idx="1"/>
          </p:nvPr>
        </p:nvSpPr>
        <p:spPr>
          <a:xfrm>
            <a:off x="999067" y="784860"/>
            <a:ext cx="10193866" cy="4913207"/>
          </a:xfrm>
        </p:spPr>
        <p:txBody>
          <a:bodyPr>
            <a:normAutofit/>
          </a:bodyPr>
          <a:lstStyle/>
          <a:p>
            <a:pPr marL="0" indent="0">
              <a:buNone/>
            </a:pPr>
            <a:r>
              <a:rPr lang="en-US" sz="3600" b="0" u="sng" strike="noStrike" spc="-1" dirty="0"/>
              <a:t>T</a:t>
            </a:r>
            <a:r>
              <a:rPr lang="en-IN" sz="3600" b="0" u="sng" strike="noStrike" spc="-1" dirty="0"/>
              <a:t>ECHNOLOGIES</a:t>
            </a:r>
            <a:r>
              <a:rPr lang="en-IN" sz="3600" u="sng" spc="-1" dirty="0"/>
              <a:t>/ SOFTWARES/ LANGUAGES USED:</a:t>
            </a:r>
          </a:p>
          <a:p>
            <a:pPr marL="457200" indent="-457200">
              <a:buFont typeface="+mj-lt"/>
              <a:buAutoNum type="arabicPeriod"/>
            </a:pPr>
            <a:r>
              <a:rPr lang="en-IN" sz="3600" spc="-1" dirty="0"/>
              <a:t>GOOGLE CLOUD PLATFORM</a:t>
            </a:r>
          </a:p>
          <a:p>
            <a:pPr marL="457200" indent="-457200">
              <a:buFont typeface="+mj-lt"/>
              <a:buAutoNum type="arabicPeriod"/>
            </a:pPr>
            <a:r>
              <a:rPr lang="en-IN" sz="3600" spc="-1" dirty="0"/>
              <a:t>GOOGLE DIALOGFLOW</a:t>
            </a:r>
          </a:p>
          <a:p>
            <a:pPr marL="457200" indent="-457200">
              <a:buFont typeface="+mj-lt"/>
              <a:buAutoNum type="arabicPeriod"/>
            </a:pPr>
            <a:r>
              <a:rPr lang="en-IN" sz="3600" spc="-1" dirty="0"/>
              <a:t>ANDROID STUDIO</a:t>
            </a:r>
          </a:p>
          <a:p>
            <a:pPr marL="457200" indent="-457200">
              <a:buFont typeface="+mj-lt"/>
              <a:buAutoNum type="arabicPeriod"/>
            </a:pPr>
            <a:r>
              <a:rPr lang="en-IN" sz="3600" spc="-1" dirty="0"/>
              <a:t>JAVA/ FLUTTER</a:t>
            </a:r>
          </a:p>
          <a:p>
            <a:pPr marL="457200" indent="-457200">
              <a:buFont typeface="+mj-lt"/>
              <a:buAutoNum type="arabicPeriod"/>
            </a:pPr>
            <a:endParaRPr lang="en-IN" sz="3600" spc="-1" dirty="0"/>
          </a:p>
          <a:p>
            <a:pPr marL="0" indent="0">
              <a:buNone/>
            </a:pPr>
            <a:endParaRPr lang="en-IN" sz="3600" b="0" strike="noStrike" spc="-1" dirty="0"/>
          </a:p>
        </p:txBody>
      </p:sp>
      <p:pic>
        <p:nvPicPr>
          <p:cNvPr id="4" name="Picture 3">
            <a:extLst>
              <a:ext uri="{FF2B5EF4-FFF2-40B4-BE49-F238E27FC236}">
                <a16:creationId xmlns:a16="http://schemas.microsoft.com/office/drawing/2014/main" id="{A92E6D2B-936A-4BEF-A81C-CC3405D193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15945" y="10392"/>
            <a:ext cx="774468" cy="774468"/>
          </a:xfrm>
          <a:prstGeom prst="rect">
            <a:avLst/>
          </a:prstGeom>
        </p:spPr>
      </p:pic>
    </p:spTree>
    <p:extLst>
      <p:ext uri="{BB962C8B-B14F-4D97-AF65-F5344CB8AC3E}">
        <p14:creationId xmlns:p14="http://schemas.microsoft.com/office/powerpoint/2010/main" val="549323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12BD5D-0612-4C0A-BB01-7AD70DEC2B36}"/>
              </a:ext>
            </a:extLst>
          </p:cNvPr>
          <p:cNvSpPr>
            <a:spLocks noGrp="1"/>
          </p:cNvSpPr>
          <p:nvPr>
            <p:ph idx="1"/>
          </p:nvPr>
        </p:nvSpPr>
        <p:spPr>
          <a:xfrm>
            <a:off x="992554" y="812800"/>
            <a:ext cx="10206891" cy="4424484"/>
          </a:xfrm>
        </p:spPr>
        <p:txBody>
          <a:bodyPr>
            <a:normAutofit lnSpcReduction="10000"/>
          </a:bodyPr>
          <a:lstStyle/>
          <a:p>
            <a:pPr marL="0" indent="0">
              <a:buNone/>
            </a:pPr>
            <a:r>
              <a:rPr lang="en-IN" sz="2000" b="0" strike="noStrike" spc="-1" dirty="0"/>
              <a:t>EXPECTED OUTPUT TO BE ACHIEVED:</a:t>
            </a:r>
          </a:p>
          <a:p>
            <a:pPr marL="457200" indent="-457200">
              <a:buFont typeface="+mj-lt"/>
              <a:buAutoNum type="arabicPeriod"/>
            </a:pPr>
            <a:r>
              <a:rPr lang="en-IN" sz="2000" spc="-1" dirty="0"/>
              <a:t>INTERACT WITH THE ANDROID APPLICATION USING VOICE/ TEXT INPUT.</a:t>
            </a:r>
          </a:p>
          <a:p>
            <a:pPr marL="457200" indent="-457200">
              <a:buFont typeface="+mj-lt"/>
              <a:buAutoNum type="arabicPeriod"/>
            </a:pPr>
            <a:r>
              <a:rPr lang="en-IN" sz="2000" b="0" strike="noStrike" spc="-1" dirty="0"/>
              <a:t>USER WILL BE ABLE TO PERFORM OPERATIONS JUST LIKE THE EXISTING ASSISTANTS </a:t>
            </a:r>
            <a:r>
              <a:rPr lang="en-IN" sz="2000" b="0" strike="noStrike" spc="-1" dirty="0" err="1"/>
              <a:t>i.e</a:t>
            </a:r>
            <a:r>
              <a:rPr lang="en-IN" sz="2000" b="0" strike="noStrike" spc="-1" dirty="0"/>
              <a:t> OPEN AN APPLICATION ON THE DEVICE, READ THROUGH THE UPCOMING SCHEDULES, ASKING FOR ADVICE, ETC.</a:t>
            </a:r>
          </a:p>
          <a:p>
            <a:pPr marL="457200" indent="-457200">
              <a:buFont typeface="+mj-lt"/>
              <a:buAutoNum type="arabicPeriod"/>
            </a:pPr>
            <a:r>
              <a:rPr lang="en-IN" sz="2000" spc="-1" dirty="0"/>
              <a:t>HAVE AN EXPERIENCE OF THE MACHINE LEARNING FEATURES IMPLEMENTED LIKE OBJECT DETECTION, TEXT RECOGNITION, etc.</a:t>
            </a:r>
          </a:p>
          <a:p>
            <a:pPr marL="457200" indent="-457200">
              <a:buFont typeface="+mj-lt"/>
              <a:buAutoNum type="arabicPeriod"/>
            </a:pPr>
            <a:r>
              <a:rPr lang="en-IN" sz="2000" b="0" strike="noStrike" spc="-1" dirty="0"/>
              <a:t>DOCUMENTIONS TO BE PROVI</a:t>
            </a:r>
            <a:r>
              <a:rPr lang="en-IN" sz="2000" spc="-1" dirty="0"/>
              <a:t>DED IN A WAY WHICH WILL HELP A USER UNDERSTAND THE OVERALL WORKING AND DESIGN OF THE APP, WHICH IN TURN CAN HELP THEM TWEAK IT AS PER THEIR KNOWLEDGE AND CONVENIENCE.</a:t>
            </a:r>
          </a:p>
          <a:p>
            <a:pPr marL="457200" indent="-457200">
              <a:buFont typeface="+mj-lt"/>
              <a:buAutoNum type="arabicPeriod"/>
            </a:pPr>
            <a:r>
              <a:rPr lang="en-IN" sz="2000" b="0" strike="noStrike" spc="-1" dirty="0"/>
              <a:t>PROVIDE A UI WHICH WILL ATTRACT USERS IN USING THE APPLICATION AS MANY TIMES NEEDED.</a:t>
            </a:r>
          </a:p>
          <a:p>
            <a:pPr marL="0" indent="0" algn="just">
              <a:lnSpc>
                <a:spcPct val="100000"/>
              </a:lnSpc>
              <a:spcBef>
                <a:spcPts val="0"/>
              </a:spcBef>
              <a:buNone/>
            </a:pPr>
            <a:endParaRPr lang="en-IN" sz="2000" dirty="0"/>
          </a:p>
        </p:txBody>
      </p:sp>
      <p:pic>
        <p:nvPicPr>
          <p:cNvPr id="4" name="Picture 3">
            <a:extLst>
              <a:ext uri="{FF2B5EF4-FFF2-40B4-BE49-F238E27FC236}">
                <a16:creationId xmlns:a16="http://schemas.microsoft.com/office/drawing/2014/main" id="{A92E6D2B-936A-4BEF-A81C-CC3405D193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7637" y="10392"/>
            <a:ext cx="1412776" cy="1412776"/>
          </a:xfrm>
          <a:prstGeom prst="rect">
            <a:avLst/>
          </a:prstGeom>
        </p:spPr>
      </p:pic>
    </p:spTree>
    <p:extLst>
      <p:ext uri="{BB962C8B-B14F-4D97-AF65-F5344CB8AC3E}">
        <p14:creationId xmlns:p14="http://schemas.microsoft.com/office/powerpoint/2010/main" val="163626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12BD5D-0612-4C0A-BB01-7AD70DEC2B36}"/>
              </a:ext>
            </a:extLst>
          </p:cNvPr>
          <p:cNvSpPr>
            <a:spLocks noGrp="1"/>
          </p:cNvSpPr>
          <p:nvPr>
            <p:ph idx="1"/>
          </p:nvPr>
        </p:nvSpPr>
        <p:spPr>
          <a:xfrm>
            <a:off x="905607" y="149468"/>
            <a:ext cx="11131061" cy="6594231"/>
          </a:xfrm>
        </p:spPr>
        <p:txBody>
          <a:bodyPr>
            <a:normAutofit/>
          </a:bodyPr>
          <a:lstStyle/>
          <a:p>
            <a:pPr marL="0" indent="0" algn="just">
              <a:lnSpc>
                <a:spcPct val="150000"/>
              </a:lnSpc>
              <a:buNone/>
            </a:pPr>
            <a:r>
              <a:rPr lang="en-IN" sz="4000" b="1" dirty="0"/>
              <a:t>APPLICATIONS OF THE PROPOSED SYSTEM:</a:t>
            </a:r>
          </a:p>
          <a:p>
            <a:pPr marL="360" indent="0">
              <a:lnSpc>
                <a:spcPct val="100000"/>
              </a:lnSpc>
              <a:spcBef>
                <a:spcPts val="1417"/>
              </a:spcBef>
              <a:buClr>
                <a:srgbClr val="000000"/>
              </a:buClr>
              <a:buSzPct val="45000"/>
              <a:buNone/>
            </a:pPr>
            <a:endParaRPr lang="en-IN" sz="1800" b="0" strike="noStrike" spc="-1" dirty="0">
              <a:latin typeface="Arial"/>
            </a:endParaRPr>
          </a:p>
          <a:p>
            <a:pPr marL="286110" indent="-285750">
              <a:lnSpc>
                <a:spcPct val="100000"/>
              </a:lnSpc>
              <a:spcBef>
                <a:spcPts val="1417"/>
              </a:spcBef>
              <a:buSzPct val="50000"/>
            </a:pPr>
            <a:r>
              <a:rPr lang="en-IN" sz="1600" b="0" strike="noStrike" spc="-1" dirty="0">
                <a:latin typeface="Arial"/>
              </a:rPr>
              <a:t>VIRTUAL ASSISTANT REDUCE THE LABOR COST AND COST OF OPERATION AND THEY DO NOT REQUIRE ANY RENT OR UTILITIES. THUS, IT RESULTS IN SAVING MONEY. </a:t>
            </a:r>
          </a:p>
          <a:p>
            <a:pPr marL="286110" indent="-285750">
              <a:lnSpc>
                <a:spcPct val="100000"/>
              </a:lnSpc>
              <a:spcBef>
                <a:spcPts val="1417"/>
              </a:spcBef>
              <a:buSzPct val="50000"/>
            </a:pPr>
            <a:r>
              <a:rPr lang="en-IN" sz="1600" b="0" strike="noStrike" spc="-1" dirty="0">
                <a:latin typeface="Arial"/>
              </a:rPr>
              <a:t>WITH A VIRTUAL ASSISTANT, YOU DON'T HAVE TO RECRUIT SOME OTHER REPRESENTATIVE TO MIND YOUR WORK IN THE BUSINESS HOURS. YOU CAN WORK WHENEVER YOU NEED AND WORKING IS POSSIBLE EVEN OUTSIDE BUSINESS HOURS.  </a:t>
            </a:r>
          </a:p>
          <a:p>
            <a:pPr marL="286110" indent="-285750">
              <a:lnSpc>
                <a:spcPct val="100000"/>
              </a:lnSpc>
              <a:spcBef>
                <a:spcPts val="1417"/>
              </a:spcBef>
              <a:buSzPct val="50000"/>
            </a:pPr>
            <a:r>
              <a:rPr lang="en-IN" sz="1600" b="0" strike="noStrike" spc="-1" dirty="0">
                <a:latin typeface="Arial"/>
              </a:rPr>
              <a:t>VIRTUAL ASSISTANTS RESULT IN INCREASE IN PRODUCTIVITY. YOU DO NOT NEED TO TRAIN VIRTUAL ASSISTANT. THEY ARE PRE- PROGRAMMED AND ALREADY TRAINED ENOUGH TO ASSIST YOU IN ANY CONDITIONS LIKE THE ALL TIME TRACKING SYSTEM (WITH LEARNING ALGORITHMS IF INVOLVED).</a:t>
            </a:r>
          </a:p>
          <a:p>
            <a:pPr marL="286110" indent="-285750">
              <a:lnSpc>
                <a:spcPct val="100000"/>
              </a:lnSpc>
              <a:spcBef>
                <a:spcPts val="1417"/>
              </a:spcBef>
              <a:buSzPct val="50000"/>
            </a:pPr>
            <a:r>
              <a:rPr lang="en-IN" sz="1600" b="0" strike="noStrike" spc="-1" dirty="0">
                <a:latin typeface="Arial"/>
              </a:rPr>
              <a:t>VIRTUAL ASSISTANTS ARE MORE EFFICIENT. VIRTUAL ASSISTANT KEEPS YOUR PROJECT AND TASK ON SCHEDULE AND THERE IS NO OVERTIME FOR A VIRTUAL ASSISTANT. </a:t>
            </a:r>
          </a:p>
          <a:p>
            <a:pPr marL="286110" indent="-285750">
              <a:lnSpc>
                <a:spcPct val="100000"/>
              </a:lnSpc>
              <a:spcBef>
                <a:spcPts val="1417"/>
              </a:spcBef>
              <a:buClr>
                <a:srgbClr val="000000"/>
              </a:buClr>
              <a:buSzPct val="45000"/>
            </a:pPr>
            <a:endParaRPr lang="en-IN" sz="1600" b="0" strike="noStrike" spc="-1" dirty="0">
              <a:latin typeface="Arial"/>
            </a:endParaRPr>
          </a:p>
          <a:p>
            <a:pPr marL="360" indent="0">
              <a:lnSpc>
                <a:spcPct val="100000"/>
              </a:lnSpc>
              <a:spcBef>
                <a:spcPts val="1417"/>
              </a:spcBef>
              <a:buClr>
                <a:srgbClr val="000000"/>
              </a:buClr>
              <a:buSzPct val="45000"/>
              <a:buNone/>
            </a:pPr>
            <a:endParaRPr lang="en-IN" sz="1800" b="0" strike="noStrike" spc="-1" dirty="0">
              <a:latin typeface="Arial"/>
            </a:endParaRPr>
          </a:p>
          <a:p>
            <a:pPr marL="360" indent="0">
              <a:lnSpc>
                <a:spcPct val="100000"/>
              </a:lnSpc>
              <a:spcBef>
                <a:spcPts val="1417"/>
              </a:spcBef>
              <a:buClr>
                <a:srgbClr val="000000"/>
              </a:buClr>
              <a:buSzPct val="45000"/>
              <a:buNone/>
            </a:pPr>
            <a:endParaRPr lang="en-IN" sz="1800" b="0" strike="noStrike" spc="-1" dirty="0">
              <a:latin typeface="Arial"/>
            </a:endParaRPr>
          </a:p>
          <a:p>
            <a:pPr marL="108360" indent="0">
              <a:lnSpc>
                <a:spcPct val="100000"/>
              </a:lnSpc>
              <a:spcBef>
                <a:spcPts val="1417"/>
              </a:spcBef>
              <a:buNone/>
              <a:tabLst>
                <a:tab pos="0" algn="l"/>
              </a:tabLst>
            </a:pPr>
            <a:r>
              <a:rPr lang="en-IN" sz="2000" b="0" strike="noStrike" spc="-1" dirty="0">
                <a:latin typeface="Arial"/>
              </a:rPr>
              <a:t> </a:t>
            </a:r>
          </a:p>
          <a:p>
            <a:pPr marL="0" indent="0" algn="just">
              <a:lnSpc>
                <a:spcPct val="100000"/>
              </a:lnSpc>
              <a:spcBef>
                <a:spcPts val="600"/>
              </a:spcBef>
              <a:buNone/>
            </a:pPr>
            <a:endParaRPr lang="en-IN" sz="2000" dirty="0"/>
          </a:p>
        </p:txBody>
      </p:sp>
      <p:pic>
        <p:nvPicPr>
          <p:cNvPr id="4" name="Picture 3">
            <a:extLst>
              <a:ext uri="{FF2B5EF4-FFF2-40B4-BE49-F238E27FC236}">
                <a16:creationId xmlns:a16="http://schemas.microsoft.com/office/drawing/2014/main" id="{A92E6D2B-936A-4BEF-A81C-CC3405D193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7637" y="10392"/>
            <a:ext cx="1412776" cy="1412776"/>
          </a:xfrm>
          <a:prstGeom prst="rect">
            <a:avLst/>
          </a:prstGeom>
        </p:spPr>
      </p:pic>
    </p:spTree>
    <p:extLst>
      <p:ext uri="{BB962C8B-B14F-4D97-AF65-F5344CB8AC3E}">
        <p14:creationId xmlns:p14="http://schemas.microsoft.com/office/powerpoint/2010/main" val="3041067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12BD5D-0612-4C0A-BB01-7AD70DEC2B36}"/>
              </a:ext>
            </a:extLst>
          </p:cNvPr>
          <p:cNvSpPr>
            <a:spLocks noGrp="1"/>
          </p:cNvSpPr>
          <p:nvPr>
            <p:ph idx="1"/>
          </p:nvPr>
        </p:nvSpPr>
        <p:spPr>
          <a:xfrm>
            <a:off x="871741" y="279739"/>
            <a:ext cx="10058726" cy="5659627"/>
          </a:xfrm>
        </p:spPr>
        <p:txBody>
          <a:bodyPr>
            <a:normAutofit lnSpcReduction="10000"/>
          </a:bodyPr>
          <a:lstStyle/>
          <a:p>
            <a:pPr marL="360" indent="0">
              <a:lnSpc>
                <a:spcPct val="100000"/>
              </a:lnSpc>
              <a:spcBef>
                <a:spcPts val="1417"/>
              </a:spcBef>
              <a:buClr>
                <a:srgbClr val="000000"/>
              </a:buClr>
              <a:buSzPct val="45000"/>
              <a:buNone/>
            </a:pPr>
            <a:r>
              <a:rPr lang="en-IN" sz="3600" b="0" strike="noStrike" spc="-1" dirty="0">
                <a:latin typeface="Arial"/>
              </a:rPr>
              <a:t>CONCLUSION:</a:t>
            </a:r>
          </a:p>
          <a:p>
            <a:pPr marL="360" indent="0">
              <a:lnSpc>
                <a:spcPct val="100000"/>
              </a:lnSpc>
              <a:spcBef>
                <a:spcPts val="1417"/>
              </a:spcBef>
              <a:buClr>
                <a:srgbClr val="000000"/>
              </a:buClr>
              <a:buSzPct val="45000"/>
              <a:buNone/>
            </a:pPr>
            <a:r>
              <a:rPr lang="en-US" sz="3600" dirty="0"/>
              <a:t>In a step aimed to put a limelight on the different advantages and use-cases of artificial intelligence, we are building this system which will help users in getting their work done efficiently and make them know how artificial intelligence can help enhance the work life of a human.</a:t>
            </a:r>
            <a:endParaRPr lang="en-IN" sz="3600" dirty="0"/>
          </a:p>
          <a:p>
            <a:pPr marL="360" indent="0">
              <a:lnSpc>
                <a:spcPct val="100000"/>
              </a:lnSpc>
              <a:spcBef>
                <a:spcPts val="1417"/>
              </a:spcBef>
              <a:buClr>
                <a:srgbClr val="000000"/>
              </a:buClr>
              <a:buSzPct val="45000"/>
              <a:buNone/>
            </a:pPr>
            <a:endParaRPr lang="en-IN" sz="1600" b="0" strike="noStrike" spc="-1" dirty="0">
              <a:latin typeface="Arial"/>
            </a:endParaRPr>
          </a:p>
          <a:p>
            <a:pPr marL="360" indent="0">
              <a:lnSpc>
                <a:spcPct val="100000"/>
              </a:lnSpc>
              <a:spcBef>
                <a:spcPts val="1417"/>
              </a:spcBef>
              <a:buClr>
                <a:srgbClr val="000000"/>
              </a:buClr>
              <a:buSzPct val="45000"/>
              <a:buNone/>
            </a:pPr>
            <a:endParaRPr lang="en-IN" sz="1800" b="0" strike="noStrike" spc="-1" dirty="0">
              <a:latin typeface="Arial"/>
            </a:endParaRPr>
          </a:p>
          <a:p>
            <a:pPr marL="360" indent="0">
              <a:lnSpc>
                <a:spcPct val="100000"/>
              </a:lnSpc>
              <a:spcBef>
                <a:spcPts val="1417"/>
              </a:spcBef>
              <a:buClr>
                <a:srgbClr val="000000"/>
              </a:buClr>
              <a:buSzPct val="45000"/>
              <a:buNone/>
            </a:pPr>
            <a:endParaRPr lang="en-IN" sz="1800" b="0" strike="noStrike" spc="-1" dirty="0">
              <a:latin typeface="Arial"/>
            </a:endParaRPr>
          </a:p>
          <a:p>
            <a:pPr marL="108360" indent="0">
              <a:lnSpc>
                <a:spcPct val="100000"/>
              </a:lnSpc>
              <a:spcBef>
                <a:spcPts val="1417"/>
              </a:spcBef>
              <a:buNone/>
              <a:tabLst>
                <a:tab pos="0" algn="l"/>
              </a:tabLst>
            </a:pPr>
            <a:r>
              <a:rPr lang="en-IN" sz="2000" b="0" strike="noStrike" spc="-1" dirty="0">
                <a:latin typeface="Arial"/>
              </a:rPr>
              <a:t> </a:t>
            </a:r>
          </a:p>
          <a:p>
            <a:pPr marL="0" indent="0" algn="just">
              <a:lnSpc>
                <a:spcPct val="100000"/>
              </a:lnSpc>
              <a:spcBef>
                <a:spcPts val="600"/>
              </a:spcBef>
              <a:buNone/>
            </a:pPr>
            <a:endParaRPr lang="en-IN" sz="2000" dirty="0"/>
          </a:p>
        </p:txBody>
      </p:sp>
      <p:pic>
        <p:nvPicPr>
          <p:cNvPr id="4" name="Picture 3">
            <a:extLst>
              <a:ext uri="{FF2B5EF4-FFF2-40B4-BE49-F238E27FC236}">
                <a16:creationId xmlns:a16="http://schemas.microsoft.com/office/drawing/2014/main" id="{A92E6D2B-936A-4BEF-A81C-CC3405D193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733" y="10392"/>
            <a:ext cx="1073680" cy="1073680"/>
          </a:xfrm>
          <a:prstGeom prst="rect">
            <a:avLst/>
          </a:prstGeom>
        </p:spPr>
      </p:pic>
    </p:spTree>
    <p:extLst>
      <p:ext uri="{BB962C8B-B14F-4D97-AF65-F5344CB8AC3E}">
        <p14:creationId xmlns:p14="http://schemas.microsoft.com/office/powerpoint/2010/main" val="170948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TotalTime>
  <Words>647</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9</vt:i4>
      </vt:variant>
    </vt:vector>
  </HeadingPairs>
  <TitlesOfParts>
    <vt:vector size="18" baseType="lpstr">
      <vt:lpstr>Arial</vt:lpstr>
      <vt:lpstr>Calibri</vt:lpstr>
      <vt:lpstr>Symbol</vt:lpstr>
      <vt:lpstr>Times New Roman</vt:lpstr>
      <vt:lpstr>Wingdings</vt:lpstr>
      <vt:lpstr>2_Office Theme</vt:lpstr>
      <vt:lpstr>Office Theme</vt:lpstr>
      <vt:lpstr>Tech 16x9</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Alister Fernandes</dc:creator>
  <cp:lastModifiedBy>Alister Fernandes</cp:lastModifiedBy>
  <cp:revision>31</cp:revision>
  <dcterms:created xsi:type="dcterms:W3CDTF">2021-01-30T14:14:42Z</dcterms:created>
  <dcterms:modified xsi:type="dcterms:W3CDTF">2021-02-17T07:45:46Z</dcterms:modified>
</cp:coreProperties>
</file>