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DC40B-BF5C-4977-81C1-69EB7A454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D85C84-6DE2-4530-B7C0-25D16703B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9A8AA9-F7F3-4BBF-B07F-3A44CCA7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131E6-24CA-41A8-8D51-8F521AD2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195B7F-C1A2-4F50-84A1-64A12A3B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74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B37E5-136E-4978-B3A2-A6E18423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B5414B-1D86-4056-8F96-70DD43693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E7D523-BB84-49DD-B212-189F7DB4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EE71B5-B3DE-4BD0-B97E-FFFA6960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A088B1-3DFB-435E-83F3-A82D5DF4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5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AF2777-517D-48DE-AAE7-1B04B4DD4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C9575F-E4BA-4A1D-B227-A7B58AE8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0FD7CE-73FA-42D4-A2B2-0BBBDDA9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F7B54B-15FB-4620-8BDB-319CB790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FE107-640D-4DA6-B8B2-22DC071F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4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4A223-D3FB-4A12-9473-9E7B6F34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EC437D-95E4-43F2-B56D-C65B7B7E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4E2D-F509-451B-BC84-85A1141E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B39B5-CB91-4CCF-B28A-85F2741E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559F4-674D-46BB-AF28-BFC81141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33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C6B48-702C-44D1-BAA2-6749191D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833E6-B682-4DA0-A450-D2B54259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E5E4F9-BA88-41DC-9DB0-DCE7641F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56EBEE-19A5-414B-914C-CE9EB496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FCFDF6-C875-4B60-81D8-023C8DB9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31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FA8053-4667-4265-AD44-C5D12E84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CB6051-54B5-4492-8CC7-AF1C75DFF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E6EE4D-B828-4806-AE33-65714E66E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346D2C-408F-4FD0-B5EA-AF646D6F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54F05-A62E-4E6B-A32C-039DE83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F88B2A-B6FD-4434-8589-D121D859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84FEA-7B41-453C-96BB-DE981916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AF0782-5E8C-43D7-AD62-BCADBA2C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293141-433F-4375-AAD9-DEA890378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E74F12-3FBA-47D0-91C7-3950F0027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E78D8F-6631-45CA-99BC-E1B7FDA38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38E807-CBFA-4E66-ACDD-17E2894E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A995EC-3B42-44BD-A09E-AD21AAEA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7370FA-9FFC-4371-9466-31722F66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8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0E360-7DF2-485D-A237-6CF63108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1E68B7-E570-4E80-8C1E-E098987A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819C1C-D878-43A6-A7C2-B18A1795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A8C14-3736-4C7E-B2B7-F1B74D34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8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097DAF-AD71-4593-A3C9-E173B911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BB4968-38F6-4EB5-8C48-0FBCF27E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8C56BA-E505-439D-A8FF-A98C60C2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46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2CC11-E6E0-477A-B514-2BDCAA0F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B9CF86-18CE-4E25-82FA-0384D41A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316271-AE75-4CFF-AB85-C5A2762FA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DD026B-1EA0-4822-8012-3CA04571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78E10-F73D-4FE6-8FDF-AAF5AB18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D3A5B0-7E7B-493D-8FDF-CC1FC5FD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41BBD-C6A0-4CEA-83DB-8BA9878F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B2ED59-DCF0-4209-A7D3-ECF7E6759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2FAA5B-F0BE-486B-AD09-B62130BAB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AFD5A8-E766-495F-B9E7-F2C5B333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8C86C-03D7-42F4-82FB-A459B7D7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9BC5C0-B719-42D5-88B7-456E7DDA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8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B702B7-98DD-4AA3-B341-949C35A1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29273-4237-4FB1-9F51-191FD7965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15000-3293-4CB6-AD3A-A691F651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B7DC-3152-44DA-AD6F-17B93F21FE02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28A37F-7224-4B42-BB38-792C1B46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73CFA-EF0F-429B-AA6E-B0A986F93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28CB-A493-46AB-A87D-846DDCD10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6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7DC1BE-934E-4F38-9884-1717F302CD3F}"/>
              </a:ext>
            </a:extLst>
          </p:cNvPr>
          <p:cNvSpPr txBox="1"/>
          <p:nvPr/>
        </p:nvSpPr>
        <p:spPr>
          <a:xfrm>
            <a:off x="67056" y="103870"/>
            <a:ext cx="588568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Git Demo 2021.7.26 </a:t>
            </a:r>
            <a:r>
              <a:rPr lang="en-US" altLang="ja-JP" b="1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N.Yamazaki</a:t>
            </a:r>
            <a:endParaRPr lang="en-US" altLang="ja-JP" b="1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1. Install Git</a:t>
            </a: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2. Set User name/email</a:t>
            </a:r>
            <a:br>
              <a:rPr lang="ja-JP" altLang="en-US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config --global user.name “user name"</a:t>
            </a:r>
            <a:endParaRPr lang="ja-JP" altLang="en-US" sz="14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config --global </a:t>
            </a:r>
            <a:r>
              <a:rPr lang="en-US" altLang="ja-JP" sz="14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user.email</a:t>
            </a:r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email address</a:t>
            </a:r>
            <a:endParaRPr lang="ja-JP" altLang="en-US" sz="14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en-US" altLang="ja-JP" sz="1400" b="1">
                <a:latin typeface="Meiryo UI" panose="020B0604030504040204" pitchFamily="50" charset="-128"/>
                <a:ea typeface="Meiryo UI" panose="020B0604030504040204" pitchFamily="50" charset="-128"/>
              </a:rPr>
              <a:t>Create Github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account</a:t>
            </a:r>
          </a:p>
          <a:p>
            <a:r>
              <a:rPr lang="en-US" altLang="ja-JP" sz="1400" b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4. Create repository</a:t>
            </a:r>
            <a:br>
              <a:rPr lang="ja-JP" altLang="en-US" sz="1400" b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400" b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5. First commit and save (push) to </a:t>
            </a:r>
            <a:r>
              <a:rPr lang="en-US" altLang="ja-JP" sz="1400" b="1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br>
              <a:rPr lang="ja-JP" altLang="en-US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</a:t>
            </a:r>
            <a:r>
              <a:rPr lang="en-US" altLang="ja-JP" sz="14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init</a:t>
            </a:r>
            <a:endParaRPr lang="en-US" altLang="ja-JP" sz="14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add README.md</a:t>
            </a:r>
          </a:p>
          <a:p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commit -m "first commit"</a:t>
            </a:r>
          </a:p>
          <a:p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branch -M main</a:t>
            </a:r>
          </a:p>
          <a:p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remote add origin https://github.com/xxx.git</a:t>
            </a:r>
          </a:p>
          <a:p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push -u origin main</a:t>
            </a: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6. In development </a:t>
            </a:r>
          </a:p>
          <a:p>
            <a:b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400" b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7. Back to previous commit</a:t>
            </a:r>
            <a:endParaRPr lang="ja-JP" altLang="en-US" sz="1400" b="1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reset --hard HEAD</a:t>
            </a:r>
          </a:p>
          <a:p>
            <a:b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400" b="1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8. Back to any commit</a:t>
            </a:r>
            <a:endParaRPr lang="ja-JP" altLang="en-US" sz="1400" b="1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log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commit </a:t>
            </a:r>
            <a:r>
              <a:rPr lang="en-US" altLang="ja-JP" sz="1400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xxxx</a:t>
            </a:r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commit ID</a:t>
            </a:r>
            <a:endParaRPr lang="ja-JP" altLang="en-US" sz="14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reset --hard &lt;commit ID&gt;</a:t>
            </a:r>
          </a:p>
          <a:p>
            <a:endParaRPr lang="en-US" altLang="ja-JP" sz="1400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50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7DC1BE-934E-4F38-9884-1717F302CD3F}"/>
              </a:ext>
            </a:extLst>
          </p:cNvPr>
          <p:cNvSpPr txBox="1"/>
          <p:nvPr/>
        </p:nvSpPr>
        <p:spPr>
          <a:xfrm>
            <a:off x="228600" y="-2849642"/>
            <a:ext cx="11804904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ユーザー名を設定する。</a:t>
            </a:r>
          </a:p>
          <a:p>
            <a:b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config --global user.name "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ユーザー名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endParaRPr lang="ja-JP" altLang="en-US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メールアドレスを設定する。</a:t>
            </a:r>
          </a:p>
          <a:p>
            <a:b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config --global </a:t>
            </a:r>
            <a:r>
              <a:rPr lang="en-US" altLang="ja-JP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user.email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メールアドレス</a:t>
            </a:r>
          </a:p>
          <a:p>
            <a:b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</a:t>
            </a:r>
            <a:r>
              <a:rPr lang="en-US" altLang="ja-JP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init</a:t>
            </a:r>
            <a:endParaRPr lang="en-US" altLang="ja-JP" b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add README.md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commit -m "first commit"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branch -M main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remote add origin https://github.com/AISTARWORKS/git-demo2.git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push -u origin main</a:t>
            </a:r>
          </a:p>
          <a:p>
            <a:b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1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つ前の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commit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に戻す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reset --hard HEAD</a:t>
            </a:r>
          </a:p>
          <a:p>
            <a:b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任意の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commit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に戻す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log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commit XXXXXXXXXXXXXXXXXXXXXXXXXXXXXXXXXXX</a:t>
            </a:r>
          </a:p>
          <a:p>
            <a:b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// 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３，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git log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でどこの部分まで戻したいかを確認できたら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commit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の隣に書いてある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的なものを入力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reset --hard &lt;</a:t>
            </a:r>
            <a:r>
              <a:rPr lang="en-US" altLang="ja-JP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commitID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b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// 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４（ここでエラー発生したら手順６へ），現在連携しているリポジトリを削除する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remote rm &lt;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現在接続しているリポジトリの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URL&gt;</a:t>
            </a:r>
          </a:p>
          <a:p>
            <a:b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// 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５，新しく連携するリモートリポジトリを登録する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remote add &lt;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本来のリポジトリの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URL&gt;</a:t>
            </a:r>
          </a:p>
          <a:p>
            <a:b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// 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６（５ができたらここはやる必要無し），しかし今回の場合は</a:t>
            </a:r>
            <a:r>
              <a:rPr lang="en-US" altLang="ja-JP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上から元々連携していたリポジトリが削除されていたので（絶対やっちゃダメ）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を変更することで対処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remote set-</a:t>
            </a:r>
            <a:r>
              <a:rPr lang="en-US" altLang="ja-JP" b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origin &lt;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本来のリポジトリの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URL&gt;</a:t>
            </a:r>
          </a:p>
          <a:p>
            <a:b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// 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７，最後は強引に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main or master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ブランチに</a:t>
            </a:r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push</a:t>
            </a:r>
            <a:r>
              <a:rPr lang="ja-JP" altLang="en-US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して内容を反映させる</a:t>
            </a:r>
          </a:p>
          <a:p>
            <a:r>
              <a:rPr lang="en-US" altLang="ja-JP" b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 git push -f origin main or master</a:t>
            </a:r>
          </a:p>
        </p:txBody>
      </p:sp>
    </p:spTree>
    <p:extLst>
      <p:ext uri="{BB962C8B-B14F-4D97-AF65-F5344CB8AC3E}">
        <p14:creationId xmlns:p14="http://schemas.microsoft.com/office/powerpoint/2010/main" val="70496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442</Words>
  <Application>Microsoft Office PowerPoint</Application>
  <PresentationFormat>ワイド画面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yamazaki naoya</dc:creator>
  <cp:lastModifiedBy>yamazaki naoya</cp:lastModifiedBy>
  <cp:revision>4</cp:revision>
  <dcterms:created xsi:type="dcterms:W3CDTF">2021-07-22T02:09:52Z</dcterms:created>
  <dcterms:modified xsi:type="dcterms:W3CDTF">2021-07-22T02:47:42Z</dcterms:modified>
</cp:coreProperties>
</file>