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61" r:id="rId11"/>
    <p:sldId id="262" r:id="rId12"/>
    <p:sldId id="275" r:id="rId13"/>
    <p:sldId id="276" r:id="rId14"/>
    <p:sldId id="263" r:id="rId15"/>
    <p:sldId id="264" r:id="rId16"/>
    <p:sldId id="278" r:id="rId17"/>
    <p:sldId id="277" r:id="rId18"/>
    <p:sldId id="265" r:id="rId19"/>
    <p:sldId id="268" r:id="rId20"/>
    <p:sldId id="266" r:id="rId21"/>
    <p:sldId id="279" r:id="rId22"/>
    <p:sldId id="280" r:id="rId23"/>
    <p:sldId id="281" r:id="rId24"/>
    <p:sldId id="282" r:id="rId25"/>
    <p:sldId id="283" r:id="rId26"/>
    <p:sldId id="27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2013-3-28-Thursday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解决重复之道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主讲人：李炜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时间：</a:t>
            </a:r>
            <a:r>
              <a:rPr lang="en-US" altLang="zh-CN" dirty="0" smtClean="0"/>
              <a:t>2013-3-28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循环执行顺序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4632973" cy="274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204864"/>
            <a:ext cx="298927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44133" y="5229200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执行顺序</a:t>
            </a:r>
            <a:endParaRPr lang="en-US" altLang="zh-CN" sz="3600" dirty="0" smtClean="0"/>
          </a:p>
          <a:p>
            <a:r>
              <a:rPr lang="en-US" altLang="zh-CN" sz="3600" dirty="0" smtClean="0"/>
              <a:t>1-&gt;2-&gt;3-&gt;4-&gt;2-&gt;3-&gt;….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833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常见循环结构分析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699137" cy="318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35" y="3748418"/>
            <a:ext cx="3756265" cy="310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2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8" y="1068062"/>
            <a:ext cx="8064896" cy="256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18" y="3140968"/>
            <a:ext cx="4120088" cy="332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6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while </a:t>
            </a:r>
            <a:r>
              <a:rPr lang="zh-CN" altLang="en-US" dirty="0" smtClean="0"/>
              <a:t>异同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2242592" cy="4325112"/>
          </a:xfrm>
        </p:spPr>
        <p:txBody>
          <a:bodyPr/>
          <a:lstStyle/>
          <a:p>
            <a:r>
              <a:rPr lang="en-US" altLang="zh-CN" dirty="0" smtClean="0"/>
              <a:t>for(;;)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w</a:t>
            </a:r>
            <a:r>
              <a:rPr lang="en-US" altLang="zh-CN" dirty="0" smtClean="0"/>
              <a:t>hile(1)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5611923" cy="29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5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用循环解决以下问题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判断一个数是否是</a:t>
            </a:r>
            <a:r>
              <a:rPr lang="zh-CN" altLang="en-US" dirty="0" smtClean="0"/>
              <a:t>素数 ？</a:t>
            </a:r>
            <a:r>
              <a:rPr lang="en-US" altLang="zh-CN" dirty="0" smtClean="0"/>
              <a:t>P=</a:t>
            </a:r>
            <a:r>
              <a:rPr lang="zh-CN" altLang="en-US" dirty="0" smtClean="0"/>
              <a:t>*</a:t>
            </a:r>
            <a:r>
              <a:rPr lang="en-US" altLang="zh-CN" dirty="0" smtClean="0"/>
              <a:t>;</a:t>
            </a:r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求一百万以内的素数</a:t>
            </a:r>
            <a:r>
              <a:rPr lang="zh-CN" altLang="en-US" dirty="0"/>
              <a:t>个数</a:t>
            </a:r>
            <a:r>
              <a:rPr lang="zh-CN" altLang="en-US" dirty="0" smtClean="0"/>
              <a:t>？</a:t>
            </a:r>
            <a:r>
              <a:rPr lang="en-US" altLang="zh-CN" dirty="0" smtClean="0"/>
              <a:t>P=</a:t>
            </a:r>
            <a:r>
              <a:rPr lang="zh-CN" altLang="en-US" dirty="0" smtClean="0"/>
              <a:t>**</a:t>
            </a:r>
            <a:r>
              <a:rPr lang="en-US" altLang="zh-CN" dirty="0" smtClean="0"/>
              <a:t>;</a:t>
            </a:r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求一亿以内</a:t>
            </a:r>
            <a:r>
              <a:rPr lang="zh-CN" altLang="en-US" dirty="0"/>
              <a:t>的素数个数</a:t>
            </a:r>
            <a:r>
              <a:rPr lang="zh-CN" altLang="en-US" dirty="0" smtClean="0"/>
              <a:t>？</a:t>
            </a:r>
            <a:r>
              <a:rPr lang="en-US" altLang="zh-CN" dirty="0" smtClean="0"/>
              <a:t>P=</a:t>
            </a:r>
            <a:r>
              <a:rPr lang="zh-CN" altLang="en-US" dirty="0" smtClean="0"/>
              <a:t>*****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zh-CN" dirty="0"/>
              <a:t>1</a:t>
            </a:r>
            <a:r>
              <a:rPr lang="zh-CN" altLang="en-US" dirty="0" smtClean="0"/>
              <a:t>秒求十亿以内的素数个数？ </a:t>
            </a:r>
            <a:r>
              <a:rPr lang="en-US" altLang="zh-CN" dirty="0" smtClean="0"/>
              <a:t>while(1) P+=</a:t>
            </a:r>
            <a:r>
              <a:rPr lang="zh-CN" altLang="en-US" dirty="0" smtClean="0"/>
              <a:t>*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 </a:t>
            </a:r>
            <a:r>
              <a:rPr lang="zh-CN" altLang="en-US" dirty="0" smtClean="0"/>
              <a:t>中*</a:t>
            </a:r>
            <a:r>
              <a:rPr lang="zh-CN" altLang="en-US" dirty="0" smtClean="0"/>
              <a:t>的</a:t>
            </a:r>
            <a:r>
              <a:rPr lang="zh-CN" altLang="en-US" dirty="0"/>
              <a:t>个数</a:t>
            </a:r>
            <a:r>
              <a:rPr lang="zh-CN" altLang="en-US" dirty="0" smtClean="0"/>
              <a:t>为难度等级</a:t>
            </a:r>
            <a:r>
              <a:rPr lang="en-US" altLang="zh-CN" dirty="0" smtClean="0"/>
              <a:t>^_^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0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判断一个数是否是素数 ？</a:t>
            </a:r>
            <a:r>
              <a:rPr lang="en-US" altLang="zh-CN" dirty="0"/>
              <a:t>P=</a:t>
            </a:r>
            <a:r>
              <a:rPr lang="zh-CN" altLang="en-US" dirty="0"/>
              <a:t>*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问题分析？循环次数？变量？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64128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2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2"/>
            <a:ext cx="561452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1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测试效率模板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014984"/>
            <a:ext cx="73803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6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求一百万以内的素数个数？</a:t>
            </a:r>
            <a:r>
              <a:rPr lang="en-US" altLang="zh-CN" dirty="0"/>
              <a:t>P=</a:t>
            </a:r>
            <a:r>
              <a:rPr lang="zh-CN" altLang="en-US" dirty="0"/>
              <a:t>**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653391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0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评价一个程序性能的标准：</a:t>
            </a:r>
            <a:endParaRPr lang="en-US" altLang="zh-CN" dirty="0" smtClean="0"/>
          </a:p>
          <a:p>
            <a:r>
              <a:rPr lang="zh-CN" altLang="en-US" dirty="0" smtClean="0"/>
              <a:t>所耗费时间</a:t>
            </a:r>
            <a:endParaRPr lang="en-US" altLang="zh-CN" dirty="0"/>
          </a:p>
          <a:p>
            <a:r>
              <a:rPr lang="zh-CN" altLang="en-US" dirty="0" smtClean="0"/>
              <a:t>所耗费空间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上述代码所耗费的时间？内存？</a:t>
            </a:r>
            <a:endParaRPr lang="en-US" altLang="zh-CN" dirty="0"/>
          </a:p>
          <a:p>
            <a:r>
              <a:rPr lang="zh-CN" altLang="en-US" dirty="0" smtClean="0"/>
              <a:t>输入规模扩大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倍后的耗费呢？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以上说明什么问题？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05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为什么需要循环</a:t>
            </a:r>
            <a:endParaRPr lang="en-US" altLang="zh-CN" dirty="0" smtClean="0"/>
          </a:p>
          <a:p>
            <a:r>
              <a:rPr lang="zh-CN" altLang="en-US" dirty="0" smtClean="0"/>
              <a:t>多种语言下的循环</a:t>
            </a:r>
            <a:endParaRPr lang="en-US" altLang="zh-CN" dirty="0" smtClean="0"/>
          </a:p>
          <a:p>
            <a:r>
              <a:rPr lang="zh-CN" altLang="en-US" dirty="0" smtClean="0"/>
              <a:t>循环的本质</a:t>
            </a:r>
            <a:endParaRPr lang="en-US" altLang="zh-CN" dirty="0" smtClean="0"/>
          </a:p>
          <a:p>
            <a:r>
              <a:rPr lang="zh-CN" altLang="en-US" dirty="0" smtClean="0"/>
              <a:t>循环执行顺序</a:t>
            </a:r>
            <a:endParaRPr lang="en-US" altLang="zh-CN" dirty="0" smtClean="0"/>
          </a:p>
          <a:p>
            <a:r>
              <a:rPr lang="zh-CN" altLang="en-US" dirty="0" smtClean="0"/>
              <a:t>一些典型循环结构</a:t>
            </a:r>
            <a:endParaRPr lang="en-US" altLang="zh-CN" dirty="0" smtClean="0"/>
          </a:p>
          <a:p>
            <a:r>
              <a:rPr lang="zh-CN" altLang="en-US" dirty="0" smtClean="0"/>
              <a:t>循环代码示例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8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求一亿以内的素数个数？</a:t>
            </a:r>
            <a:r>
              <a:rPr lang="en-US" altLang="zh-CN" dirty="0"/>
              <a:t>P=</a:t>
            </a:r>
            <a:r>
              <a:rPr lang="zh-CN" altLang="en-US" dirty="0"/>
              <a:t>*****</a:t>
            </a:r>
            <a:r>
              <a:rPr lang="en-US" altLang="zh-CN" dirty="0"/>
              <a:t>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难点：</a:t>
            </a:r>
            <a:endParaRPr lang="en-US" altLang="zh-CN" dirty="0" smtClean="0"/>
          </a:p>
          <a:p>
            <a:r>
              <a:rPr lang="zh-CN" altLang="en-US" dirty="0" smtClean="0"/>
              <a:t>如何缩短时间？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本质：</a:t>
            </a:r>
            <a:endParaRPr lang="en-US" altLang="zh-CN" dirty="0" smtClean="0"/>
          </a:p>
          <a:p>
            <a:r>
              <a:rPr lang="zh-CN" altLang="en-US" dirty="0" smtClean="0"/>
              <a:t>减少循环次数。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2293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052736"/>
            <a:ext cx="6325297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7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4"/>
            <a:ext cx="808363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9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60399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6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秒求十亿以内的素数个数？ </a:t>
            </a:r>
            <a:r>
              <a:rPr lang="en-US" altLang="zh-CN" dirty="0"/>
              <a:t>while(1) P+=</a:t>
            </a:r>
            <a:r>
              <a:rPr lang="zh-CN" altLang="en-US" dirty="0"/>
              <a:t>*</a:t>
            </a:r>
            <a:r>
              <a:rPr lang="en-US" altLang="zh-CN" dirty="0"/>
              <a:t>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问题分析：</a:t>
            </a:r>
            <a:endParaRPr lang="en-US" altLang="zh-CN" dirty="0" smtClean="0"/>
          </a:p>
          <a:p>
            <a:r>
              <a:rPr lang="zh-CN" altLang="en-US" dirty="0" smtClean="0"/>
              <a:t>有可能完成的任务吗？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提示：求个数需要把所有素数得到吗？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9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作业：平时多做练习，多考虑各种具体问题中的循环控制。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1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人写代码的速度很慢，一天写不了几行。</a:t>
            </a:r>
            <a:endParaRPr lang="en-US" altLang="zh-CN" dirty="0" smtClean="0"/>
          </a:p>
          <a:p>
            <a:r>
              <a:rPr lang="zh-CN" altLang="en-US" dirty="0" smtClean="0"/>
              <a:t>计算机执行速度快，一秒钟执行很多条。</a:t>
            </a:r>
            <a:endParaRPr lang="en-US" altLang="zh-CN" dirty="0" smtClean="0"/>
          </a:p>
          <a:p>
            <a:r>
              <a:rPr lang="zh-CN" altLang="en-US" dirty="0" smtClean="0"/>
              <a:t>有很多事情是重复单调的，有些则是微量变化的重复单调的。</a:t>
            </a:r>
            <a:endParaRPr lang="en-US" altLang="zh-CN" dirty="0" smtClean="0"/>
          </a:p>
          <a:p>
            <a:r>
              <a:rPr lang="zh-CN" altLang="en-US" dirty="0" smtClean="0"/>
              <a:t>所以科学家创造了循环，用尽量少的书写代码让计算机做很多事情。</a:t>
            </a:r>
            <a:endParaRPr lang="en-US" altLang="zh-CN" dirty="0" smtClean="0"/>
          </a:p>
          <a:p>
            <a:r>
              <a:rPr lang="zh-CN" altLang="en-US" dirty="0" smtClean="0"/>
              <a:t>如何实现呢？</a:t>
            </a:r>
            <a:endParaRPr lang="en-US" altLang="zh-CN" dirty="0" smtClean="0"/>
          </a:p>
          <a:p>
            <a:r>
              <a:rPr lang="en-US" altLang="zh-CN" dirty="0" smtClean="0"/>
              <a:t>Label:</a:t>
            </a:r>
          </a:p>
          <a:p>
            <a:r>
              <a:rPr lang="en-US" altLang="zh-CN" dirty="0" smtClean="0"/>
              <a:t>Xx++</a:t>
            </a:r>
          </a:p>
          <a:p>
            <a:r>
              <a:rPr lang="en-US" altLang="zh-CN" dirty="0" err="1" smtClean="0"/>
              <a:t>Goto</a:t>
            </a:r>
            <a:r>
              <a:rPr lang="en-US" altLang="zh-CN" dirty="0" smtClean="0"/>
              <a:t> label;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14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循环在不同编程语言中的样子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3538736" cy="4325112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95936" y="2204864"/>
            <a:ext cx="5148064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Java:</a:t>
            </a:r>
          </a:p>
          <a:p>
            <a:r>
              <a:rPr lang="nn-NO" altLang="zh-CN" dirty="0"/>
              <a:t>for (int i = 1; i &lt;= row; i++) </a:t>
            </a:r>
          </a:p>
          <a:p>
            <a:r>
              <a:rPr lang="nn-NO" altLang="zh-CN" dirty="0"/>
              <a:t>{</a:t>
            </a:r>
          </a:p>
          <a:p>
            <a:r>
              <a:rPr lang="nn-NO" altLang="zh-CN" dirty="0"/>
              <a:t>	;</a:t>
            </a:r>
          </a:p>
          <a:p>
            <a:r>
              <a:rPr lang="nn-NO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7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5338936" cy="4325112"/>
          </a:xfrm>
        </p:spPr>
        <p:txBody>
          <a:bodyPr/>
          <a:lstStyle/>
          <a:p>
            <a:r>
              <a:rPr lang="en-US" altLang="zh-CN" dirty="0" smtClean="0"/>
              <a:t>C#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36096" y="2176194"/>
            <a:ext cx="3384376" cy="4325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LP10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MOV </a:t>
            </a:r>
            <a:r>
              <a:rPr lang="en-US" altLang="zh-CN" dirty="0"/>
              <a:t>AX,[SI]</a:t>
            </a:r>
          </a:p>
          <a:p>
            <a:pPr lvl="1"/>
            <a:r>
              <a:rPr lang="en-US" altLang="zh-CN" dirty="0" smtClean="0"/>
              <a:t>CMP </a:t>
            </a:r>
            <a:r>
              <a:rPr lang="en-US" altLang="zh-CN" dirty="0"/>
              <a:t>AX,00H</a:t>
            </a:r>
          </a:p>
          <a:p>
            <a:pPr lvl="1"/>
            <a:r>
              <a:rPr lang="en-US" altLang="zh-CN" dirty="0" smtClean="0"/>
              <a:t>JL </a:t>
            </a:r>
            <a:r>
              <a:rPr lang="en-US" altLang="zh-CN" dirty="0"/>
              <a:t>LP11</a:t>
            </a:r>
          </a:p>
          <a:p>
            <a:pPr lvl="1"/>
            <a:r>
              <a:rPr lang="en-US" altLang="zh-CN" dirty="0" smtClean="0"/>
              <a:t>MOV </a:t>
            </a:r>
            <a:r>
              <a:rPr lang="en-US" altLang="zh-CN" dirty="0"/>
              <a:t>[DI],AX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SI,2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DI,2</a:t>
            </a:r>
          </a:p>
          <a:p>
            <a:pPr lvl="1"/>
            <a:r>
              <a:rPr lang="en-US" altLang="zh-CN" dirty="0" smtClean="0"/>
              <a:t>INC </a:t>
            </a:r>
            <a:r>
              <a:rPr lang="en-US" altLang="zh-CN" dirty="0"/>
              <a:t>BX</a:t>
            </a:r>
          </a:p>
          <a:p>
            <a:pPr lvl="1"/>
            <a:r>
              <a:rPr lang="en-US" altLang="zh-CN" dirty="0" smtClean="0"/>
              <a:t>LOOP </a:t>
            </a:r>
            <a:r>
              <a:rPr lang="en-US" altLang="zh-CN" dirty="0"/>
              <a:t>LP10</a:t>
            </a:r>
          </a:p>
          <a:p>
            <a:r>
              <a:rPr lang="en-US" altLang="zh-CN" dirty="0" smtClean="0"/>
              <a:t>LP11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795588"/>
            <a:ext cx="5048807" cy="22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8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05585"/>
            <a:ext cx="8107077" cy="251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57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15850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3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Mathematica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2" y="2204864"/>
            <a:ext cx="5532823" cy="2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99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循环的共性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循环范围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循环主体变量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循环次数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循环退出条件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166</TotalTime>
  <Words>438</Words>
  <Application>Microsoft Office PowerPoint</Application>
  <PresentationFormat>全屏显示(4:3)</PresentationFormat>
  <Paragraphs>106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都市</vt:lpstr>
      <vt:lpstr>循环—解决重复之道</vt:lpstr>
      <vt:lpstr>内容安排</vt:lpstr>
      <vt:lpstr>为什么需要循环</vt:lpstr>
      <vt:lpstr>循环在不同编程语言中的样子</vt:lpstr>
      <vt:lpstr>PowerPoint 演示文稿</vt:lpstr>
      <vt:lpstr>Lisp</vt:lpstr>
      <vt:lpstr>python</vt:lpstr>
      <vt:lpstr>Mathematica</vt:lpstr>
      <vt:lpstr>循环的共性</vt:lpstr>
      <vt:lpstr>循环执行顺序</vt:lpstr>
      <vt:lpstr>常见循环结构分析</vt:lpstr>
      <vt:lpstr>PowerPoint 演示文稿</vt:lpstr>
      <vt:lpstr>For 与 while 异同</vt:lpstr>
      <vt:lpstr>用循环解决以下问题</vt:lpstr>
      <vt:lpstr>问题1</vt:lpstr>
      <vt:lpstr>参考</vt:lpstr>
      <vt:lpstr>测试效率模板</vt:lpstr>
      <vt:lpstr>问题2</vt:lpstr>
      <vt:lpstr>分析</vt:lpstr>
      <vt:lpstr>问题3</vt:lpstr>
      <vt:lpstr>PowerPoint 演示文稿</vt:lpstr>
      <vt:lpstr>PowerPoint 演示文稿</vt:lpstr>
      <vt:lpstr>PowerPoint 演示文稿</vt:lpstr>
      <vt:lpstr>PowerPoint 演示文稿</vt:lpstr>
      <vt:lpstr>问题4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循环—解决重复之道</dc:title>
  <dc:creator>T S</dc:creator>
  <cp:lastModifiedBy>liwei</cp:lastModifiedBy>
  <cp:revision>91</cp:revision>
  <dcterms:created xsi:type="dcterms:W3CDTF">2013-03-27T02:09:00Z</dcterms:created>
  <dcterms:modified xsi:type="dcterms:W3CDTF">2013-03-28T11:58:56Z</dcterms:modified>
</cp:coreProperties>
</file>