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79" r:id="rId9"/>
    <p:sldId id="278" r:id="rId10"/>
    <p:sldId id="280" r:id="rId11"/>
    <p:sldId id="274" r:id="rId12"/>
    <p:sldId id="281" r:id="rId13"/>
    <p:sldId id="271" r:id="rId14"/>
    <p:sldId id="282" r:id="rId15"/>
    <p:sldId id="283" r:id="rId16"/>
    <p:sldId id="284" r:id="rId17"/>
    <p:sldId id="272" r:id="rId18"/>
    <p:sldId id="285" r:id="rId19"/>
    <p:sldId id="273" r:id="rId20"/>
    <p:sldId id="286" r:id="rId21"/>
    <p:sldId id="287" r:id="rId22"/>
    <p:sldId id="27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2013-4-2-Tuesday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2013-4-2-Tuesday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2013-4-2-Tuesday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2013-4-2-Tuesday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2013-4-2-Tuesday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2013-4-2-Tuesday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2013-4-2-Tuesday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2013-4-2-Tuesday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2013-4-2-Tuesday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2013-4-2-Tuesday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2013-4-2-Tuesday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2013-4-2-Tuesday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字符串及其处理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主讲人：李炜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时间：</a:t>
            </a:r>
            <a:r>
              <a:rPr lang="en-US" altLang="zh-CN" dirty="0" smtClean="0"/>
              <a:t>2013-4-2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2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699" y="1052736"/>
            <a:ext cx="5496262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35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格式化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格式字符串的一般形式为：</a:t>
            </a:r>
          </a:p>
          <a:p>
            <a:r>
              <a:rPr lang="zh-CN" altLang="en-US" dirty="0"/>
              <a:t> </a:t>
            </a:r>
            <a:r>
              <a:rPr lang="en-US" altLang="zh-CN" dirty="0"/>
              <a:t>[</a:t>
            </a:r>
            <a:r>
              <a:rPr lang="zh-CN" altLang="en-US" dirty="0"/>
              <a:t>标志</a:t>
            </a:r>
            <a:r>
              <a:rPr lang="en-US" altLang="zh-CN" dirty="0"/>
              <a:t>][</a:t>
            </a:r>
            <a:r>
              <a:rPr lang="zh-CN" altLang="en-US" dirty="0"/>
              <a:t>输出最小宽度</a:t>
            </a:r>
            <a:r>
              <a:rPr lang="en-US" altLang="zh-CN" dirty="0"/>
              <a:t>][.</a:t>
            </a:r>
            <a:r>
              <a:rPr lang="zh-CN" altLang="en-US" dirty="0"/>
              <a:t>精度</a:t>
            </a:r>
            <a:r>
              <a:rPr lang="en-US" altLang="zh-CN" dirty="0"/>
              <a:t>][</a:t>
            </a:r>
            <a:r>
              <a:rPr lang="zh-CN" altLang="en-US" dirty="0"/>
              <a:t>长度</a:t>
            </a:r>
            <a:r>
              <a:rPr lang="en-US" altLang="zh-CN" dirty="0"/>
              <a:t>]</a:t>
            </a:r>
            <a:r>
              <a:rPr lang="zh-CN" altLang="en-US" dirty="0"/>
              <a:t>类型</a:t>
            </a:r>
          </a:p>
          <a:p>
            <a:pPr marL="109728" indent="0">
              <a:buNone/>
            </a:pP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89085"/>
            <a:ext cx="5904656" cy="298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86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%d              </a:t>
            </a:r>
            <a:r>
              <a:rPr lang="zh-CN" altLang="en-US" dirty="0"/>
              <a:t>十进制有符号整数 </a:t>
            </a:r>
            <a:br>
              <a:rPr lang="zh-CN" altLang="en-US" dirty="0"/>
            </a:br>
            <a:r>
              <a:rPr lang="en-US" altLang="zh-CN" dirty="0"/>
              <a:t>%</a:t>
            </a:r>
            <a:r>
              <a:rPr lang="en-US" altLang="zh-CN" dirty="0" err="1"/>
              <a:t>i</a:t>
            </a:r>
            <a:r>
              <a:rPr lang="en-US" altLang="zh-CN" dirty="0"/>
              <a:t>              </a:t>
            </a:r>
            <a:r>
              <a:rPr lang="zh-CN" altLang="en-US" dirty="0"/>
              <a:t>输入整数 ，可以是带前导</a:t>
            </a:r>
            <a:r>
              <a:rPr lang="en-US" altLang="zh-CN" dirty="0"/>
              <a:t>0</a:t>
            </a:r>
            <a:r>
              <a:rPr lang="zh-CN" altLang="en-US" dirty="0"/>
              <a:t>的八进制数或</a:t>
            </a:r>
            <a:r>
              <a:rPr lang="en-US" altLang="zh-CN" dirty="0"/>
              <a:t>0x</a:t>
            </a:r>
            <a:r>
              <a:rPr lang="zh-CN" altLang="en-US" dirty="0"/>
              <a:t>的十六进制数</a:t>
            </a:r>
            <a:br>
              <a:rPr lang="zh-CN" altLang="en-US" dirty="0"/>
            </a:br>
            <a:r>
              <a:rPr lang="en-US" altLang="zh-CN" dirty="0"/>
              <a:t>%u              </a:t>
            </a:r>
            <a:r>
              <a:rPr lang="zh-CN" altLang="en-US" dirty="0"/>
              <a:t>十进制无符号整数 </a:t>
            </a:r>
            <a:br>
              <a:rPr lang="zh-CN" altLang="en-US" dirty="0"/>
            </a:br>
            <a:r>
              <a:rPr lang="en-US" altLang="zh-CN" dirty="0"/>
              <a:t>%f              </a:t>
            </a:r>
            <a:r>
              <a:rPr lang="zh-CN" altLang="en-US" dirty="0"/>
              <a:t>浮点数 </a:t>
            </a:r>
            <a:br>
              <a:rPr lang="zh-CN" altLang="en-US" dirty="0"/>
            </a:br>
            <a:r>
              <a:rPr lang="en-US" altLang="zh-CN" dirty="0"/>
              <a:t>%s              </a:t>
            </a:r>
            <a:r>
              <a:rPr lang="zh-CN" altLang="en-US" dirty="0"/>
              <a:t>字符串 </a:t>
            </a:r>
            <a:br>
              <a:rPr lang="zh-CN" altLang="en-US" dirty="0"/>
            </a:br>
            <a:r>
              <a:rPr lang="en-US" altLang="zh-CN" dirty="0"/>
              <a:t>%c              </a:t>
            </a:r>
            <a:r>
              <a:rPr lang="zh-CN" altLang="en-US" dirty="0"/>
              <a:t>单个字符 </a:t>
            </a:r>
            <a:br>
              <a:rPr lang="zh-CN" altLang="en-US" dirty="0"/>
            </a:br>
            <a:r>
              <a:rPr lang="en-US" altLang="zh-CN" dirty="0"/>
              <a:t>%p              </a:t>
            </a:r>
            <a:r>
              <a:rPr lang="zh-CN" altLang="en-US" dirty="0"/>
              <a:t>指针的值（内存地址） </a:t>
            </a:r>
            <a:br>
              <a:rPr lang="zh-CN" altLang="en-US" dirty="0"/>
            </a:br>
            <a:r>
              <a:rPr lang="en-US" altLang="zh-CN" dirty="0"/>
              <a:t>%e              </a:t>
            </a:r>
            <a:r>
              <a:rPr lang="zh-CN" altLang="en-US" dirty="0"/>
              <a:t>指数形式的浮点数 </a:t>
            </a:r>
            <a:br>
              <a:rPr lang="zh-CN" altLang="en-US" dirty="0"/>
            </a:br>
            <a:r>
              <a:rPr lang="en-US" altLang="zh-CN" dirty="0"/>
              <a:t>%x, %X          </a:t>
            </a:r>
            <a:r>
              <a:rPr lang="zh-CN" altLang="en-US" dirty="0"/>
              <a:t>无符号以十六进制表示的整数 </a:t>
            </a:r>
            <a:br>
              <a:rPr lang="zh-CN" altLang="en-US" dirty="0"/>
            </a:br>
            <a:r>
              <a:rPr lang="en-US" altLang="zh-CN" dirty="0"/>
              <a:t>%0              </a:t>
            </a:r>
            <a:r>
              <a:rPr lang="zh-CN" altLang="en-US" dirty="0"/>
              <a:t>无符号以八进制表示的整数 </a:t>
            </a:r>
            <a:br>
              <a:rPr lang="zh-CN" altLang="en-US" dirty="0"/>
            </a:br>
            <a:r>
              <a:rPr lang="en-US" altLang="zh-CN" dirty="0"/>
              <a:t>%g, %G          </a:t>
            </a:r>
            <a:r>
              <a:rPr lang="zh-CN" altLang="en-US" dirty="0"/>
              <a:t>自动选择合适的表示法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1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字符串常用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325112"/>
          </a:xfrm>
        </p:spPr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(char*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, char*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char *</a:t>
            </a:r>
            <a:r>
              <a:rPr lang="en-US" altLang="zh-CN" dirty="0" err="1"/>
              <a:t>strcat</a:t>
            </a:r>
            <a:r>
              <a:rPr lang="en-US" altLang="zh-CN" dirty="0"/>
              <a:t>(char *</a:t>
            </a:r>
            <a:r>
              <a:rPr lang="en-US" altLang="zh-CN" dirty="0" err="1"/>
              <a:t>target,const</a:t>
            </a:r>
            <a:r>
              <a:rPr lang="en-US" altLang="zh-CN" dirty="0"/>
              <a:t> char *source) 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7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string)   </a:t>
            </a:r>
          </a:p>
          <a:p>
            <a:r>
              <a:rPr lang="en-US" altLang="zh-CN" dirty="0"/>
              <a:t>{  </a:t>
            </a:r>
          </a:p>
          <a:p>
            <a:r>
              <a:rPr lang="en-US" altLang="zh-CN" dirty="0"/>
              <a:t>   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   </a:t>
            </a:r>
          </a:p>
          <a:p>
            <a:r>
              <a:rPr lang="en-US" altLang="zh-CN" dirty="0"/>
              <a:t>    while(string[</a:t>
            </a:r>
            <a:r>
              <a:rPr lang="en-US" altLang="zh-CN" dirty="0" err="1"/>
              <a:t>i</a:t>
            </a:r>
            <a:r>
              <a:rPr lang="en-US" altLang="zh-CN" dirty="0"/>
              <a:t>]) </a:t>
            </a:r>
            <a:r>
              <a:rPr lang="en-US" altLang="zh-CN" dirty="0" err="1"/>
              <a:t>i</a:t>
            </a:r>
            <a:r>
              <a:rPr lang="en-US" altLang="zh-CN" dirty="0"/>
              <a:t>++;   </a:t>
            </a:r>
          </a:p>
          <a:p>
            <a:r>
              <a:rPr lang="en-US" altLang="zh-CN" dirty="0"/>
              <a:t>    return </a:t>
            </a:r>
            <a:r>
              <a:rPr lang="en-US" altLang="zh-CN" dirty="0" err="1"/>
              <a:t>i</a:t>
            </a:r>
            <a:r>
              <a:rPr lang="en-US" altLang="zh-CN" dirty="0"/>
              <a:t>;   </a:t>
            </a:r>
          </a:p>
          <a:p>
            <a:r>
              <a:rPr lang="en-US" altLang="zh-CN" dirty="0"/>
              <a:t>}  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5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9011344" cy="4325112"/>
          </a:xfrm>
        </p:spPr>
        <p:txBody>
          <a:bodyPr/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(char </a:t>
            </a:r>
            <a:r>
              <a:rPr lang="en-US" altLang="zh-CN" dirty="0"/>
              <a:t>*destination, </a:t>
            </a:r>
            <a:r>
              <a:rPr lang="en-US" altLang="zh-CN" dirty="0" err="1"/>
              <a:t>const</a:t>
            </a:r>
            <a:r>
              <a:rPr lang="en-US" altLang="zh-CN" dirty="0"/>
              <a:t> char *source)   </a:t>
            </a:r>
          </a:p>
          <a:p>
            <a:r>
              <a:rPr lang="en-US" altLang="zh-CN" dirty="0"/>
              <a:t>{   </a:t>
            </a:r>
          </a:p>
          <a:p>
            <a:r>
              <a:rPr lang="en-US" altLang="zh-CN" dirty="0"/>
              <a:t>    while(*</a:t>
            </a:r>
            <a:r>
              <a:rPr lang="en-US" altLang="zh-CN" dirty="0" err="1"/>
              <a:t>destinaton</a:t>
            </a:r>
            <a:r>
              <a:rPr lang="en-US" altLang="zh-CN" dirty="0"/>
              <a:t>++=*source++);   </a:t>
            </a:r>
          </a:p>
          <a:p>
            <a:r>
              <a:rPr lang="en-US" altLang="zh-CN" dirty="0" smtClean="0"/>
              <a:t>}</a:t>
            </a:r>
            <a:r>
              <a:rPr lang="en-US" altLang="zh-CN" dirty="0"/>
              <a:t> 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5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 *</a:t>
            </a:r>
            <a:r>
              <a:rPr lang="en-US" altLang="zh-CN" dirty="0" err="1"/>
              <a:t>strcat</a:t>
            </a:r>
            <a:r>
              <a:rPr lang="en-US" altLang="zh-CN" dirty="0"/>
              <a:t>(char *</a:t>
            </a:r>
            <a:r>
              <a:rPr lang="en-US" altLang="zh-CN" dirty="0" err="1"/>
              <a:t>target,const</a:t>
            </a:r>
            <a:r>
              <a:rPr lang="en-US" altLang="zh-CN" dirty="0"/>
              <a:t> char *source)   </a:t>
            </a:r>
          </a:p>
          <a:p>
            <a:r>
              <a:rPr lang="en-US" altLang="zh-CN" dirty="0"/>
              <a:t>{   </a:t>
            </a:r>
          </a:p>
          <a:p>
            <a:r>
              <a:rPr lang="en-US" altLang="zh-CN" dirty="0"/>
              <a:t>    char *original=target;   </a:t>
            </a:r>
          </a:p>
          <a:p>
            <a:r>
              <a:rPr lang="en-US" altLang="zh-CN" dirty="0"/>
              <a:t>    while(*target) target++; </a:t>
            </a:r>
            <a:endParaRPr lang="en-US" altLang="zh-CN" dirty="0" smtClean="0"/>
          </a:p>
          <a:p>
            <a:r>
              <a:rPr lang="en-US" altLang="zh-CN" dirty="0"/>
              <a:t>    while(*target++=*source++);   </a:t>
            </a:r>
          </a:p>
          <a:p>
            <a:r>
              <a:rPr lang="en-US" altLang="zh-CN" dirty="0"/>
              <a:t>    return(original);   </a:t>
            </a:r>
          </a:p>
          <a:p>
            <a:r>
              <a:rPr lang="en-US" altLang="zh-CN" dirty="0"/>
              <a:t>}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7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字符串用处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大数据的容器</a:t>
            </a:r>
            <a:endParaRPr lang="en-US" altLang="zh-CN" dirty="0" smtClean="0"/>
          </a:p>
          <a:p>
            <a:r>
              <a:rPr lang="zh-CN" altLang="en-US" dirty="0" smtClean="0"/>
              <a:t>文本表示及处理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搜索大量文本内容中的某些内容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对大量文本进行自动化处理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5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数字字符串的</a:t>
            </a:r>
            <a:r>
              <a:rPr lang="zh-CN" altLang="en-US" dirty="0"/>
              <a:t>加法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Str</a:t>
            </a:r>
            <a:r>
              <a:rPr lang="en-US" altLang="zh-CN" dirty="0" smtClean="0"/>
              <a:t>=“1234567890987654321”;</a:t>
            </a:r>
          </a:p>
          <a:p>
            <a:r>
              <a:rPr lang="zh-CN" altLang="en-US" dirty="0" smtClean="0"/>
              <a:t>求数字 </a:t>
            </a:r>
            <a:r>
              <a:rPr lang="en-US" altLang="zh-CN" dirty="0" err="1" smtClean="0"/>
              <a:t>str+str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求任意两字符串的和？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提示：循环。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2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对文本处理通常是查找和替换之类的操作，所以科学家研制了一种万能的字符串处理办法，利用模板来进行操作，这就是正则表达式。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正则表达式的特点是：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灵活性、逻辑性和功能性非常的强；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可以迅速地用极简单的方式达到字符串的复杂控制。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对于刚接触的人来说，比较晦涩难懂。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1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什么是字符串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格式化字符串</a:t>
            </a:r>
            <a:endParaRPr lang="en-US" altLang="zh-CN" dirty="0" smtClean="0"/>
          </a:p>
          <a:p>
            <a:r>
              <a:rPr lang="zh-CN" altLang="en-US" dirty="0" smtClean="0"/>
              <a:t>字符串常用函数</a:t>
            </a:r>
            <a:endParaRPr lang="en-US" altLang="zh-CN" dirty="0" smtClean="0"/>
          </a:p>
          <a:p>
            <a:r>
              <a:rPr lang="zh-CN" altLang="en-US" dirty="0" smtClean="0"/>
              <a:t>字符串用处</a:t>
            </a:r>
            <a:endParaRPr lang="en-US" altLang="zh-CN" dirty="0" smtClean="0"/>
          </a:p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582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找出文件中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位的数字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132156</a:t>
            </a:r>
            <a:endParaRPr lang="zh-CN" altLang="zh-CN" dirty="0"/>
          </a:p>
          <a:p>
            <a:r>
              <a:rPr lang="en-US" altLang="zh-CN" dirty="0" err="1"/>
              <a:t>Asdfasfd</a:t>
            </a:r>
            <a:endParaRPr lang="zh-CN" altLang="zh-CN" dirty="0"/>
          </a:p>
          <a:p>
            <a:r>
              <a:rPr lang="zh-CN" altLang="zh-CN" dirty="0"/>
              <a:t>发生地方</a:t>
            </a:r>
          </a:p>
          <a:p>
            <a:r>
              <a:rPr lang="en-US" altLang="zh-CN" dirty="0"/>
              <a:t>45645</a:t>
            </a:r>
            <a:endParaRPr lang="zh-CN" altLang="zh-CN" dirty="0"/>
          </a:p>
          <a:p>
            <a:r>
              <a:rPr lang="en-US" altLang="zh-CN" dirty="0"/>
              <a:t>45</a:t>
            </a:r>
            <a:endParaRPr lang="zh-CN" altLang="zh-CN" dirty="0"/>
          </a:p>
          <a:p>
            <a:r>
              <a:rPr lang="en-US" altLang="zh-CN" dirty="0"/>
              <a:t>8789</a:t>
            </a:r>
            <a:endParaRPr lang="zh-CN" altLang="zh-CN" dirty="0"/>
          </a:p>
          <a:p>
            <a:r>
              <a:rPr lang="en-US" altLang="zh-CN" dirty="0"/>
              <a:t>88</a:t>
            </a:r>
            <a:endParaRPr lang="zh-CN" altLang="zh-CN" dirty="0"/>
          </a:p>
          <a:p>
            <a:r>
              <a:rPr lang="en-US" altLang="zh-CN" dirty="0"/>
              <a:t>4465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08104" y="36450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WORD &lt;[0-9]{2}&gt;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13666116564</a:t>
            </a:r>
            <a:endParaRPr lang="zh-CN" altLang="zh-CN" dirty="0"/>
          </a:p>
          <a:p>
            <a:r>
              <a:rPr lang="en-US" altLang="zh-CN" dirty="0"/>
              <a:t>136661165645</a:t>
            </a:r>
            <a:endParaRPr lang="zh-CN" altLang="zh-CN" dirty="0"/>
          </a:p>
          <a:p>
            <a:r>
              <a:rPr lang="en-US" altLang="zh-CN" dirty="0"/>
              <a:t>14066116564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6056" y="2875002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&lt;13[6-8][0-9]{8}&gt;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3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10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什么是字符串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字符串本质上就是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型数据按顺序排放。最后以数字</a:t>
            </a:r>
            <a:r>
              <a:rPr lang="en-US" altLang="zh-CN" dirty="0" smtClean="0"/>
              <a:t>0</a:t>
            </a:r>
            <a:r>
              <a:rPr lang="zh-CN" altLang="en-US" dirty="0" smtClean="0"/>
              <a:t>结束。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19579"/>
            <a:ext cx="7031976" cy="2663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14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字符串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81128"/>
            <a:ext cx="8363272" cy="1993408"/>
          </a:xfrm>
        </p:spPr>
        <p:txBody>
          <a:bodyPr/>
          <a:lstStyle/>
          <a:p>
            <a:r>
              <a:rPr lang="zh-CN" altLang="en-US" dirty="0" smtClean="0"/>
              <a:t>内存只是</a:t>
            </a:r>
            <a:r>
              <a:rPr lang="en-US" altLang="zh-CN" dirty="0" smtClean="0"/>
              <a:t>01</a:t>
            </a:r>
            <a:r>
              <a:rPr lang="zh-CN" altLang="en-US" dirty="0" smtClean="0"/>
              <a:t>构成，并无数据类型一说。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96752"/>
            <a:ext cx="4940954" cy="305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7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28134"/>
            <a:ext cx="4452002" cy="199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38" y="4365104"/>
            <a:ext cx="4590617" cy="218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06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52736"/>
            <a:ext cx="4349240" cy="258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7" y="3607894"/>
            <a:ext cx="5234752" cy="285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34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35" y="1988840"/>
            <a:ext cx="3853341" cy="219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55" y="4180516"/>
            <a:ext cx="5806437" cy="240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50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276872"/>
            <a:ext cx="525550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96" y="4454128"/>
            <a:ext cx="4321627" cy="211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25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上面代码的原因？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 </a:t>
            </a:r>
            <a:r>
              <a:rPr lang="en-US" altLang="zh-CN" dirty="0"/>
              <a:t>c</a:t>
            </a:r>
            <a:r>
              <a:rPr lang="zh-CN" altLang="en-US" dirty="0"/>
              <a:t>语言中需要内存来存放数据。而内存主要分为两类：静态存储区和动态存储区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b="1" dirty="0"/>
              <a:t>静态存储区</a:t>
            </a:r>
            <a:r>
              <a:rPr lang="zh-CN" altLang="en-US" dirty="0"/>
              <a:t>分为：只读</a:t>
            </a:r>
            <a:r>
              <a:rPr lang="zh-CN" altLang="en-US" dirty="0" smtClean="0"/>
              <a:t>数据区</a:t>
            </a:r>
            <a:r>
              <a:rPr lang="zh-CN" altLang="en-US" dirty="0"/>
              <a:t>、可读写</a:t>
            </a:r>
            <a:r>
              <a:rPr lang="zh-CN" altLang="en-US" dirty="0" smtClean="0"/>
              <a:t>数据区</a:t>
            </a:r>
            <a:r>
              <a:rPr lang="zh-CN" altLang="en-US" dirty="0"/>
              <a:t>、未初始化</a:t>
            </a:r>
            <a:r>
              <a:rPr lang="zh-CN" altLang="en-US" dirty="0" smtClean="0"/>
              <a:t>区。它们在</a:t>
            </a:r>
            <a:r>
              <a:rPr lang="zh-CN" altLang="en-US" dirty="0"/>
              <a:t>程序执行的阶段不会改变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b="1" dirty="0"/>
              <a:t>动态</a:t>
            </a:r>
            <a:r>
              <a:rPr lang="zh-CN" altLang="en-US" b="1" dirty="0" smtClean="0"/>
              <a:t>存</a:t>
            </a:r>
            <a:r>
              <a:rPr lang="zh-CN" altLang="en-US" dirty="0"/>
              <a:t>堆区：亦称动态内存分配。程序在运行的时候用</a:t>
            </a:r>
            <a:r>
              <a:rPr lang="en-US" altLang="zh-CN" dirty="0" err="1"/>
              <a:t>malloc</a:t>
            </a:r>
            <a:r>
              <a:rPr lang="zh-CN" altLang="en-US" dirty="0"/>
              <a:t>或</a:t>
            </a:r>
            <a:r>
              <a:rPr lang="en-US" altLang="zh-CN" dirty="0"/>
              <a:t>new</a:t>
            </a:r>
            <a:r>
              <a:rPr lang="zh-CN" altLang="en-US" dirty="0"/>
              <a:t>申请任意大小的内存，程序员自己负责在适当的时候用</a:t>
            </a:r>
            <a:r>
              <a:rPr lang="en-US" altLang="zh-CN" dirty="0"/>
              <a:t>free</a:t>
            </a:r>
            <a:r>
              <a:rPr lang="zh-CN" altLang="en-US" dirty="0"/>
              <a:t>或</a:t>
            </a:r>
            <a:r>
              <a:rPr lang="en-US" altLang="zh-CN" dirty="0"/>
              <a:t>delete</a:t>
            </a:r>
            <a:r>
              <a:rPr lang="zh-CN" altLang="en-US" dirty="0"/>
              <a:t>释放内存。动态内存的生存期可以由我们决定，如果我们不释放内存，程序将在最后才释放掉动态内存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157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548</TotalTime>
  <Words>295</Words>
  <Application>Microsoft Office PowerPoint</Application>
  <PresentationFormat>全屏显示(4:3)</PresentationFormat>
  <Paragraphs>82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都市</vt:lpstr>
      <vt:lpstr>字符串及其处理</vt:lpstr>
      <vt:lpstr>内容安排</vt:lpstr>
      <vt:lpstr>什么是字符串</vt:lpstr>
      <vt:lpstr>C字符串</vt:lpstr>
      <vt:lpstr>代码分析1</vt:lpstr>
      <vt:lpstr>代码分析2</vt:lpstr>
      <vt:lpstr>代码3</vt:lpstr>
      <vt:lpstr>代码4</vt:lpstr>
      <vt:lpstr>上面代码的原因？</vt:lpstr>
      <vt:lpstr>PowerPoint 演示文稿</vt:lpstr>
      <vt:lpstr>C格式化字符串</vt:lpstr>
      <vt:lpstr>PowerPoint 演示文稿</vt:lpstr>
      <vt:lpstr>字符串常用函数</vt:lpstr>
      <vt:lpstr>PowerPoint 演示文稿</vt:lpstr>
      <vt:lpstr>PowerPoint 演示文稿</vt:lpstr>
      <vt:lpstr>PowerPoint 演示文稿</vt:lpstr>
      <vt:lpstr>字符串用处</vt:lpstr>
      <vt:lpstr>数字字符串的加法</vt:lpstr>
      <vt:lpstr>正则表达式*</vt:lpstr>
      <vt:lpstr>找出文件中2位的数字</vt:lpstr>
      <vt:lpstr>PowerPoint 演示文稿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循环—解决重复之道</dc:title>
  <dc:creator>T S</dc:creator>
  <cp:lastModifiedBy>liwei</cp:lastModifiedBy>
  <cp:revision>165</cp:revision>
  <dcterms:created xsi:type="dcterms:W3CDTF">2013-03-27T02:09:00Z</dcterms:created>
  <dcterms:modified xsi:type="dcterms:W3CDTF">2013-04-02T12:11:30Z</dcterms:modified>
</cp:coreProperties>
</file>