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6" r:id="rId6"/>
    <p:sldId id="277" r:id="rId7"/>
    <p:sldId id="278" r:id="rId8"/>
    <p:sldId id="273" r:id="rId9"/>
    <p:sldId id="279" r:id="rId10"/>
    <p:sldId id="274" r:id="rId11"/>
    <p:sldId id="280" r:id="rId12"/>
    <p:sldId id="281" r:id="rId13"/>
    <p:sldId id="275" r:id="rId14"/>
    <p:sldId id="282" r:id="rId15"/>
    <p:sldId id="283" r:id="rId16"/>
    <p:sldId id="284" r:id="rId17"/>
    <p:sldId id="285" r:id="rId18"/>
    <p:sldId id="286" r:id="rId19"/>
    <p:sldId id="27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0" cy="7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736DA-54A0-4FB4-A608-D17AD3E39955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2DEA-B75B-4FAF-A07B-D9A6535563CC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5430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5430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2C31-1894-45BD-9F56-8C8B4FBA581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6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16661-97FE-4789-A1BD-381AA9DF4FB6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DFAFE-F9DA-49A7-AD15-E5F01420B437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B5603-3517-4000-BEC3-ED63D8007628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9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27793-238D-4A43-B989-A7E33B172CA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AF7C9-90AD-4C4B-8D42-E49BCB72AA3A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5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4247B-633C-420C-975B-D18A91F929F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2264B-BD80-4173-81AC-9577559C50F2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004E8-2622-4719-98F9-3A29B8713993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7"/>
          <p:cNvSpPr>
            <a:spLocks noChangeArrowheads="1"/>
          </p:cNvSpPr>
          <p:nvPr/>
        </p:nvSpPr>
        <p:spPr bwMode="auto">
          <a:xfrm>
            <a:off x="0" y="366713"/>
            <a:ext cx="9144000" cy="8413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7" name="矩形 28"/>
          <p:cNvSpPr>
            <a:spLocks noChangeArrowheads="1"/>
          </p:cNvSpPr>
          <p:nvPr/>
        </p:nvSpPr>
        <p:spPr bwMode="auto">
          <a:xfrm>
            <a:off x="0" y="0"/>
            <a:ext cx="9144000" cy="3111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8" name="矩形 29"/>
          <p:cNvSpPr>
            <a:spLocks noChangeArrowheads="1"/>
          </p:cNvSpPr>
          <p:nvPr/>
        </p:nvSpPr>
        <p:spPr bwMode="auto"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29" name="矩形 30"/>
          <p:cNvSpPr>
            <a:spLocks noChangeArrowheads="1"/>
          </p:cNvSpPr>
          <p:nvPr/>
        </p:nvSpPr>
        <p:spPr bwMode="auto"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0" name="矩形 31"/>
          <p:cNvSpPr>
            <a:spLocks noChangeArrowheads="1"/>
          </p:cNvSpPr>
          <p:nvPr/>
        </p:nvSpPr>
        <p:spPr bwMode="auto">
          <a:xfrm flipV="1">
            <a:off x="5410200" y="439738"/>
            <a:ext cx="3733800" cy="1809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1" name="圆角矩形 32"/>
          <p:cNvSpPr>
            <a:spLocks noChangeArrowheads="1"/>
          </p:cNvSpPr>
          <p:nvPr/>
        </p:nvSpPr>
        <p:spPr bwMode="auto">
          <a:xfrm>
            <a:off x="5407025" y="496888"/>
            <a:ext cx="3063875" cy="26987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1032" name="圆角矩形 33"/>
          <p:cNvSpPr>
            <a:spLocks noChangeArrowheads="1"/>
          </p:cNvSpPr>
          <p:nvPr/>
        </p:nvSpPr>
        <p:spPr bwMode="auto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3" name="矩形 34"/>
          <p:cNvSpPr>
            <a:spLocks noChangeArrowheads="1"/>
          </p:cNvSpPr>
          <p:nvPr/>
        </p:nvSpPr>
        <p:spPr bwMode="auto">
          <a:xfrm>
            <a:off x="9085263" y="0"/>
            <a:ext cx="57150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4" name="矩形 35"/>
          <p:cNvSpPr>
            <a:spLocks noChangeArrowheads="1"/>
          </p:cNvSpPr>
          <p:nvPr/>
        </p:nvSpPr>
        <p:spPr bwMode="auto">
          <a:xfrm>
            <a:off x="9043988" y="0"/>
            <a:ext cx="26987" cy="620713"/>
          </a:xfrm>
          <a:prstGeom prst="rect">
            <a:avLst/>
          </a:pr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5" name="矩形 36"/>
          <p:cNvSpPr>
            <a:spLocks noChangeArrowheads="1"/>
          </p:cNvSpPr>
          <p:nvPr/>
        </p:nvSpPr>
        <p:spPr bwMode="auto">
          <a:xfrm>
            <a:off x="9024938" y="0"/>
            <a:ext cx="9525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6" name="矩形 37"/>
          <p:cNvSpPr>
            <a:spLocks noChangeArrowheads="1"/>
          </p:cNvSpPr>
          <p:nvPr/>
        </p:nvSpPr>
        <p:spPr bwMode="auto">
          <a:xfrm>
            <a:off x="8975725" y="0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7" name="矩形 38"/>
          <p:cNvSpPr>
            <a:spLocks noChangeArrowheads="1"/>
          </p:cNvSpPr>
          <p:nvPr/>
        </p:nvSpPr>
        <p:spPr bwMode="auto">
          <a:xfrm>
            <a:off x="8915400" y="0"/>
            <a:ext cx="53975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8" name="矩形 39"/>
          <p:cNvSpPr>
            <a:spLocks noChangeArrowheads="1"/>
          </p:cNvSpPr>
          <p:nvPr/>
        </p:nvSpPr>
        <p:spPr bwMode="auto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103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rebuchet MS" pitchFamily="34" charset="0"/>
              </a:rPr>
              <a:t>单击此处编辑母版标题样式</a:t>
            </a:r>
          </a:p>
        </p:txBody>
      </p:sp>
      <p:sp>
        <p:nvSpPr>
          <p:cNvPr id="104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Georgia" pitchFamily="18" charset="0"/>
              </a:rPr>
              <a:t>第二级</a:t>
            </a:r>
          </a:p>
          <a:p>
            <a:pPr lvl="2"/>
            <a:r>
              <a:rPr lang="zh-CN" smtClean="0">
                <a:sym typeface="Georgia" pitchFamily="18" charset="0"/>
              </a:rPr>
              <a:t>第三级</a:t>
            </a:r>
          </a:p>
          <a:p>
            <a:pPr lvl="3"/>
            <a:r>
              <a:rPr lang="zh-CN" smtClean="0">
                <a:sym typeface="Georgia" pitchFamily="18" charset="0"/>
              </a:rPr>
              <a:t>第四级</a:t>
            </a:r>
          </a:p>
          <a:p>
            <a:pPr lvl="4"/>
            <a:r>
              <a:rPr lang="zh-CN" smtClean="0">
                <a:sym typeface="Georgia" pitchFamily="18" charset="0"/>
              </a:rPr>
              <a:t>第五级</a:t>
            </a:r>
          </a:p>
        </p:txBody>
      </p:sp>
      <p:sp>
        <p:nvSpPr>
          <p:cNvPr id="1041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86538" y="612775"/>
            <a:ext cx="95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3A66AC2D-10B5-4C50-B502-F01540D38CE6}" type="datetime1">
              <a:rPr lang="zh-CN" altLang="en-US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4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5625" y="31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F94A5552-2486-4125-9A62-C4EC95AEB12F}" type="slidenum">
              <a:rPr lang="zh-CN" altLang="en-US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Trebuchet MS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  <a:sym typeface="Trebuchet MS" pitchFamily="34" charset="0"/>
        </a:defRPr>
      </a:lvl9pPr>
    </p:titleStyle>
    <p:bodyStyle>
      <a:lvl1pPr marL="365125" indent="-254000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eorgia" pitchFamily="18" charset="0"/>
        </a:defRPr>
      </a:lvl1pPr>
      <a:lvl2pPr marL="658813" indent="-246063" algn="l" defTabSz="0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>
          <a:solidFill>
            <a:schemeClr val="accent2"/>
          </a:solidFill>
          <a:latin typeface="+mn-lt"/>
          <a:ea typeface="+mn-ea"/>
          <a:sym typeface="Georgia" pitchFamily="18" charset="0"/>
        </a:defRPr>
      </a:lvl2pPr>
      <a:lvl3pPr marL="923925" indent="-21907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>
          <a:solidFill>
            <a:schemeClr val="accent1"/>
          </a:solidFill>
          <a:latin typeface="+mn-lt"/>
          <a:ea typeface="+mn-ea"/>
          <a:sym typeface="Georgia" pitchFamily="18" charset="0"/>
        </a:defRPr>
      </a:lvl3pPr>
      <a:lvl4pPr marL="1179513" indent="-200025" algn="l" defTabSz="0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>
          <a:solidFill>
            <a:schemeClr val="accent1"/>
          </a:solidFill>
          <a:latin typeface="+mn-lt"/>
          <a:ea typeface="+mn-ea"/>
          <a:sym typeface="Georgia" pitchFamily="18" charset="0"/>
        </a:defRPr>
      </a:lvl4pPr>
      <a:lvl5pPr marL="13906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5pPr>
      <a:lvl6pPr marL="18478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6pPr>
      <a:lvl7pPr marL="23050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7pPr>
      <a:lvl8pPr marL="27622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8pPr>
      <a:lvl9pPr marL="3219450" indent="-182563" algn="l" defTabSz="0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>
          <a:solidFill>
            <a:srgbClr val="A04DA3"/>
          </a:solidFill>
          <a:latin typeface="+mn-lt"/>
          <a:ea typeface="+mn-ea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2"/>
          <p:cNvSpPr>
            <a:spLocks noChangeArrowheads="1"/>
          </p:cNvSpPr>
          <p:nvPr/>
        </p:nvSpPr>
        <p:spPr bwMode="auto"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5" name="矩形 23"/>
          <p:cNvSpPr>
            <a:spLocks noChangeArrowheads="1"/>
          </p:cNvSpPr>
          <p:nvPr/>
        </p:nvSpPr>
        <p:spPr bwMode="auto">
          <a:xfrm flipV="1">
            <a:off x="5410200" y="3897313"/>
            <a:ext cx="3733800" cy="19208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6" name="矩形 24"/>
          <p:cNvSpPr>
            <a:spLocks noChangeArrowheads="1"/>
          </p:cNvSpPr>
          <p:nvPr/>
        </p:nvSpPr>
        <p:spPr bwMode="auto">
          <a:xfrm flipV="1">
            <a:off x="5410200" y="4114800"/>
            <a:ext cx="3733800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7" name="矩形 25"/>
          <p:cNvSpPr>
            <a:spLocks noChangeArrowheads="1"/>
          </p:cNvSpPr>
          <p:nvPr/>
        </p:nvSpPr>
        <p:spPr bwMode="auto">
          <a:xfrm flipV="1">
            <a:off x="5410200" y="4164013"/>
            <a:ext cx="1965325" cy="19050"/>
          </a:xfrm>
          <a:prstGeom prst="rect">
            <a:avLst/>
          </a:prstGeom>
          <a:solidFill>
            <a:srgbClr val="43808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 flipV="1">
            <a:off x="5410200" y="4198938"/>
            <a:ext cx="1965325" cy="9525"/>
          </a:xfrm>
          <a:prstGeom prst="rect">
            <a:avLst/>
          </a:prstGeom>
          <a:solidFill>
            <a:srgbClr val="438086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79" name="圆角矩形 29"/>
          <p:cNvSpPr>
            <a:spLocks noChangeArrowheads="1"/>
          </p:cNvSpPr>
          <p:nvPr/>
        </p:nvSpPr>
        <p:spPr bwMode="auto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 useBgFill="1">
        <p:nvSpPr>
          <p:cNvPr id="3080" name="圆角矩形 30"/>
          <p:cNvSpPr>
            <a:spLocks noChangeArrowheads="1"/>
          </p:cNvSpPr>
          <p:nvPr/>
        </p:nvSpPr>
        <p:spPr bwMode="auto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1" name="矩形 6"/>
          <p:cNvSpPr>
            <a:spLocks noChangeArrowheads="1"/>
          </p:cNvSpPr>
          <p:nvPr/>
        </p:nvSpPr>
        <p:spPr bwMode="auto">
          <a:xfrm>
            <a:off x="0" y="3649663"/>
            <a:ext cx="9144000" cy="244475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2" name="矩形 9"/>
          <p:cNvSpPr>
            <a:spLocks noChangeArrowheads="1"/>
          </p:cNvSpPr>
          <p:nvPr/>
        </p:nvSpPr>
        <p:spPr bwMode="auto">
          <a:xfrm>
            <a:off x="0" y="367506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3" name="矩形 10"/>
          <p:cNvSpPr>
            <a:spLocks noChangeArrowheads="1"/>
          </p:cNvSpPr>
          <p:nvPr/>
        </p:nvSpPr>
        <p:spPr bwMode="auto"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4" name="矩形 18"/>
          <p:cNvSpPr>
            <a:spLocks noChangeArrowheads="1"/>
          </p:cNvSpPr>
          <p:nvPr/>
        </p:nvSpPr>
        <p:spPr bwMode="auto">
          <a:xfrm>
            <a:off x="0" y="0"/>
            <a:ext cx="9144000" cy="37020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  <a:sym typeface="Georgia" pitchFamily="18" charset="0"/>
            </a:endParaRPr>
          </a:p>
        </p:txBody>
      </p:sp>
      <p:sp>
        <p:nvSpPr>
          <p:cNvPr id="308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  <a:ln/>
        </p:spPr>
        <p:txBody>
          <a:bodyPr/>
          <a:lstStyle/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主讲人：李炜</a:t>
            </a:r>
          </a:p>
          <a:p>
            <a:pPr marL="63500" algn="r"/>
            <a:r>
              <a:rPr lang="zh-CN" altLang="en-US" dirty="0">
                <a:solidFill>
                  <a:schemeClr val="tx2"/>
                </a:solidFill>
              </a:rPr>
              <a:t>时间：</a:t>
            </a:r>
            <a:r>
              <a:rPr lang="en-US" dirty="0">
                <a:solidFill>
                  <a:schemeClr val="tx2"/>
                </a:solidFill>
              </a:rPr>
              <a:t>2013-4-</a:t>
            </a:r>
            <a:r>
              <a:rPr lang="zh-CN" altLang="en-US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8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  <a:ln/>
        </p:spPr>
        <p:txBody>
          <a:bodyPr anchor="b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函数及工程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F()</a:t>
            </a:r>
          </a:p>
          <a:p>
            <a:r>
              <a:rPr lang="en-US" altLang="zh-CN" dirty="0" smtClean="0"/>
              <a:t>{</a:t>
            </a:r>
          </a:p>
          <a:p>
            <a:pPr marL="41275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函数体内的局部变量，嵌套调用栈保存。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25" indent="0">
              <a:buNone/>
            </a:pPr>
            <a:r>
              <a:rPr lang="zh-CN" altLang="en-US" dirty="0" smtClean="0"/>
              <a:t>辗转相除法</a:t>
            </a:r>
            <a:endParaRPr lang="en-US" altLang="zh-CN" dirty="0" smtClean="0"/>
          </a:p>
          <a:p>
            <a:pPr marL="111125" indent="0">
              <a:buNone/>
            </a:pPr>
            <a:r>
              <a:rPr lang="zh-CN" altLang="en-US" dirty="0" smtClean="0"/>
              <a:t>（欧几里德算法）</a:t>
            </a:r>
            <a:endParaRPr lang="en-US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mt</a:t>
            </a:r>
            <a:endParaRPr lang="en-US" altLang="zh-CN" dirty="0" smtClean="0"/>
          </a:p>
          <a:p>
            <a:r>
              <a:rPr lang="en-US" altLang="zh-CN" dirty="0" smtClean="0"/>
              <a:t>N=</a:t>
            </a:r>
            <a:r>
              <a:rPr lang="en-US" altLang="zh-CN" dirty="0" err="1" smtClean="0"/>
              <a:t>nt</a:t>
            </a:r>
            <a:endParaRPr lang="en-US" altLang="zh-CN" dirty="0" smtClean="0"/>
          </a:p>
          <a:p>
            <a:r>
              <a:rPr lang="en-US" altLang="zh-CN" dirty="0" smtClean="0"/>
              <a:t>t=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(M,N)</a:t>
            </a:r>
          </a:p>
          <a:p>
            <a:r>
              <a:rPr lang="en-US" altLang="zh-CN" dirty="0" smtClean="0"/>
              <a:t>M%N=M-KN=</a:t>
            </a:r>
            <a:r>
              <a:rPr lang="en-US" altLang="zh-CN" dirty="0" err="1" smtClean="0"/>
              <a:t>ct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28" y="2263990"/>
            <a:ext cx="5201772" cy="345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2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汉诺塔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0" y="3062270"/>
            <a:ext cx="8229600" cy="4324350"/>
          </a:xfrm>
        </p:spPr>
        <p:txBody>
          <a:bodyPr/>
          <a:lstStyle/>
          <a:p>
            <a:pPr marL="111125" indent="0">
              <a:buNone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个盘子从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移动到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marL="454025" indent="-342900">
              <a:buFont typeface="+mj-lt"/>
              <a:buAutoNum type="arabicPeriod"/>
            </a:pPr>
            <a:r>
              <a:rPr lang="zh-CN" altLang="en-US" sz="1800" dirty="0" smtClean="0"/>
              <a:t>先将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个盘子移动到</a:t>
            </a:r>
            <a:r>
              <a:rPr lang="en-US" altLang="zh-CN" sz="1800" dirty="0" smtClean="0"/>
              <a:t>b</a:t>
            </a:r>
          </a:p>
          <a:p>
            <a:pPr marL="454025" indent="-342900">
              <a:buFont typeface="+mj-lt"/>
              <a:buAutoNum type="arabicPeriod"/>
            </a:pPr>
            <a:r>
              <a:rPr lang="zh-CN" altLang="en-US" sz="1800" dirty="0"/>
              <a:t>再</a:t>
            </a:r>
            <a:r>
              <a:rPr lang="zh-CN" altLang="en-US" sz="1800" dirty="0" smtClean="0"/>
              <a:t>将下面的盘子移动到</a:t>
            </a:r>
            <a:r>
              <a:rPr lang="en-US" altLang="zh-CN" sz="1800" dirty="0" smtClean="0"/>
              <a:t>c</a:t>
            </a:r>
          </a:p>
          <a:p>
            <a:pPr marL="454025" indent="-342900">
              <a:buFont typeface="+mj-lt"/>
              <a:buAutoNum type="arabicPeriod"/>
            </a:pPr>
            <a:r>
              <a:rPr lang="zh-CN" altLang="en-US" sz="1800" dirty="0" smtClean="0"/>
              <a:t>最后将</a:t>
            </a:r>
            <a:r>
              <a:rPr lang="en-US" altLang="zh-CN" sz="1800" dirty="0" smtClean="0"/>
              <a:t>n-1</a:t>
            </a:r>
            <a:r>
              <a:rPr lang="zh-CN" altLang="en-US" sz="1800" dirty="0" smtClean="0"/>
              <a:t>个盘子移动到</a:t>
            </a:r>
            <a:r>
              <a:rPr lang="en-US" altLang="zh-CN" sz="1800" dirty="0" smtClean="0"/>
              <a:t>c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018480"/>
            <a:ext cx="5123513" cy="360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使用头文件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将不同功能分散到不同文件，主文件通过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调用其他文件的函数。</a:t>
            </a:r>
            <a:endParaRPr lang="en-US" altLang="zh-CN" dirty="0" smtClean="0"/>
          </a:p>
          <a:p>
            <a:r>
              <a:rPr lang="zh-CN" altLang="en-US" dirty="0" smtClean="0"/>
              <a:t>声明：用于告诉编译器存在一个这样的东西</a:t>
            </a:r>
            <a:endParaRPr lang="en-US" altLang="zh-CN" dirty="0" smtClean="0"/>
          </a:p>
          <a:p>
            <a:r>
              <a:rPr lang="zh-CN" altLang="en-US" dirty="0" smtClean="0"/>
              <a:t>定义：告诉编译器进行内存的分配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声明可以多个，定义只能一处。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相当于将文件直接拷贝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0" y="2249289"/>
            <a:ext cx="4405310" cy="174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9" y="4266340"/>
            <a:ext cx="4967776" cy="10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结果？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0" y="1193130"/>
            <a:ext cx="5967079" cy="175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7" y="3275210"/>
            <a:ext cx="7770325" cy="15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0" y="5105150"/>
            <a:ext cx="5724300" cy="139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0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b.h</a:t>
            </a:r>
            <a:r>
              <a:rPr lang="zh-CN" altLang="en-US" dirty="0" smtClean="0"/>
              <a:t>修改为下面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0" y="2276475"/>
            <a:ext cx="6886665" cy="229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常见工程结构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Main.c</a:t>
            </a:r>
            <a:r>
              <a:rPr lang="en-US" altLang="zh-CN" dirty="0" smtClean="0"/>
              <a:t>   </a:t>
            </a:r>
            <a:r>
              <a:rPr lang="en-US" altLang="zh-CN" dirty="0" smtClean="0">
                <a:sym typeface="Wingdings" pitchFamily="2" charset="2"/>
              </a:rPr>
              <a:t>include “</a:t>
            </a:r>
            <a:r>
              <a:rPr lang="en-US" altLang="zh-CN" dirty="0" err="1" smtClean="0">
                <a:sym typeface="Wingdings" pitchFamily="2" charset="2"/>
              </a:rPr>
              <a:t>head.h</a:t>
            </a:r>
            <a:r>
              <a:rPr lang="en-US" altLang="zh-CN" dirty="0" smtClean="0">
                <a:sym typeface="Wingdings" pitchFamily="2" charset="2"/>
              </a:rPr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Head.h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r>
              <a:rPr lang="en-US" altLang="zh-CN" dirty="0" err="1" smtClean="0"/>
              <a:t>Head.c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include “</a:t>
            </a:r>
            <a:r>
              <a:rPr lang="en-US" altLang="zh-CN" dirty="0" err="1" smtClean="0">
                <a:sym typeface="Wingdings" pitchFamily="2" charset="2"/>
              </a:rPr>
              <a:t>head.h</a:t>
            </a:r>
            <a:r>
              <a:rPr lang="en-US" altLang="zh-CN" dirty="0" smtClean="0">
                <a:sym typeface="Wingdings" pitchFamily="2" charset="2"/>
              </a:rPr>
              <a:t>”  //</a:t>
            </a:r>
            <a:r>
              <a:rPr lang="zh-CN" altLang="en-US" dirty="0" smtClean="0">
                <a:sym typeface="Wingdings" pitchFamily="2" charset="2"/>
              </a:rPr>
              <a:t>存放定义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声明 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extern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xxx;</a:t>
            </a:r>
          </a:p>
          <a:p>
            <a:r>
              <a:rPr lang="zh-CN" altLang="en-US" dirty="0" smtClean="0">
                <a:sym typeface="Wingdings" pitchFamily="2" charset="2"/>
              </a:rPr>
              <a:t>定义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xxx=8;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60" y="1160720"/>
            <a:ext cx="4937355" cy="392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3" y="2873830"/>
            <a:ext cx="6360277" cy="190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17" y="4774231"/>
            <a:ext cx="5568185" cy="174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15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ctr"/>
            <a:r>
              <a:rPr lang="zh-CN" altLang="en-US"/>
              <a:t>THE END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/>
              <a:t>内容安排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  <a:ln/>
        </p:spPr>
        <p:txBody>
          <a:bodyPr/>
          <a:lstStyle/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函数作用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函数输入参数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函数输出参数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 smtClean="0"/>
              <a:t>函数嵌套</a:t>
            </a:r>
            <a:endParaRPr lang="en-US" altLang="zh-CN" dirty="0" smtClean="0"/>
          </a:p>
          <a:p>
            <a:pPr marL="365125" indent="-254000" algn="l">
              <a:buFont typeface="Georgia" pitchFamily="18" charset="0"/>
              <a:buChar char="•"/>
            </a:pPr>
            <a:endParaRPr lang="en-US" altLang="zh-CN" dirty="0"/>
          </a:p>
          <a:p>
            <a:pPr marL="365125" indent="-254000" algn="l">
              <a:buFont typeface="Georgia" pitchFamily="18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 smtClean="0"/>
              <a:t>头文件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提取公共部分</a:t>
            </a:r>
            <a:endParaRPr lang="en-US" altLang="zh-CN" dirty="0" smtClean="0"/>
          </a:p>
          <a:p>
            <a:r>
              <a:rPr lang="zh-CN" altLang="en-US" dirty="0" smtClean="0"/>
              <a:t>阅读更方便</a:t>
            </a:r>
            <a:endParaRPr lang="en-US" altLang="zh-CN" dirty="0" smtClean="0"/>
          </a:p>
          <a:p>
            <a:r>
              <a:rPr lang="zh-CN" altLang="en-US" dirty="0" smtClean="0"/>
              <a:t>设计更方便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2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函数输入参数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0" y="2276030"/>
            <a:ext cx="375731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7" y="2276030"/>
            <a:ext cx="4559637" cy="288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80" y="3576980"/>
            <a:ext cx="4605580" cy="270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0" y="1116270"/>
            <a:ext cx="4054050" cy="266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 </a:t>
            </a:r>
            <a:r>
              <a:rPr lang="en-US" altLang="zh-CN" dirty="0" err="1"/>
              <a:t>const</a:t>
            </a:r>
            <a:r>
              <a:rPr lang="en-US" altLang="zh-CN" dirty="0"/>
              <a:t> char* format, ...);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zh-CN" altLang="en-US" dirty="0" smtClean="0"/>
              <a:t>函数中的参数是可以变化的，如何实现？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0" y="3403600"/>
            <a:ext cx="8355914" cy="169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1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0" y="1105840"/>
            <a:ext cx="7986909" cy="51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函数输出参数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88"/>
            <a:ext cx="3679400" cy="535572"/>
          </a:xfrm>
        </p:spPr>
        <p:txBody>
          <a:bodyPr/>
          <a:lstStyle/>
          <a:p>
            <a:r>
              <a:rPr lang="zh-CN" altLang="en-US" dirty="0" smtClean="0"/>
              <a:t>如何返回多个参数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1" y="2785060"/>
            <a:ext cx="3475990" cy="39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536" y="2087860"/>
            <a:ext cx="4304854" cy="460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8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常用输出办法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i1,int i2,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out);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AC2D-10B5-4C50-B502-F01540D38CE6}" type="datetime1">
              <a:rPr lang="zh-CN" altLang="en-US" smtClean="0"/>
              <a:pPr/>
              <a:t>2013/4/18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市">
  <a:themeElements>
    <a:clrScheme name="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FFFFFF"/>
      </a:accent3>
      <a:accent4>
        <a:srgbClr val="000000"/>
      </a:accent4>
      <a:accent5>
        <a:srgbClr val="B3B3C4"/>
      </a:accent5>
      <a:accent6>
        <a:srgbClr val="3C7379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方正姚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Pages>0</Pages>
  <Words>257</Words>
  <Characters>0</Characters>
  <Application>Microsoft Office PowerPoint</Application>
  <DocSecurity>0</DocSecurity>
  <PresentationFormat>全屏显示(4:3)</PresentationFormat>
  <Lines>0</Lines>
  <Paragraphs>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Trebuchet MS</vt:lpstr>
      <vt:lpstr>方正姚体</vt:lpstr>
      <vt:lpstr>Georgia</vt:lpstr>
      <vt:lpstr>Wingdings 2</vt:lpstr>
      <vt:lpstr>Segoe Print</vt:lpstr>
      <vt:lpstr>Segoe Print</vt:lpstr>
      <vt:lpstr>都市</vt:lpstr>
      <vt:lpstr>函数及工程</vt:lpstr>
      <vt:lpstr>内容安排</vt:lpstr>
      <vt:lpstr>函数作用</vt:lpstr>
      <vt:lpstr>函数输入参数</vt:lpstr>
      <vt:lpstr>PowerPoint 演示文稿</vt:lpstr>
      <vt:lpstr>int printf( const char* format, ...);</vt:lpstr>
      <vt:lpstr>PowerPoint 演示文稿</vt:lpstr>
      <vt:lpstr>函数输出参数</vt:lpstr>
      <vt:lpstr>常用输出办法</vt:lpstr>
      <vt:lpstr>函数嵌套</vt:lpstr>
      <vt:lpstr>最大公约数算法</vt:lpstr>
      <vt:lpstr>汉诺塔</vt:lpstr>
      <vt:lpstr>使用头文件</vt:lpstr>
      <vt:lpstr>Include相当于将文件直接拷贝</vt:lpstr>
      <vt:lpstr>结果？</vt:lpstr>
      <vt:lpstr>将b.h修改为下面</vt:lpstr>
      <vt:lpstr>常见工程结构</vt:lpstr>
      <vt:lpstr>PowerPoint 演示文稿</vt:lpstr>
      <vt:lpstr>THE END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循环—解决重复之道</dc:title>
  <dc:creator>T S</dc:creator>
  <cp:lastModifiedBy>liwei</cp:lastModifiedBy>
  <cp:revision>215</cp:revision>
  <dcterms:created xsi:type="dcterms:W3CDTF">2013-03-26T18:09:00Z</dcterms:created>
  <dcterms:modified xsi:type="dcterms:W3CDTF">2013-04-18T13:05:02Z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2052-8.1.0.3602</vt:lpwstr>
  </property>
</Properties>
</file>