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3174136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3174136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3174136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43174136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43174136e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43174136e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3174136e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3174136e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43174136e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43174136e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43174136e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43174136e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3572" y="220717"/>
            <a:ext cx="8758736" cy="25119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INTERNSHIP STUDIO</a:t>
            </a:r>
            <a:endParaRPr sz="440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ETHICAL HACKING INTERNSHIP</a:t>
            </a:r>
            <a:endParaRPr sz="440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TASK 3</a:t>
            </a: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4761186" y="3857297"/>
            <a:ext cx="433646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AISWARYA UNNIKRISHNAN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uaiswarya769@gmail.com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57175" y="171450"/>
            <a:ext cx="26469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 dirty="0">
                <a:solidFill>
                  <a:srgbClr val="0070C0"/>
                </a:solidFill>
                <a:latin typeface="Arial Black" panose="020B0A04020102020204" pitchFamily="34" charset="0"/>
              </a:rPr>
              <a:t>REPORT</a:t>
            </a:r>
            <a:endParaRPr sz="2000" u="sng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68167" y="746233"/>
            <a:ext cx="4372303" cy="557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Domain&gt;&gt; </a:t>
            </a:r>
            <a:r>
              <a:rPr lang="en-GB" sz="1100" dirty="0">
                <a:solidFill>
                  <a:srgbClr val="555555"/>
                </a:solidFill>
                <a:highlight>
                  <a:srgbClr val="FFFFFF"/>
                </a:highlight>
              </a:rPr>
              <a:t>http://testasp.vulnweb.com/</a:t>
            </a: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Subdomain&gt;&gt; </a:t>
            </a:r>
            <a:r>
              <a:rPr lang="en-GB" sz="1100" dirty="0">
                <a:highlight>
                  <a:srgbClr val="FFFFFF"/>
                </a:highlight>
              </a:rPr>
              <a:t>http://testasp.vulnweb.com/Search</a:t>
            </a:r>
            <a:r>
              <a:rPr lang="en-GB" sz="1100" dirty="0">
                <a:solidFill>
                  <a:srgbClr val="555555"/>
                </a:solidFill>
                <a:highlight>
                  <a:srgbClr val="FFFFFF"/>
                </a:highlight>
              </a:rPr>
              <a:t>.asp/</a:t>
            </a: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555555"/>
                </a:solidFill>
                <a:highlight>
                  <a:srgbClr val="FFFFFF"/>
                </a:highlight>
              </a:rPr>
              <a:t>TESTING ENVIRONMENT&gt;&gt; Kali Linux, </a:t>
            </a:r>
            <a:r>
              <a:rPr lang="en-GB" sz="1100" dirty="0" err="1">
                <a:solidFill>
                  <a:srgbClr val="555555"/>
                </a:solidFill>
                <a:highlight>
                  <a:srgbClr val="FFFFFF"/>
                </a:highlight>
              </a:rPr>
              <a:t>Burpsuit</a:t>
            </a:r>
            <a:r>
              <a:rPr lang="en-GB" sz="1100" dirty="0">
                <a:solidFill>
                  <a:srgbClr val="555555"/>
                </a:solidFill>
                <a:highlight>
                  <a:srgbClr val="FFFFFF"/>
                </a:highlight>
              </a:rPr>
              <a:t> 2020.12.1 </a:t>
            </a: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555555"/>
                </a:solidFill>
                <a:highlight>
                  <a:srgbClr val="FFFFFF"/>
                </a:highlight>
              </a:rPr>
              <a:t>DISCRIPTION&gt;&gt;CROSS SITE SCRIPTING FOUND</a:t>
            </a: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555555"/>
                </a:solidFill>
                <a:highlight>
                  <a:srgbClr val="FFFFFF"/>
                </a:highlight>
              </a:rPr>
              <a:t>STEPS TO REPRODUCE&gt;&gt;</a:t>
            </a: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666666"/>
                </a:solidFill>
                <a:highlight>
                  <a:srgbClr val="FFFFFF"/>
                </a:highlight>
              </a:rPr>
              <a:t>Step 1: First visited the site </a:t>
            </a:r>
            <a:r>
              <a:rPr lang="en-GB" sz="1100" dirty="0">
                <a:solidFill>
                  <a:srgbClr val="555555"/>
                </a:solidFill>
                <a:highlight>
                  <a:schemeClr val="lt1"/>
                </a:highlight>
              </a:rPr>
              <a:t>http://testasp.vulnweb.com/</a:t>
            </a:r>
            <a:endParaRPr sz="1200" dirty="0">
              <a:solidFill>
                <a:srgbClr val="F28F3D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666666"/>
                </a:solidFill>
                <a:highlight>
                  <a:srgbClr val="FFFFFF"/>
                </a:highlight>
              </a:rPr>
              <a:t>Step 2: Click on the search button and a search box appears</a:t>
            </a: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666666"/>
                </a:solidFill>
                <a:highlight>
                  <a:srgbClr val="FFFFFF"/>
                </a:highlight>
              </a:rPr>
              <a:t>Step 3: Opened Burp Suit and intercept the request with it. </a:t>
            </a: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666666"/>
                </a:solidFill>
                <a:highlight>
                  <a:srgbClr val="FFFFFF"/>
                </a:highlight>
              </a:rPr>
              <a:t>Step 4: </a:t>
            </a:r>
            <a:r>
              <a:rPr lang="en-GB" sz="1200" dirty="0" err="1">
                <a:solidFill>
                  <a:srgbClr val="666666"/>
                </a:solidFill>
                <a:highlight>
                  <a:srgbClr val="FFFFFF"/>
                </a:highlight>
              </a:rPr>
              <a:t>redirectrd</a:t>
            </a:r>
            <a:r>
              <a:rPr lang="en-GB" sz="1200" dirty="0">
                <a:solidFill>
                  <a:srgbClr val="666666"/>
                </a:solidFill>
                <a:highlight>
                  <a:srgbClr val="FFFFFF"/>
                </a:highlight>
              </a:rPr>
              <a:t>  the request to intruder.</a:t>
            </a: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666666"/>
                </a:solidFill>
                <a:highlight>
                  <a:srgbClr val="FFFFFF"/>
                </a:highlight>
              </a:rPr>
              <a:t>Step 5:Found different payloads for XSS using google</a:t>
            </a: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666666"/>
                </a:solidFill>
                <a:highlight>
                  <a:srgbClr val="FFFFFF"/>
                </a:highlight>
              </a:rPr>
              <a:t>Step 6: pasted all the payloads and start scanning</a:t>
            </a: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03601" y="1"/>
            <a:ext cx="4305338" cy="238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666666"/>
                </a:solidFill>
                <a:highlight>
                  <a:srgbClr val="FFFFFF"/>
                </a:highlight>
              </a:rPr>
              <a:t>Step 7:  successful payload was found and was </a:t>
            </a:r>
            <a:r>
              <a:rPr lang="en-GB" sz="1200" dirty="0" err="1">
                <a:solidFill>
                  <a:srgbClr val="666666"/>
                </a:solidFill>
                <a:highlight>
                  <a:srgbClr val="FFFFFF"/>
                </a:highlight>
              </a:rPr>
              <a:t>sented</a:t>
            </a:r>
            <a:r>
              <a:rPr lang="en-GB" sz="1200" dirty="0">
                <a:solidFill>
                  <a:srgbClr val="666666"/>
                </a:solidFill>
                <a:highlight>
                  <a:srgbClr val="FFFFFF"/>
                </a:highlight>
              </a:rPr>
              <a:t> it to interpreter and forward it.</a:t>
            </a: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666666"/>
                </a:solidFill>
                <a:highlight>
                  <a:srgbClr val="FFFFFF"/>
                </a:highlight>
              </a:rPr>
              <a:t>VULNERABILITY IN DETAIL&gt;&gt;</a:t>
            </a: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&lt;body </a:t>
            </a:r>
            <a:r>
              <a:rPr lang="en-GB" sz="900" dirty="0" err="1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oninput</a:t>
            </a:r>
            <a:r>
              <a:rPr lang="en-GB" sz="900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00" dirty="0" err="1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javascript:alert</a:t>
            </a:r>
            <a:r>
              <a:rPr lang="en-GB" sz="900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(1)&gt;&lt;input autofocus&gt;  </a:t>
            </a: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8" name="Google Shape;68;p15"/>
          <p:cNvSpPr txBox="1"/>
          <p:nvPr/>
        </p:nvSpPr>
        <p:spPr>
          <a:xfrm>
            <a:off x="192875" y="1800225"/>
            <a:ext cx="878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107075" y="1968749"/>
            <a:ext cx="88725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The respective pay load was executed. As a result a input bar appeared in below the search bar and when we input something on it a alert box appear with 1 written in it. So to conclude that the site is vulnerable to cross site scripting.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latin typeface="Arial Black" panose="020B0A04020102020204" pitchFamily="34" charset="0"/>
              </a:rPr>
              <a:t>IMPACT</a:t>
            </a:r>
            <a:endParaRPr sz="1200" b="1" dirty="0"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A black hat hacker can </a:t>
            </a:r>
            <a:r>
              <a:rPr lang="en-GB" sz="1200" dirty="0" err="1"/>
              <a:t>easly</a:t>
            </a:r>
            <a:r>
              <a:rPr lang="en-GB" sz="1200" dirty="0"/>
              <a:t> stole sensitive </a:t>
            </a:r>
            <a:r>
              <a:rPr lang="en-GB" sz="1200" dirty="0" err="1"/>
              <a:t>informations</a:t>
            </a:r>
            <a:r>
              <a:rPr lang="en-GB" sz="1200" dirty="0"/>
              <a:t> like users id, password and much more.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t="4317" r="796"/>
          <a:stretch/>
        </p:blipFill>
        <p:spPr>
          <a:xfrm>
            <a:off x="819806" y="399393"/>
            <a:ext cx="7704083" cy="4361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41" y="336331"/>
            <a:ext cx="7956332" cy="4356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663" y="346840"/>
            <a:ext cx="7115504" cy="4204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 rotWithShape="1">
          <a:blip r:embed="rId3">
            <a:alphaModFix/>
          </a:blip>
          <a:srcRect t="14382"/>
          <a:stretch/>
        </p:blipFill>
        <p:spPr>
          <a:xfrm>
            <a:off x="472967" y="493986"/>
            <a:ext cx="8292662" cy="372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229</Words>
  <Application>Microsoft Office PowerPoint</Application>
  <PresentationFormat>On-screen Show (16:9)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Arial Rounded MT Bold</vt:lpstr>
      <vt:lpstr>Courier New</vt:lpstr>
      <vt:lpstr>Simple Light</vt:lpstr>
      <vt:lpstr>INTERNSHIP STUDIO ETHICAL HACKING INTERNSHIP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STUDIO ETHICAL HACKING INTERNSHIP</dc:title>
  <dc:creator>MAIN</dc:creator>
  <cp:lastModifiedBy>Aiswarya Unnikrishnan</cp:lastModifiedBy>
  <cp:revision>2</cp:revision>
  <dcterms:modified xsi:type="dcterms:W3CDTF">2021-08-27T09:42:57Z</dcterms:modified>
</cp:coreProperties>
</file>