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cbefe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cbefe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cbefe2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cbefe2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cbefe2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cbefe2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cbefe2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cbefe2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cbefe26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cbefe26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INTERSHIP STUDIO</a:t>
            </a:r>
            <a:endParaRPr dirty="0">
              <a:solidFill>
                <a:schemeClr val="accent5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ETHICAL HACKING INTERNSHIP</a:t>
            </a:r>
            <a:endParaRPr dirty="0">
              <a:solidFill>
                <a:schemeClr val="accent5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013434" y="3825766"/>
            <a:ext cx="38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AISWARYA UNNIKRISHNAN</a:t>
            </a:r>
          </a:p>
          <a:p>
            <a:r>
              <a:rPr lang="en-US" dirty="0"/>
              <a:t>uaiswarya769@gmail.com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6887" b="4107"/>
          <a:stretch/>
        </p:blipFill>
        <p:spPr>
          <a:xfrm>
            <a:off x="152400" y="893378"/>
            <a:ext cx="8839200" cy="34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l="416" t="17359"/>
          <a:stretch/>
        </p:blipFill>
        <p:spPr>
          <a:xfrm>
            <a:off x="189186" y="882868"/>
            <a:ext cx="8802414" cy="347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l="-416" t="17859"/>
          <a:stretch/>
        </p:blipFill>
        <p:spPr>
          <a:xfrm>
            <a:off x="115614" y="903890"/>
            <a:ext cx="8875986" cy="34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l="-60" t="17859"/>
          <a:stretch/>
        </p:blipFill>
        <p:spPr>
          <a:xfrm>
            <a:off x="147145" y="903890"/>
            <a:ext cx="8844455" cy="345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l="-654" t="17110"/>
          <a:stretch/>
        </p:blipFill>
        <p:spPr>
          <a:xfrm>
            <a:off x="94593" y="872358"/>
            <a:ext cx="8897007" cy="348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Bahnschrift SemiBold Condensed</vt:lpstr>
      <vt:lpstr>Simple Light</vt:lpstr>
      <vt:lpstr>INTERSHIP STUDIO ETHICAL HACKING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INTERSHIP STUDIO ETHICAL HACKING INTERNSHIP</dc:title>
  <dc:creator>MAIN</dc:creator>
  <cp:lastModifiedBy>Aiswarya Unnikrishnan</cp:lastModifiedBy>
  <cp:revision>2</cp:revision>
  <dcterms:modified xsi:type="dcterms:W3CDTF">2021-08-27T09:38:15Z</dcterms:modified>
</cp:coreProperties>
</file>