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a5aaa3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a5aaa3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a5aaa3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a5aaa3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a5aaa3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a5aaa3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a5aaa3c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a5aaa3c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a5aaa3c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a5aaa3c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rlow Condensed Black" panose="00000A06000000000000" pitchFamily="2" charset="0"/>
              </a:rPr>
              <a:t>Internship Studio</a:t>
            </a:r>
            <a:endParaRPr dirty="0">
              <a:solidFill>
                <a:schemeClr val="accent5">
                  <a:lumMod val="75000"/>
                </a:schemeClr>
              </a:solidFill>
              <a:latin typeface="Barlow Condensed Black" panose="00000A06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rlow Condensed Black" panose="00000A06000000000000" pitchFamily="2" charset="0"/>
              </a:rPr>
              <a:t>Ethical Hacking Internship</a:t>
            </a:r>
            <a:endParaRPr dirty="0">
              <a:solidFill>
                <a:schemeClr val="accent5">
                  <a:lumMod val="75000"/>
                </a:schemeClr>
              </a:solidFill>
              <a:latin typeface="Barlow Condensed Black" panose="00000A06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TASK-2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759594" y="3964775"/>
            <a:ext cx="338440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AISWARAYA UNNIKRISHNAN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uaiswarya769@gmail.com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8166" y="91300"/>
            <a:ext cx="83524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solidFill>
                  <a:srgbClr val="0070C0"/>
                </a:solidFill>
                <a:latin typeface="Bodoni MT" panose="02070603080606020203" pitchFamily="18" charset="0"/>
              </a:rPr>
              <a:t>  Automatic vulnerability scanner(</a:t>
            </a:r>
            <a:r>
              <a:rPr lang="en-GB" sz="3200" u="sng" dirty="0" err="1">
                <a:solidFill>
                  <a:srgbClr val="0070C0"/>
                </a:solidFill>
                <a:latin typeface="Agency FB" panose="020B0503020202020204" pitchFamily="34" charset="0"/>
              </a:rPr>
              <a:t>Netsparker</a:t>
            </a:r>
            <a:r>
              <a:rPr lang="en-GB" sz="3200" u="sng" dirty="0">
                <a:solidFill>
                  <a:srgbClr val="0070C0"/>
                </a:solidFill>
                <a:latin typeface="Bodoni MT" panose="02070603080606020203" pitchFamily="18" charset="0"/>
              </a:rPr>
              <a:t>)</a:t>
            </a:r>
            <a:endParaRPr sz="3200" u="sng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95" y="888903"/>
            <a:ext cx="7332610" cy="371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71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0070C0"/>
                </a:solidFill>
                <a:latin typeface="Arial Black" panose="020B0A04020102020204" pitchFamily="34" charset="0"/>
              </a:rPr>
              <a:t>MY REPORT</a:t>
            </a:r>
            <a:endParaRPr u="sng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06597" y="744456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Domain&gt;&gt; http://zero.webappsecurity.com/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Subdomain&gt;&gt;http://zero.webappsecurity.com/resources/ 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Testing </a:t>
            </a:r>
            <a:r>
              <a:rPr lang="en-GB" sz="3100" dirty="0" err="1"/>
              <a:t>enviornment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*windows 10,Netspark v5.8.2.28358(automatic Vulnerability Scanner)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 err="1"/>
              <a:t>Discription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*Critical Vulnerability(Out-of-date(Tomcat))was found.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Steps to reproduce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......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1)Opened </a:t>
            </a:r>
            <a:r>
              <a:rPr lang="en-GB" sz="3100" dirty="0" err="1"/>
              <a:t>Netspark</a:t>
            </a:r>
            <a:r>
              <a:rPr lang="en-GB" sz="3100" dirty="0"/>
              <a:t> v5.8.2.28358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dirty="0"/>
              <a:t>2)Pasted the URL http://zero.webappsecurity.com/ to scan 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02767" y="427564"/>
            <a:ext cx="86715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3)scanned http://zero.webappsecurity.com/ using </a:t>
            </a:r>
            <a:r>
              <a:rPr lang="en-GB" sz="885" dirty="0" err="1"/>
              <a:t>Netspark</a:t>
            </a:r>
            <a:r>
              <a:rPr lang="en-GB" sz="885" dirty="0"/>
              <a:t> v5.8.2.28358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4)After Scanning Critical Vulnerability(Out-of-date(Tomcat))was found in its subdomain http://zero.webappsecurity.com/resources/ 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Vulnerability In Detail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 err="1"/>
              <a:t>Netsparker</a:t>
            </a:r>
            <a:r>
              <a:rPr lang="en-GB" sz="885" dirty="0"/>
              <a:t> identified that you are using an out-of-date version of Tomcat(7.0.70)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Impact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Old version of Tomcat contain many bug. So a attacker can </a:t>
            </a:r>
            <a:r>
              <a:rPr lang="en-GB" sz="885" dirty="0" err="1"/>
              <a:t>easly</a:t>
            </a:r>
            <a:r>
              <a:rPr lang="en-GB" sz="885" dirty="0"/>
              <a:t> get into the sever using that vulnerability and </a:t>
            </a:r>
            <a:r>
              <a:rPr lang="en-GB" sz="885" dirty="0" err="1"/>
              <a:t>explot</a:t>
            </a:r>
            <a:r>
              <a:rPr lang="en-GB" sz="885" dirty="0"/>
              <a:t> that server and site belongs to the servers.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Solution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......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Upgrade tomcat to the latest version(10.0.8) which is more secure.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 dirty="0"/>
              <a:t> </a:t>
            </a:r>
            <a:endParaRPr sz="8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8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42900" y="171450"/>
            <a:ext cx="465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rgbClr val="0070C0"/>
                </a:solidFill>
                <a:latin typeface="Arial Black" panose="020B0A04020102020204" pitchFamily="34" charset="0"/>
              </a:rPr>
              <a:t>REPORT BY NETSPAKER</a:t>
            </a:r>
            <a:endParaRPr sz="2000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26123" y="663862"/>
            <a:ext cx="9017877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Vulnerability Details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Netsparker</a:t>
            </a:r>
            <a:r>
              <a:rPr lang="en-GB" dirty="0"/>
              <a:t> identified you are using an out-of-date version of Tomcat.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Remedy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Please upgrade your installation of Tomcat to the latest stable version.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Remedy References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Apache Tomcat Versions and Download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Known Vulnerabilities in this Version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Apache Tomcat Deserialization of Untrusted Data Vulnerability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fix for CVE-2020-9484 was incomplete. When using Apache Tomcat 10.0.0-M1 to 10.0.0, 9.0.0.M1 to 9.0.41, 8.5.0 to 8.5.61 or 7.0.0. to 7.0.107 with a configuration edge case that was highly unlikely to be used, the Tomcat instance was still vulnerable to CVE-2020-9494. Note that both the previously published prerequisites for CVE-2020-9484 and the previously published mitigations for CVE-2020-9484 also apply to this issue.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Affected Versions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7.0.0 to 7.0.107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2097" y="1054723"/>
            <a:ext cx="8358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External References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CVE-2021-25329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Apache Tomcat Insufficient Information Vulnerability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Apache Tomcat through 7.0.x allows remote attackers to cause a denial of service (daemon outage) via partial HTTP requests, as demonstrated by </a:t>
            </a:r>
            <a:r>
              <a:rPr lang="en-GB" dirty="0" err="1">
                <a:solidFill>
                  <a:schemeClr val="dk1"/>
                </a:solidFill>
              </a:rPr>
              <a:t>Slowloris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Affected Versions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7.0.0 to 7.0.100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External References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CVE-2012-5568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374</Words>
  <Application>Microsoft Office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Arial Black</vt:lpstr>
      <vt:lpstr>Barlow Condensed Black</vt:lpstr>
      <vt:lpstr>Bodoni MT</vt:lpstr>
      <vt:lpstr>Simple Light</vt:lpstr>
      <vt:lpstr>Internship Studio Ethical Hacking Internship</vt:lpstr>
      <vt:lpstr>  Automatic vulnerability scanner(Netsparker)</vt:lpstr>
      <vt:lpstr>MY REPORT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Internship</dc:title>
  <dc:creator>MAIN</dc:creator>
  <cp:lastModifiedBy>Aiswarya Unnikrishnan</cp:lastModifiedBy>
  <cp:revision>3</cp:revision>
  <dcterms:modified xsi:type="dcterms:W3CDTF">2021-08-27T09:41:04Z</dcterms:modified>
</cp:coreProperties>
</file>