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7207-523A-632F-BF26-D61E0A1A8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DBA8-92E1-5D24-5DBA-C45F835BA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F4CB-0999-6A0F-48D9-B27D886A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4256-63CD-63EC-3F11-C7AD0363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99654-0909-AD94-95BF-A2DD0228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B196-6CCB-33C5-19FE-1BE5728B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617F4-6C24-C100-CFEE-F727D126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A275-2A30-BA2C-0904-F0B6EE97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CDDB-07E3-92FB-31A9-9C20CB07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77F3-F787-F54A-812E-A5E326FB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8C6E1-7689-A022-906C-F2D58B8A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D331D-FC1B-9C40-A89E-2F4C3E8E3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3C51-A25A-43AA-F39B-6F0719DD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DA00-5009-3E5F-F71C-10556E2D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DFF0-C1D4-A784-7FCF-227CE130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42D1-493F-C9BD-2581-2D763C74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8002-5FE0-1DC8-9FA3-6A72ECDE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5A94-8FB6-ADEE-C4E7-D3AD2102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C3CE-8B22-7B37-B63A-5541C70C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197C1-9C8D-DE77-C904-B3775CFE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4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ABBD-31C6-5375-6087-805C1375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08C4-F134-0704-7BC6-B15F3A7DE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0014A-4FEE-E9E7-4BB5-0B166238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5FEE-D761-187E-22B2-94FBF7DE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4EAF-B5A0-3505-5AA3-7B04E370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CEE-2575-6CBA-D64A-CA60DB9D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6B44-78B8-D097-A0FB-BCAEA449E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13D56-7085-3F61-2A41-61A361015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6352E-2AA2-BEA4-8219-C08CF17B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32DA2-EA15-63E5-7A56-24DA5003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D8A3-98E3-A31B-2431-F0ABEE4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35B-FD16-6B4C-13DA-F08E4FA7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073E-D27F-0444-9B45-E0A4A254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3520B-2071-E84B-7D08-01DA3198E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A3955-3725-2957-9083-E79EF8986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7E45C-63D7-DDF5-BD53-98A32D512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9A474-4C70-CC08-3A86-774EA38E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C2177-336B-8470-3BB7-3E03E8FE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952F8-C301-64CC-1F78-A98C8C99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C2A7-994E-84CA-733D-D48811AE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6FD2F-C7DD-C117-74BB-CF12BA27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EDAAA-098C-AF5B-95A0-BBAA92E7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67D8F-F582-E247-9A17-FAF8D484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09F85-0DE8-F54D-894D-CC840169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79D84-25EB-6A5A-264B-1700252F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0871A-3AE9-73C6-9871-342D6FCF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A9ED-B2F3-C106-5A56-70AF1D06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6807-54EA-A848-311A-34248368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0AAC6-1B78-840E-3712-B64BF2FC5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9C78-FB6A-1BFE-2B06-DE98126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E22BB-1CDF-5D1E-0FCB-B3E11CAF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C004C-2B3A-4305-97D1-09D62BBF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BF5-EA39-2DAE-10E9-1C733D93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F18F9-D567-0B6B-C847-71E0A09FD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888C5-66D4-30C2-4FEE-CCE45820C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9192A-E55B-70ED-5641-BB9FF9DF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426E-0065-FC6E-0F3C-431CD245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EFF61-D7F3-B6B1-4387-D7A47636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AF4C0-23E6-CCFC-BA5E-DBF70C01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F63BA-BA9A-EEA8-39C1-FAA11EE6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B6E4-49BE-9702-5E1E-0E0D861DD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D6668-950D-48E9-8677-22B3AD93374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2EB9-7B02-4AF8-75D5-5F0E5A8AB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3A8C-C48E-D4CA-7811-82F7EAF09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D174E-C0C4-491A-B205-E94A0DEAB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DA87A-88D9-54EB-757C-939B2E0E0C8B}"/>
              </a:ext>
            </a:extLst>
          </p:cNvPr>
          <p:cNvSpPr txBox="1"/>
          <p:nvPr/>
        </p:nvSpPr>
        <p:spPr>
          <a:xfrm>
            <a:off x="513270" y="4813651"/>
            <a:ext cx="10592174" cy="1000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Predicting Customer Purchase Behavior</a:t>
            </a:r>
          </a:p>
        </p:txBody>
      </p:sp>
      <p:pic>
        <p:nvPicPr>
          <p:cNvPr id="5" name="Picture 4" descr="A hand holding a credit card and a bag&#10;&#10;Description automatically generated">
            <a:extLst>
              <a:ext uri="{FF2B5EF4-FFF2-40B4-BE49-F238E27FC236}">
                <a16:creationId xmlns:a16="http://schemas.microsoft.com/office/drawing/2014/main" id="{C61478F9-FB7C-A623-EF2F-22803B1B7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0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BDE545B-DA5B-95E5-FF95-9068526DF3D8}"/>
              </a:ext>
            </a:extLst>
          </p:cNvPr>
          <p:cNvSpPr txBox="1"/>
          <p:nvPr/>
        </p:nvSpPr>
        <p:spPr>
          <a:xfrm>
            <a:off x="9418655" y="5814306"/>
            <a:ext cx="277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PREPARED BY </a:t>
            </a:r>
          </a:p>
          <a:p>
            <a:r>
              <a:rPr lang="en-US" b="1" dirty="0"/>
              <a:t>AISWARYA LAKSHMI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8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bble sheet test paper and pencil">
            <a:extLst>
              <a:ext uri="{FF2B5EF4-FFF2-40B4-BE49-F238E27FC236}">
                <a16:creationId xmlns:a16="http://schemas.microsoft.com/office/drawing/2014/main" id="{342A6574-1CD9-0C07-5BE0-0BFF789D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3ADE0-56D7-C671-A3B7-F8232A1BD1C0}"/>
              </a:ext>
            </a:extLst>
          </p:cNvPr>
          <p:cNvSpPr txBox="1"/>
          <p:nvPr/>
        </p:nvSpPr>
        <p:spPr>
          <a:xfrm>
            <a:off x="858296" y="1085222"/>
            <a:ext cx="3822189" cy="5011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/>
              <a:t>PROBLEM STATEMENT</a:t>
            </a:r>
          </a:p>
          <a:p>
            <a:pPr indent="-2286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effectLst/>
              </a:rPr>
              <a:t>Title</a:t>
            </a:r>
            <a:r>
              <a:rPr lang="en-US" dirty="0">
                <a:effectLst/>
              </a:rPr>
              <a:t>: Predicting Customer Purchase Behavior</a:t>
            </a:r>
          </a:p>
          <a:p>
            <a:pPr indent="-2286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Understanding and predicting customer purchase behavior is crucial for businesses aiming to optimize their marketing strategies, improve customer retention, and increase sales.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analyzing customer demographics, purchase history, and engagement with the website, it is possible to develop a predictive model that estimates the likelihood of a customer making a purchase.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415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171DEA-AC5A-E037-C80D-EBEEB912AE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Importing the 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167B8B4-11EC-5A54-5CB5-3B6C32A316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Importing Data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is fetched using a URL and loaded into a pandas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Display basic information using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df.shape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head(), and info().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Statistics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Descriptive statistics like describe() provide insights into features such as age, income, number of purchases, etc.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Removed duplicate entries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custdata.drop_duplicates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()).</a:t>
            </a:r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544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DDD68-0A8B-30B1-97C7-A39810E9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 &amp; Feature Selection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E562-B4C9-426E-B386-A22389FD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Inspection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Checked for missing values using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isna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().sum() and handled duplicates.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Identification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Identified features and target label for the model.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Visualized feature distributions using histograms (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sns.histplot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9B3DC-E05F-33D1-98F6-A0500DEA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CF9B-9C3F-92F0-76CA-679C92BB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Correlation Matrix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Generated a correlation matrix (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sns.heatmap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to understand relationships between features.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Train-Test Split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Split data into training and testing sets using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train_test_split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(70-30 split).</a:t>
            </a:r>
          </a:p>
        </p:txBody>
      </p:sp>
    </p:spTree>
    <p:extLst>
      <p:ext uri="{BB962C8B-B14F-4D97-AF65-F5344CB8AC3E}">
        <p14:creationId xmlns:p14="http://schemas.microsoft.com/office/powerpoint/2010/main" val="219729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8AB79-0629-6779-7672-9477D05D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E6A0-F5BE-2C9C-6264-93EECD76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Algorithms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Several models were trained, including: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Logistic Regression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(as a baseline)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Decision Tree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Training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models were trained using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model.fit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273692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B64DC-A025-3717-2B1E-DAF8464E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EVALUATION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921C80-0DEA-2755-9DF1-CE2A20A6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Evaluation Metrics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classification_report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confusion_matrix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evaluate models.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 scores for various models were generated.</a:t>
            </a:r>
          </a:p>
          <a:p>
            <a:pPr marL="0" marR="0" lvl="0" indent="23177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Cross-Validation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Performed 5-fold cross-validation to validate the Random Forest model, with scores and their mean displayed.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03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B64DC-A025-3717-2B1E-DAF8464E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Tuning &amp; Insights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921C80-0DEA-2755-9DF1-CE2A20A6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Hyperparameter Tuning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Performed Grid Search for tuning hyperparameters of Random Forest.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Parameters like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n_estimators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min_samples_leaf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were tested.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Insights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Random Forest model provided the best performance.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model helps identify key factors influencing customer purchase behavior, providing actionable insights for marketing.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 up of a hand shaking&#10;&#10;Description automatically generated">
            <a:extLst>
              <a:ext uri="{FF2B5EF4-FFF2-40B4-BE49-F238E27FC236}">
                <a16:creationId xmlns:a16="http://schemas.microsoft.com/office/drawing/2014/main" id="{E500BEBF-6CE1-9024-7B19-68F65CCE2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8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389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Symbol</vt:lpstr>
      <vt:lpstr>Office Theme</vt:lpstr>
      <vt:lpstr>PowerPoint Presentation</vt:lpstr>
      <vt:lpstr>PowerPoint Presentation</vt:lpstr>
      <vt:lpstr>Importing the Files</vt:lpstr>
      <vt:lpstr>Data Cleaning &amp; Feature Selection</vt:lpstr>
      <vt:lpstr>DATA PREPROCESSING</vt:lpstr>
      <vt:lpstr>MODEL BUILDING</vt:lpstr>
      <vt:lpstr>MODEL EVALUATION</vt:lpstr>
      <vt:lpstr>Model Tuning &amp;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Aiswarya Lakshmi</dc:creator>
  <cp:lastModifiedBy>Aiswarya Lakshmi</cp:lastModifiedBy>
  <cp:revision>6</cp:revision>
  <dcterms:created xsi:type="dcterms:W3CDTF">2024-08-29T20:27:41Z</dcterms:created>
  <dcterms:modified xsi:type="dcterms:W3CDTF">2024-08-30T20:11:59Z</dcterms:modified>
</cp:coreProperties>
</file>