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99.xml" ContentType="application/vnd.openxmlformats-officedocument.presentationml.slideLayout+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 id="2147483697" r:id="rId2"/>
    <p:sldMasterId id="2147483724" r:id="rId3"/>
    <p:sldMasterId id="2147483751" r:id="rId4"/>
    <p:sldMasterId id="2147483777" r:id="rId5"/>
    <p:sldMasterId id="2147483804" r:id="rId6"/>
  </p:sldMasterIdLst>
  <p:notesMasterIdLst>
    <p:notesMasterId r:id="rId29"/>
  </p:notesMasterIdLst>
  <p:handoutMasterIdLst>
    <p:handoutMasterId r:id="rId30"/>
  </p:handoutMasterIdLst>
  <p:sldIdLst>
    <p:sldId id="439" r:id="rId7"/>
    <p:sldId id="561" r:id="rId8"/>
    <p:sldId id="562" r:id="rId9"/>
    <p:sldId id="564"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 id="577" r:id="rId23"/>
    <p:sldId id="578" r:id="rId24"/>
    <p:sldId id="579" r:id="rId25"/>
    <p:sldId id="580" r:id="rId26"/>
    <p:sldId id="504" r:id="rId27"/>
    <p:sldId id="489" r:id="rId28"/>
  </p:sldIdLst>
  <p:sldSz cx="9144000" cy="6858000" type="screen4x3"/>
  <p:notesSz cx="6858000" cy="9144000"/>
  <p:defaultTextStyle>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p:defaultTextStyle>
  <p:extLst>
    <p:ext uri="{EFAFB233-063F-42B5-8137-9DF3F51BA10A}">
      <p15:sldGuideLst xmlns:p15="http://schemas.microsoft.com/office/powerpoint/2012/main" xmlns="">
        <p15:guide id="1" orient="horz" pos="1295">
          <p15:clr>
            <a:srgbClr val="A4A3A4"/>
          </p15:clr>
        </p15:guide>
        <p15:guide id="2" pos="283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a:srgbClr val="FDB810"/>
    <a:srgbClr val="00AFDA"/>
    <a:srgbClr val="FF3200"/>
    <a:srgbClr val="6E6E70"/>
    <a:srgbClr val="C00000"/>
    <a:srgbClr val="0D7AAE"/>
    <a:srgbClr val="0D79AE"/>
    <a:srgbClr val="7D7D7D"/>
    <a:srgbClr val="A6A6A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0" autoAdjust="0"/>
    <p:restoredTop sz="75157" autoAdjust="0"/>
  </p:normalViewPr>
  <p:slideViewPr>
    <p:cSldViewPr snapToGrid="0">
      <p:cViewPr>
        <p:scale>
          <a:sx n="70" d="100"/>
          <a:sy n="70" d="100"/>
        </p:scale>
        <p:origin x="-78" y="-78"/>
      </p:cViewPr>
      <p:guideLst>
        <p:guide orient="horz" pos="1295"/>
        <p:guide pos="2830"/>
      </p:guideLst>
    </p:cSldViewPr>
  </p:slideViewPr>
  <p:outlineViewPr>
    <p:cViewPr>
      <p:scale>
        <a:sx n="33" d="100"/>
        <a:sy n="33" d="100"/>
      </p:scale>
      <p:origin x="0" y="68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48"/>
      </p:cViewPr>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9099E1-2F6C-1143-9DF8-8ECBCD01D041}" type="datetimeFigureOut">
              <a:rPr lang="en-US" smtClean="0"/>
              <a:pPr/>
              <a:t>11/30/2019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454D96-FAC3-2D49-827B-F309FAD9DE71}" type="slidenum">
              <a:rPr lang="en-US" smtClean="0"/>
              <a:pPr/>
              <a:t>‹#›</a:t>
            </a:fld>
            <a:endParaRPr lang="en-US"/>
          </a:p>
        </p:txBody>
      </p:sp>
    </p:spTree>
    <p:extLst>
      <p:ext uri="{BB962C8B-B14F-4D97-AF65-F5344CB8AC3E}">
        <p14:creationId xmlns:p14="http://schemas.microsoft.com/office/powerpoint/2010/main" xmlns="" val="4163564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Arial" charset="0"/>
              </a:defRPr>
            </a:lvl1pPr>
          </a:lstStyle>
          <a:p>
            <a:fld id="{05C4898A-41A8-49D6-8E48-9D853EBFDD60}" type="slidenum">
              <a:rPr lang="en-US"/>
              <a:pPr/>
              <a:t>‹#›</a:t>
            </a:fld>
            <a:endParaRPr lang="en-US"/>
          </a:p>
        </p:txBody>
      </p:sp>
    </p:spTree>
    <p:extLst>
      <p:ext uri="{BB962C8B-B14F-4D97-AF65-F5344CB8AC3E}">
        <p14:creationId xmlns:p14="http://schemas.microsoft.com/office/powerpoint/2010/main" xmlns="" val="221437173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2</a:t>
            </a:fld>
            <a:endParaRPr lang="en-US" dirty="0"/>
          </a:p>
        </p:txBody>
      </p:sp>
    </p:spTree>
    <p:extLst>
      <p:ext uri="{BB962C8B-B14F-4D97-AF65-F5344CB8AC3E}">
        <p14:creationId xmlns:p14="http://schemas.microsoft.com/office/powerpoint/2010/main" xmlns="" val="158284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11</a:t>
            </a:fld>
            <a:endParaRPr lang="en-US"/>
          </a:p>
        </p:txBody>
      </p:sp>
    </p:spTree>
    <p:extLst>
      <p:ext uri="{BB962C8B-B14F-4D97-AF65-F5344CB8AC3E}">
        <p14:creationId xmlns:p14="http://schemas.microsoft.com/office/powerpoint/2010/main" xmlns="" val="2225709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12</a:t>
            </a:fld>
            <a:endParaRPr lang="en-US"/>
          </a:p>
        </p:txBody>
      </p:sp>
    </p:spTree>
    <p:extLst>
      <p:ext uri="{BB962C8B-B14F-4D97-AF65-F5344CB8AC3E}">
        <p14:creationId xmlns:p14="http://schemas.microsoft.com/office/powerpoint/2010/main" xmlns="" val="87177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13</a:t>
            </a:fld>
            <a:endParaRPr lang="en-US"/>
          </a:p>
        </p:txBody>
      </p:sp>
    </p:spTree>
    <p:extLst>
      <p:ext uri="{BB962C8B-B14F-4D97-AF65-F5344CB8AC3E}">
        <p14:creationId xmlns:p14="http://schemas.microsoft.com/office/powerpoint/2010/main" xmlns="" val="115112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14</a:t>
            </a:fld>
            <a:endParaRPr lang="en-US"/>
          </a:p>
        </p:txBody>
      </p:sp>
    </p:spTree>
    <p:extLst>
      <p:ext uri="{BB962C8B-B14F-4D97-AF65-F5344CB8AC3E}">
        <p14:creationId xmlns:p14="http://schemas.microsoft.com/office/powerpoint/2010/main" xmlns="" val="1766329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15</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16</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17</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18</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19</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20</a:t>
            </a:fld>
            <a:endParaRPr lang="en-US" dirty="0"/>
          </a:p>
        </p:txBody>
      </p:sp>
    </p:spTree>
    <p:extLst>
      <p:ext uri="{BB962C8B-B14F-4D97-AF65-F5344CB8AC3E}">
        <p14:creationId xmlns:p14="http://schemas.microsoft.com/office/powerpoint/2010/main" xmlns="" val="176632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B5C6-762B-46BD-8D36-1FF65888A46C}" type="slidenum">
              <a:rPr lang="en-US" smtClean="0"/>
              <a:pPr/>
              <a:t>3</a:t>
            </a:fld>
            <a:endParaRPr lang="en-US" dirty="0"/>
          </a:p>
        </p:txBody>
      </p:sp>
    </p:spTree>
    <p:extLst>
      <p:ext uri="{BB962C8B-B14F-4D97-AF65-F5344CB8AC3E}">
        <p14:creationId xmlns:p14="http://schemas.microsoft.com/office/powerpoint/2010/main" xmlns="" val="9947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4</a:t>
            </a:fld>
            <a:endParaRPr lang="en-US"/>
          </a:p>
        </p:txBody>
      </p:sp>
    </p:spTree>
    <p:extLst>
      <p:ext uri="{BB962C8B-B14F-4D97-AF65-F5344CB8AC3E}">
        <p14:creationId xmlns:p14="http://schemas.microsoft.com/office/powerpoint/2010/main" xmlns="" val="67104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5</a:t>
            </a:fld>
            <a:endParaRPr lang="en-US"/>
          </a:p>
        </p:txBody>
      </p:sp>
    </p:spTree>
    <p:extLst>
      <p:ext uri="{BB962C8B-B14F-4D97-AF65-F5344CB8AC3E}">
        <p14:creationId xmlns:p14="http://schemas.microsoft.com/office/powerpoint/2010/main" xmlns="" val="217385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6</a:t>
            </a:fld>
            <a:endParaRPr lang="en-US"/>
          </a:p>
        </p:txBody>
      </p:sp>
    </p:spTree>
    <p:extLst>
      <p:ext uri="{BB962C8B-B14F-4D97-AF65-F5344CB8AC3E}">
        <p14:creationId xmlns:p14="http://schemas.microsoft.com/office/powerpoint/2010/main" xmlns="" val="27525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7</a:t>
            </a:fld>
            <a:endParaRPr lang="en-US"/>
          </a:p>
        </p:txBody>
      </p:sp>
    </p:spTree>
    <p:extLst>
      <p:ext uri="{BB962C8B-B14F-4D97-AF65-F5344CB8AC3E}">
        <p14:creationId xmlns:p14="http://schemas.microsoft.com/office/powerpoint/2010/main" xmlns="" val="143946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8</a:t>
            </a:fld>
            <a:endParaRPr lang="en-US"/>
          </a:p>
        </p:txBody>
      </p:sp>
    </p:spTree>
    <p:extLst>
      <p:ext uri="{BB962C8B-B14F-4D97-AF65-F5344CB8AC3E}">
        <p14:creationId xmlns:p14="http://schemas.microsoft.com/office/powerpoint/2010/main" xmlns="" val="264609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9</a:t>
            </a:fld>
            <a:endParaRPr lang="en-US"/>
          </a:p>
        </p:txBody>
      </p:sp>
    </p:spTree>
    <p:extLst>
      <p:ext uri="{BB962C8B-B14F-4D97-AF65-F5344CB8AC3E}">
        <p14:creationId xmlns:p14="http://schemas.microsoft.com/office/powerpoint/2010/main" xmlns="" val="309403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BB5C6-762B-46BD-8D36-1FF65888A46C}" type="slidenum">
              <a:rPr lang="en-US" smtClean="0"/>
              <a:pPr/>
              <a:t>10</a:t>
            </a:fld>
            <a:endParaRPr lang="en-US"/>
          </a:p>
        </p:txBody>
      </p:sp>
    </p:spTree>
    <p:extLst>
      <p:ext uri="{BB962C8B-B14F-4D97-AF65-F5344CB8AC3E}">
        <p14:creationId xmlns:p14="http://schemas.microsoft.com/office/powerpoint/2010/main" xmlns="" val="96076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hyperlink" Target="http://www.ibm.com/security" TargetMode="External"/><Relationship Id="rId2" Type="http://schemas.openxmlformats.org/officeDocument/2006/relationships/image" Target="../media/image15.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www.ibm.com/security" TargetMode="External"/><Relationship Id="rId2" Type="http://schemas.openxmlformats.org/officeDocument/2006/relationships/image" Target="../media/image15.png"/><Relationship Id="rId1" Type="http://schemas.openxmlformats.org/officeDocument/2006/relationships/slideMaster" Target="../slideMasters/slideMaster5.xml"/><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1">
                    <a:lumMod val="50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28600" indent="-228600">
              <a:buFont typeface="Wingdings" panose="05000000000000000000" pitchFamily="2" charset="2"/>
              <a:buChar cha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1pPr>
            <a:lvl2pP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buFont typeface="Courier New" panose="02070309020205020404" pitchFamily="49" charset="0"/>
              <a:buChar char="o"/>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3pPr>
            <a:lvl4pP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4pPr>
            <a:lvl5pPr>
              <a:defRPr lang="en-US" sz="2200" kern="1200" dirty="0">
                <a:solidFill>
                  <a:schemeClr val="accent1">
                    <a:lumMod val="50000"/>
                  </a:schemeClr>
                </a:solidFill>
                <a:latin typeface="Arial" panose="020B0604020202020204" pitchFamily="34" charset="0"/>
                <a:ea typeface="+mn-ea"/>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63942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1 - last slide IBMR">
    <p:bg>
      <p:bgPr>
        <a:solidFill>
          <a:schemeClr val="accent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Tree>
    <p:extLst>
      <p:ext uri="{BB962C8B-B14F-4D97-AF65-F5344CB8AC3E}">
        <p14:creationId xmlns:p14="http://schemas.microsoft.com/office/powerpoint/2010/main" xmlns="" val="27179671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92380470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Section Page Slide 1">
    <p:bg>
      <p:bgPr>
        <a:solidFill>
          <a:schemeClr val="bg1"/>
        </a:solidFill>
        <a:effectLst/>
      </p:bgPr>
    </p:bg>
    <p:spTree>
      <p:nvGrpSpPr>
        <p:cNvPr id="1" name=""/>
        <p:cNvGrpSpPr/>
        <p:nvPr/>
      </p:nvGrpSpPr>
      <p:grpSpPr>
        <a:xfrm>
          <a:off x="0" y="0"/>
          <a:ext cx="0" cy="0"/>
          <a:chOff x="0" y="0"/>
          <a:chExt cx="0" cy="0"/>
        </a:xfrm>
      </p:grpSpPr>
      <p:pic>
        <p:nvPicPr>
          <p:cNvPr id="5" name="Picture 5" descr="faded-logo-wallpaper"/>
          <p:cNvPicPr>
            <a:picLocks noChangeAspect="1" noChangeArrowheads="1"/>
          </p:cNvPicPr>
          <p:nvPr userDrawn="1"/>
        </p:nvPicPr>
        <p:blipFill>
          <a:blip r:embed="rId2" cstate="screen">
            <a:duotone>
              <a:prstClr val="black"/>
              <a:schemeClr val="accent5">
                <a:tint val="45000"/>
                <a:satMod val="400000"/>
              </a:schemeClr>
            </a:duotone>
            <a:extLst>
              <a:ext uri="{28A0092B-C50C-407E-A947-70E740481C1C}">
                <a14:useLocalDpi xmlns:a14="http://schemas.microsoft.com/office/drawing/2010/main" xmlns=""/>
              </a:ext>
            </a:extLst>
          </a:blip>
          <a:srcRect/>
          <a:stretch>
            <a:fillRect/>
          </a:stretch>
        </p:blipFill>
        <p:spPr bwMode="auto">
          <a:xfrm>
            <a:off x="0" y="0"/>
            <a:ext cx="9144000" cy="4191000"/>
          </a:xfrm>
          <a:prstGeom prst="rect">
            <a:avLst/>
          </a:prstGeom>
          <a:noFill/>
        </p:spPr>
      </p:pic>
      <p:sp>
        <p:nvSpPr>
          <p:cNvPr id="9" name="Title 8"/>
          <p:cNvSpPr>
            <a:spLocks noGrp="1"/>
          </p:cNvSpPr>
          <p:nvPr>
            <p:ph type="title" hasCustomPrompt="1"/>
          </p:nvPr>
        </p:nvSpPr>
        <p:spPr>
          <a:xfrm>
            <a:off x="338328" y="3050243"/>
            <a:ext cx="8503920" cy="634789"/>
          </a:xfrm>
        </p:spPr>
        <p:txBody>
          <a:bodyPr anchor="b" anchorCtr="0"/>
          <a:lstStyle>
            <a:lvl1pPr>
              <a:defRPr sz="4500">
                <a:solidFill>
                  <a:srgbClr val="00B0DA"/>
                </a:solidFill>
              </a:defRPr>
            </a:lvl1pPr>
          </a:lstStyle>
          <a:p>
            <a:r>
              <a:rPr lang="en-US" dirty="0" smtClean="0"/>
              <a:t>Section page</a:t>
            </a:r>
          </a:p>
        </p:txBody>
      </p:sp>
      <p:sp>
        <p:nvSpPr>
          <p:cNvPr id="11" name="Text Placeholder 10"/>
          <p:cNvSpPr>
            <a:spLocks noGrp="1"/>
          </p:cNvSpPr>
          <p:nvPr>
            <p:ph type="body" sz="quarter" idx="10" hasCustomPrompt="1"/>
          </p:nvPr>
        </p:nvSpPr>
        <p:spPr>
          <a:xfrm>
            <a:off x="365760" y="3703320"/>
            <a:ext cx="8476488" cy="338328"/>
          </a:xfrm>
        </p:spPr>
        <p:txBody>
          <a:bodyPr lIns="0" anchor="b" anchorCtr="0"/>
          <a:lstStyle>
            <a:lvl1pPr>
              <a:buNone/>
              <a:defRPr sz="2200">
                <a:solidFill>
                  <a:srgbClr val="6D6E70"/>
                </a:solidFill>
              </a:defRPr>
            </a:lvl1pPr>
          </a:lstStyle>
          <a:p>
            <a:pPr lvl="0"/>
            <a:r>
              <a:rPr lang="en-US" dirty="0" smtClean="0"/>
              <a:t>More text on one line in this location if needed</a:t>
            </a:r>
          </a:p>
        </p:txBody>
      </p:sp>
      <p:sp>
        <p:nvSpPr>
          <p:cNvPr id="10" name="Rectangle 50"/>
          <p:cNvSpPr>
            <a:spLocks noChangeArrowheads="1"/>
          </p:cNvSpPr>
          <p:nvPr userDrawn="1"/>
        </p:nvSpPr>
        <p:spPr bwMode="black">
          <a:xfrm>
            <a:off x="0" y="6648450"/>
            <a:ext cx="488950" cy="184150"/>
          </a:xfrm>
          <a:prstGeom prst="rect">
            <a:avLst/>
          </a:prstGeom>
          <a:noFill/>
          <a:ln>
            <a:noFill/>
          </a:ln>
          <a:extLst/>
        </p:spPr>
        <p:txBody>
          <a:bodyPr wrap="none"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A709F8F-D715-48D9-BF65-24F750451104}" type="slidenum">
              <a:rPr kumimoji="0" lang="en-US" altLang="en-US" sz="800" b="0" i="0" u="none" strike="noStrike" kern="1200" cap="none" spc="0" normalizeH="0" baseline="0" noProof="0">
                <a:ln>
                  <a:noFill/>
                </a:ln>
                <a:solidFill>
                  <a:prstClr val="black"/>
                </a:solidFill>
                <a:effectLst/>
                <a:uLnTx/>
                <a:uFillTx/>
                <a:latin typeface="Arial" panose="020B0604020202020204" pitchFamily="34" charset="0"/>
                <a:ea typeface="Arial Unicode MS" panose="020B0604020202020204" pitchFamily="34" charset="-128"/>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8"/>
              <a:cs typeface="Arial" panose="020B0604020202020204" pitchFamily="34" charset="0"/>
            </a:endParaRPr>
          </a:p>
        </p:txBody>
      </p:sp>
      <p:pic>
        <p:nvPicPr>
          <p:cNvPr id="12" name="Picture 46" descr="blue-tri-color-logo"/>
          <p:cNvPicPr>
            <a:picLocks noChangeAspect="1" noChangeArrowheads="1"/>
          </p:cNvPicPr>
          <p:nvPr userDrawn="1"/>
        </p:nvPicPr>
        <p:blipFill>
          <a:blip r:embed="rId3" cstate="screen">
            <a:extLst>
              <a:ext uri="{28A0092B-C50C-407E-A947-70E740481C1C}">
                <a14:useLocalDpi xmlns:a14="http://schemas.microsoft.com/office/drawing/2010/main" xmlns=""/>
              </a:ext>
            </a:extLst>
          </a:blip>
          <a:srcRect/>
          <a:stretch>
            <a:fillRect/>
          </a:stretch>
        </p:blipFill>
        <p:spPr bwMode="auto">
          <a:xfrm>
            <a:off x="8458200" y="6414453"/>
            <a:ext cx="630238" cy="255587"/>
          </a:xfrm>
          <a:prstGeom prst="rect">
            <a:avLst/>
          </a:prstGeom>
          <a:noFill/>
          <a:ln w="9525">
            <a:noFill/>
            <a:miter lim="800000"/>
            <a:headEnd/>
            <a:tailEnd/>
          </a:ln>
        </p:spPr>
      </p:pic>
      <p:sp>
        <p:nvSpPr>
          <p:cNvPr id="13" name="Text Box 9"/>
          <p:cNvSpPr txBox="1">
            <a:spLocks noChangeArrowheads="1"/>
          </p:cNvSpPr>
          <p:nvPr userDrawn="1"/>
        </p:nvSpPr>
        <p:spPr bwMode="gray">
          <a:xfrm>
            <a:off x="7033267" y="6670040"/>
            <a:ext cx="2143785" cy="238125"/>
          </a:xfrm>
          <a:prstGeom prst="rect">
            <a:avLst/>
          </a:prstGeom>
          <a:noFill/>
          <a:ln>
            <a:noFill/>
          </a:ln>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smtClean="0">
                <a:ln>
                  <a:noFill/>
                </a:ln>
                <a:solidFill>
                  <a:srgbClr val="6D6E70"/>
                </a:solidFill>
                <a:effectLst/>
                <a:uLnTx/>
                <a:uFillTx/>
                <a:latin typeface="Arial" panose="020B0604020202020204" pitchFamily="34" charset="0"/>
                <a:ea typeface="MS PGothic" panose="020B0600070205080204" pitchFamily="34" charset="-128"/>
                <a:cs typeface="Arial" panose="020B0604020202020204" pitchFamily="34" charset="0"/>
              </a:rPr>
              <a:t>Bluechip Technologies © Copyright 2015</a:t>
            </a:r>
            <a:endParaRPr kumimoji="0" lang="en-US" altLang="en-US" sz="800" b="0" i="0" u="none" strike="noStrike" kern="1200" cap="none" spc="0" normalizeH="0" baseline="0" noProof="0" dirty="0">
              <a:ln>
                <a:noFill/>
              </a:ln>
              <a:solidFill>
                <a:srgbClr val="6D6E7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xmlns="" val="324084975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8613" y="292100"/>
            <a:ext cx="8455025" cy="282129"/>
          </a:xfrm>
        </p:spPr>
        <p:txBody>
          <a:bodyPr/>
          <a:lstStyle>
            <a:lvl1pPr>
              <a:defRPr>
                <a:solidFill>
                  <a:srgbClr val="0D79AE"/>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9686884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ounded Rectangle 2"/>
          <p:cNvSpPr/>
          <p:nvPr userDrawn="1"/>
        </p:nvSpPr>
        <p:spPr>
          <a:xfrm>
            <a:off x="129309" y="96982"/>
            <a:ext cx="8885382" cy="6664036"/>
          </a:xfrm>
          <a:prstGeom prst="roundRect">
            <a:avLst>
              <a:gd name="adj" fmla="val 4123"/>
            </a:avLst>
          </a:prstGeom>
          <a:gradFill flip="none" rotWithShape="1">
            <a:gsLst>
              <a:gs pos="0">
                <a:srgbClr val="00B0DA">
                  <a:shade val="30000"/>
                  <a:satMod val="115000"/>
                </a:srgbClr>
              </a:gs>
              <a:gs pos="50000">
                <a:srgbClr val="00B0DA">
                  <a:shade val="67500"/>
                  <a:satMod val="115000"/>
                </a:srgbClr>
              </a:gs>
              <a:gs pos="100000">
                <a:srgbClr val="00B0DA">
                  <a:shade val="100000"/>
                  <a:satMod val="115000"/>
                </a:srgb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 name="Picture 30" descr="IBM_white"/>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7704138" y="6051550"/>
            <a:ext cx="914400" cy="349250"/>
          </a:xfrm>
          <a:prstGeom prst="rect">
            <a:avLst/>
          </a:prstGeom>
          <a:noFill/>
          <a:ln w="9525">
            <a:noFill/>
            <a:miter lim="800000"/>
            <a:headEnd/>
            <a:tailEnd/>
          </a:ln>
        </p:spPr>
      </p:pic>
      <p:grpSp>
        <p:nvGrpSpPr>
          <p:cNvPr id="5" name="Group 7"/>
          <p:cNvGrpSpPr>
            <a:grpSpLocks/>
          </p:cNvGrpSpPr>
          <p:nvPr userDrawn="1"/>
        </p:nvGrpSpPr>
        <p:grpSpPr bwMode="auto">
          <a:xfrm>
            <a:off x="2247900" y="2855913"/>
            <a:ext cx="4649788" cy="1182687"/>
            <a:chOff x="379413" y="2855913"/>
            <a:chExt cx="4649787" cy="1182687"/>
          </a:xfrm>
        </p:grpSpPr>
        <p:sp>
          <p:nvSpPr>
            <p:cNvPr id="6" name="Rectangle 5">
              <a:hlinkClick r:id="rId3"/>
            </p:cNvPr>
            <p:cNvSpPr>
              <a:spLocks noChangeArrowheads="1"/>
            </p:cNvSpPr>
            <p:nvPr/>
          </p:nvSpPr>
          <p:spPr bwMode="auto">
            <a:xfrm>
              <a:off x="939800" y="3640138"/>
              <a:ext cx="4089400" cy="398462"/>
            </a:xfrm>
            <a:prstGeom prst="rect">
              <a:avLst/>
            </a:prstGeom>
            <a:noFill/>
            <a:ln w="9525">
              <a:noFill/>
              <a:miter lim="800000"/>
              <a:headEnd/>
              <a:tailEnd/>
            </a:ln>
          </p:spPr>
          <p:txBody>
            <a:bodyPr lIns="91435" tIns="45718" rIns="91435" bIns="45718">
              <a:spAutoFit/>
            </a:bodyPr>
            <a:lstStyle/>
            <a:p>
              <a:pPr marL="90488" marR="0" lvl="0" indent="-90488" algn="r" defTabSz="447675" rtl="0" eaLnBrk="1" fontAlgn="auto" latinLnBrk="0" hangingPunct="1">
                <a:lnSpc>
                  <a:spcPct val="107000"/>
                </a:lnSpc>
                <a:spcBef>
                  <a:spcPts val="438"/>
                </a:spcBef>
                <a:spcAft>
                  <a:spcPts val="0"/>
                </a:spcAft>
                <a:buClr>
                  <a:srgbClr val="7889FB"/>
                </a:buClr>
                <a:buSzPct val="100000"/>
                <a:buFont typeface="Wingdings" pitchFamily="2" charset="2"/>
                <a:buNone/>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a:pPr>
              <a:r>
                <a:rPr kumimoji="0" lang="en-GB" sz="2000" b="1" i="0" u="none" strike="noStrike" kern="1200" cap="none" spc="0" normalizeH="0" baseline="0" noProof="0">
                  <a:ln>
                    <a:noFill/>
                  </a:ln>
                  <a:solidFill>
                    <a:prstClr val="white"/>
                  </a:solidFill>
                  <a:effectLst/>
                  <a:uLnTx/>
                  <a:uFillTx/>
                  <a:latin typeface="Calibri"/>
                  <a:ea typeface="+mn-ea"/>
                  <a:cs typeface="+mn-cs"/>
                </a:rPr>
                <a:t>www.ibm.com</a:t>
              </a:r>
            </a:p>
          </p:txBody>
        </p:sp>
        <p:pic>
          <p:nvPicPr>
            <p:cNvPr id="7" name="Picture 8" descr="ThankYou"/>
            <p:cNvPicPr>
              <a:picLocks noChangeAspect="1" noChangeArrowheads="1"/>
            </p:cNvPicPr>
            <p:nvPr/>
          </p:nvPicPr>
          <p:blipFill>
            <a:blip r:embed="rId4" cstate="email">
              <a:lum bright="100000"/>
              <a:extLst>
                <a:ext uri="{28A0092B-C50C-407E-A947-70E740481C1C}">
                  <a14:useLocalDpi xmlns:a14="http://schemas.microsoft.com/office/drawing/2010/main" xmlns=""/>
                </a:ext>
              </a:extLst>
            </a:blip>
            <a:srcRect/>
            <a:stretch>
              <a:fillRect/>
            </a:stretch>
          </p:blipFill>
          <p:spPr bwMode="auto">
            <a:xfrm>
              <a:off x="379413" y="2855913"/>
              <a:ext cx="4649787" cy="746125"/>
            </a:xfrm>
            <a:prstGeom prst="rect">
              <a:avLst/>
            </a:prstGeom>
            <a:noFill/>
            <a:ln w="9525">
              <a:noFill/>
              <a:miter lim="800000"/>
              <a:headEnd/>
              <a:tailEnd/>
            </a:ln>
          </p:spPr>
        </p:pic>
      </p:grpSp>
    </p:spTree>
    <p:extLst>
      <p:ext uri="{BB962C8B-B14F-4D97-AF65-F5344CB8AC3E}">
        <p14:creationId xmlns:p14="http://schemas.microsoft.com/office/powerpoint/2010/main" xmlns="" val="159727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YELLOW 3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yellow-tri-color-logo"/>
          <p:cNvPicPr>
            <a:picLocks noChangeAspect="1" noChangeArrowheads="1"/>
          </p:cNvPicPr>
          <p:nvPr userDrawn="1"/>
        </p:nvPicPr>
        <p:blipFill>
          <a:blip r:embed="rId3" cstate="print"/>
          <a:srcRect/>
          <a:stretch>
            <a:fillRect/>
          </a:stretch>
        </p:blipFill>
        <p:spPr bwMode="auto">
          <a:xfrm>
            <a:off x="8145463" y="6415088"/>
            <a:ext cx="631825" cy="258762"/>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3"/>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49528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YELLOW 3 - Title slide">
    <p:bg>
      <p:bgPr>
        <a:solidFill>
          <a:schemeClr val="accent3"/>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74585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YELLOW3 - last slide IBMR">
    <p:bg>
      <p:bgPr>
        <a:solidFill>
          <a:schemeClr val="accent3"/>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solidFill>
              </a:rPr>
              <a:t>©2015 Bluechip Technologies</a:t>
            </a:r>
          </a:p>
        </p:txBody>
      </p:sp>
    </p:spTree>
    <p:extLst>
      <p:ext uri="{BB962C8B-B14F-4D97-AF65-F5344CB8AC3E}">
        <p14:creationId xmlns:p14="http://schemas.microsoft.com/office/powerpoint/2010/main" xmlns="" val="143005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RANGE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orange-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04529"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4"/>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98197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RANGE 1 - Section page">
    <p:bg>
      <p:bgPr>
        <a:solidFill>
          <a:schemeClr val="accent4"/>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23647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RANGE1 - last slide IBMR">
    <p:bg>
      <p:bgPr>
        <a:solidFill>
          <a:schemeClr val="accent4"/>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2F2F2"/>
                </a:solidFill>
              </a:rPr>
              <a:t>©2015 Bluechip Technologies</a:t>
            </a:r>
          </a:p>
        </p:txBody>
      </p:sp>
    </p:spTree>
    <p:extLst>
      <p:ext uri="{BB962C8B-B14F-4D97-AF65-F5344CB8AC3E}">
        <p14:creationId xmlns:p14="http://schemas.microsoft.com/office/powerpoint/2010/main" xmlns="" val="270891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RED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red-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5" cy="677108"/>
          </a:xfrm>
          <a:prstGeom prst="rect">
            <a:avLst/>
          </a:prstGeom>
        </p:spPr>
        <p:txBody>
          <a:bodyPr lIns="0" tIns="0" rIns="0" bIns="0" anchor="b" anchorCtr="0"/>
          <a:lstStyle>
            <a:lvl1pPr>
              <a:defRPr sz="480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202514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D 1 - Section page">
    <p:bg>
      <p:bgPr>
        <a:solidFill>
          <a:schemeClr val="accent5"/>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780578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RED1 - last slide IBMR">
    <p:bg>
      <p:bgPr>
        <a:solidFill>
          <a:schemeClr val="accent5"/>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26908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2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7" name="Rectangle 6"/>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46" descr="blue-tri-color-logo"/>
          <p:cNvPicPr>
            <a:picLocks noChangeAspect="1" noChangeArrowheads="1"/>
          </p:cNvPicPr>
          <p:nvPr userDrawn="1"/>
        </p:nvPicPr>
        <p:blipFill>
          <a:blip r:embed="rId3" cstate="print"/>
          <a:srcRect/>
          <a:stretch>
            <a:fillRect/>
          </a:stretch>
        </p:blipFill>
        <p:spPr bwMode="auto">
          <a:xfrm>
            <a:off x="8147050" y="6419850"/>
            <a:ext cx="630238"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739280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URPLE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purple-tri-color-logo"/>
          <p:cNvPicPr>
            <a:picLocks noChangeAspect="1" noChangeArrowheads="1"/>
          </p:cNvPicPr>
          <p:nvPr userDrawn="1"/>
        </p:nvPicPr>
        <p:blipFill>
          <a:blip r:embed="rId3" cstate="print"/>
          <a:srcRect/>
          <a:stretch>
            <a:fillRect/>
          </a:stretch>
        </p:blipFill>
        <p:spPr bwMode="auto">
          <a:xfrm>
            <a:off x="8145463" y="6419850"/>
            <a:ext cx="631825"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0734"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6"/>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509539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URPLE 1 - Section page">
    <p:bg>
      <p:bgPr>
        <a:solidFill>
          <a:schemeClr val="accent6"/>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37678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URPLE1 - last slide IBMR">
    <p:bg>
      <p:bgPr>
        <a:solidFill>
          <a:schemeClr val="accent6"/>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1184454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BV Presentation Cover">
    <p:spTree>
      <p:nvGrpSpPr>
        <p:cNvPr id="1" name=""/>
        <p:cNvGrpSpPr/>
        <p:nvPr/>
      </p:nvGrpSpPr>
      <p:grpSpPr>
        <a:xfrm>
          <a:off x="0" y="0"/>
          <a:ext cx="0" cy="0"/>
          <a:chOff x="0" y="0"/>
          <a:chExt cx="0" cy="0"/>
        </a:xfrm>
      </p:grpSpPr>
      <p:sp>
        <p:nvSpPr>
          <p:cNvPr id="5" name="Rectangle 4"/>
          <p:cNvSpPr/>
          <p:nvPr userDrawn="1"/>
        </p:nvSpPr>
        <p:spPr>
          <a:xfrm>
            <a:off x="265113" y="6251575"/>
            <a:ext cx="8208962" cy="51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dirty="0">
              <a:solidFill>
                <a:srgbClr val="FFFFFF"/>
              </a:solidFill>
            </a:endParaRPr>
          </a:p>
        </p:txBody>
      </p:sp>
      <p:pic>
        <p:nvPicPr>
          <p:cNvPr id="7" name="Picture 12"/>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08850" y="4735513"/>
            <a:ext cx="1676400" cy="100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Picture Placeholder 5"/>
          <p:cNvSpPr>
            <a:spLocks noGrp="1"/>
          </p:cNvSpPr>
          <p:nvPr>
            <p:ph type="pic" sz="quarter" idx="12"/>
          </p:nvPr>
        </p:nvSpPr>
        <p:spPr>
          <a:xfrm>
            <a:off x="0" y="0"/>
            <a:ext cx="9144000" cy="4572000"/>
          </a:xfrm>
        </p:spPr>
        <p:txBody>
          <a:bodyPr tIns="914400" rtlCol="0" anchor="ctr">
            <a:normAutofit/>
          </a:bodyPr>
          <a:lstStyle>
            <a:lvl1pPr algn="ctr">
              <a:buNone/>
              <a:defRPr/>
            </a:lvl1pPr>
          </a:lstStyle>
          <a:p>
            <a:pPr lvl="0"/>
            <a:endParaRPr lang="en-US" noProof="0" dirty="0"/>
          </a:p>
        </p:txBody>
      </p:sp>
      <p:sp>
        <p:nvSpPr>
          <p:cNvPr id="23" name="Text Placeholder 22"/>
          <p:cNvSpPr>
            <a:spLocks noGrp="1"/>
          </p:cNvSpPr>
          <p:nvPr>
            <p:ph type="body" sz="quarter" idx="11"/>
          </p:nvPr>
        </p:nvSpPr>
        <p:spPr>
          <a:xfrm>
            <a:off x="343703" y="5412654"/>
            <a:ext cx="6619875" cy="304800"/>
          </a:xfrm>
        </p:spPr>
        <p:txBody>
          <a:bodyPr>
            <a:noAutofit/>
          </a:bodyPr>
          <a:lstStyle>
            <a:lvl1pPr marL="0" indent="0">
              <a:buFontTx/>
              <a:buNone/>
              <a:defRPr sz="1800" i="1"/>
            </a:lvl1pPr>
            <a:lvl2pPr marL="228600" indent="0">
              <a:buFontTx/>
              <a:buNone/>
              <a:defRPr sz="1800" i="1"/>
            </a:lvl2pPr>
            <a:lvl3pPr marL="457200" indent="0">
              <a:buFontTx/>
              <a:buNone/>
              <a:defRPr sz="1800" i="1"/>
            </a:lvl3pPr>
            <a:lvl4pPr marL="1371600" indent="0">
              <a:buFontTx/>
              <a:buNone/>
              <a:defRPr sz="1800" i="1"/>
            </a:lvl4pPr>
            <a:lvl5pPr marL="1828800" indent="0">
              <a:buFontTx/>
              <a:buNone/>
              <a:defRPr sz="1800" i="1"/>
            </a:lvl5pPr>
          </a:lstStyle>
          <a:p>
            <a:pPr lvl="0"/>
            <a:r>
              <a:rPr lang="en-US" dirty="0" smtClean="0"/>
              <a:t>Click to edit Master text styles</a:t>
            </a:r>
          </a:p>
        </p:txBody>
      </p:sp>
      <p:sp>
        <p:nvSpPr>
          <p:cNvPr id="21" name="Text Placeholder 20"/>
          <p:cNvSpPr>
            <a:spLocks noGrp="1"/>
          </p:cNvSpPr>
          <p:nvPr>
            <p:ph type="body" sz="quarter" idx="10"/>
          </p:nvPr>
        </p:nvSpPr>
        <p:spPr>
          <a:xfrm>
            <a:off x="340249" y="4649132"/>
            <a:ext cx="6637337" cy="731520"/>
          </a:xfrm>
        </p:spPr>
        <p:txBody>
          <a:bodyPr anchor="b">
            <a:noAutofit/>
          </a:bodyPr>
          <a:lstStyle>
            <a:lvl1pPr marL="0" indent="0">
              <a:lnSpc>
                <a:spcPts val="2600"/>
              </a:lnSpc>
              <a:spcBef>
                <a:spcPts val="0"/>
              </a:spcBef>
              <a:buFontTx/>
              <a:buNone/>
              <a:defRPr sz="2600">
                <a:solidFill>
                  <a:schemeClr val="accent1"/>
                </a:solidFill>
              </a:defRPr>
            </a:lvl1pPr>
            <a:lvl2pPr marL="0" indent="0">
              <a:lnSpc>
                <a:spcPts val="2600"/>
              </a:lnSpc>
              <a:spcBef>
                <a:spcPts val="0"/>
              </a:spcBef>
              <a:buFontTx/>
              <a:buNone/>
              <a:defRPr sz="2600">
                <a:solidFill>
                  <a:schemeClr val="accent1"/>
                </a:solidFill>
              </a:defRPr>
            </a:lvl2pPr>
            <a:lvl3pPr marL="457200" indent="0">
              <a:buFontTx/>
              <a:buNone/>
              <a:defRPr sz="2600">
                <a:solidFill>
                  <a:schemeClr val="accent1"/>
                </a:solidFill>
              </a:defRPr>
            </a:lvl3pPr>
            <a:lvl4pPr marL="1371600" indent="0">
              <a:buFontTx/>
              <a:buNone/>
              <a:defRPr sz="2600">
                <a:solidFill>
                  <a:schemeClr val="accent1"/>
                </a:solidFill>
              </a:defRPr>
            </a:lvl4pPr>
            <a:lvl5pPr marL="1828800" indent="0">
              <a:buFontTx/>
              <a:buNone/>
              <a:defRPr sz="2600">
                <a:solidFill>
                  <a:schemeClr val="accent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2905817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824912" cy="744538"/>
          </a:xfrm>
          <a:prstGeom prst="rect">
            <a:avLst/>
          </a:prstGeom>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246888" y="1874838"/>
            <a:ext cx="8650224"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8"/>
          <p:cNvSpPr>
            <a:spLocks noGrp="1"/>
          </p:cNvSpPr>
          <p:nvPr>
            <p:ph type="sldNum" sz="quarter" idx="12"/>
          </p:nvPr>
        </p:nvSpPr>
        <p:spPr>
          <a:xfrm>
            <a:off x="247650" y="6356350"/>
            <a:ext cx="2133600" cy="501650"/>
          </a:xfrm>
          <a:prstGeom prst="rect">
            <a:avLst/>
          </a:prstGeom>
        </p:spPr>
        <p:txBody>
          <a:bodyPr/>
          <a:lstStyle>
            <a:lvl1pPr>
              <a:defRPr/>
            </a:lvl1pPr>
          </a:lstStyle>
          <a:p>
            <a:pPr>
              <a:lnSpc>
                <a:spcPct val="100000"/>
              </a:lnSpc>
            </a:pPr>
            <a:fld id="{F7857135-6DB9-4C5F-9CA9-5FFBA780D915}" type="slidenum">
              <a:rPr lang="en-US" altLang="en-US" sz="1800">
                <a:latin typeface="Arial" pitchFamily="34" charset="0"/>
                <a:ea typeface="MS PGothic" pitchFamily="34" charset="-128"/>
              </a:rPr>
              <a:pPr>
                <a:lnSpc>
                  <a:spcPct val="100000"/>
                </a:lnSpc>
              </a:pPr>
              <a:t>‹#›</a:t>
            </a:fld>
            <a:endParaRPr lang="en-US" altLang="en-US" sz="1800" dirty="0">
              <a:latin typeface="Arial" pitchFamily="34" charset="0"/>
              <a:ea typeface="MS PGothic" pitchFamily="34" charset="-128"/>
            </a:endParaRPr>
          </a:p>
        </p:txBody>
      </p:sp>
    </p:spTree>
    <p:extLst>
      <p:ext uri="{BB962C8B-B14F-4D97-AF65-F5344CB8AC3E}">
        <p14:creationId xmlns:p14="http://schemas.microsoft.com/office/powerpoint/2010/main" xmlns="" val="989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0500" y="211139"/>
            <a:ext cx="8788004" cy="8159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6737457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8785225" y="6584950"/>
            <a:ext cx="679450" cy="365125"/>
          </a:xfrm>
          <a:prstGeom prst="rect">
            <a:avLst/>
          </a:prstGeom>
          <a:ln/>
        </p:spPr>
        <p:txBody>
          <a:bodyPr/>
          <a:lstStyle>
            <a:lvl1pPr>
              <a:defRPr/>
            </a:lvl1pPr>
          </a:lstStyle>
          <a:p>
            <a:pPr>
              <a:lnSpc>
                <a:spcPct val="100000"/>
              </a:lnSpc>
            </a:pPr>
            <a:fld id="{F74A7DA9-CF38-4A91-BA98-65CD66FBC336}" type="slidenum">
              <a:rPr lang="en-US" sz="1800">
                <a:latin typeface="Arial" pitchFamily="34" charset="0"/>
                <a:ea typeface="MS PGothic" pitchFamily="34" charset="-128"/>
              </a:rPr>
              <a:pPr>
                <a:lnSpc>
                  <a:spcPct val="100000"/>
                </a:lnSpc>
              </a:pPr>
              <a:t>‹#›</a:t>
            </a:fld>
            <a:endParaRPr lang="en-US" sz="1800">
              <a:latin typeface="Arial" pitchFamily="34" charset="0"/>
              <a:ea typeface="MS PGothic" pitchFamily="34" charset="-128"/>
            </a:endParaRPr>
          </a:p>
        </p:txBody>
      </p:sp>
    </p:spTree>
    <p:extLst>
      <p:ext uri="{BB962C8B-B14F-4D97-AF65-F5344CB8AC3E}">
        <p14:creationId xmlns:p14="http://schemas.microsoft.com/office/powerpoint/2010/main" xmlns="" val="96899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UE 2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7" name="Rectangle 6"/>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46" descr="blue-tri-color-logo"/>
          <p:cNvPicPr>
            <a:picLocks noChangeAspect="1" noChangeArrowheads="1"/>
          </p:cNvPicPr>
          <p:nvPr userDrawn="1"/>
        </p:nvPicPr>
        <p:blipFill>
          <a:blip r:embed="rId3" cstate="print"/>
          <a:srcRect/>
          <a:stretch>
            <a:fillRect/>
          </a:stretch>
        </p:blipFill>
        <p:spPr bwMode="auto">
          <a:xfrm>
            <a:off x="8147050" y="6419850"/>
            <a:ext cx="630238"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784847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851427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UE2 - last slide IBMR">
    <p:bg>
      <p:bgPr>
        <a:solidFill>
          <a:schemeClr val="bg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299043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3698111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AL 1 - Title slide logos ">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teal-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981585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AL 1 - Section page">
    <p:bg>
      <p:bgPr>
        <a:solidFill>
          <a:schemeClr val="accent1"/>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425510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EAL1 - last slide IBMR">
    <p:bg>
      <p:bgPr>
        <a:solidFill>
          <a:schemeClr val="accent1"/>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3539076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REEN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green-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602424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REEN 1 - Section page">
    <p:bg>
      <p:bgPr>
        <a:solidFill>
          <a:schemeClr val="accent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929500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GREEN1 - last slide IBMR">
    <p:bg>
      <p:bgPr>
        <a:solidFill>
          <a:schemeClr val="accent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10439686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YELLOW 3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yellow-tri-color-logo"/>
          <p:cNvPicPr>
            <a:picLocks noChangeAspect="1" noChangeArrowheads="1"/>
          </p:cNvPicPr>
          <p:nvPr userDrawn="1"/>
        </p:nvPicPr>
        <p:blipFill>
          <a:blip r:embed="rId3" cstate="print"/>
          <a:srcRect/>
          <a:stretch>
            <a:fillRect/>
          </a:stretch>
        </p:blipFill>
        <p:spPr bwMode="auto">
          <a:xfrm>
            <a:off x="8145463" y="6415088"/>
            <a:ext cx="631825" cy="258762"/>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3"/>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9627355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YELLOW 3 - Title slide">
    <p:bg>
      <p:bgPr>
        <a:solidFill>
          <a:schemeClr val="accent3"/>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740047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YELLOW3 - last slide IBMR">
    <p:bg>
      <p:bgPr>
        <a:solidFill>
          <a:schemeClr val="accent3"/>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solidFill>
              </a:rPr>
              <a:t>©2015 Bluechip Technologies</a:t>
            </a:r>
          </a:p>
        </p:txBody>
      </p:sp>
    </p:spTree>
    <p:extLst>
      <p:ext uri="{BB962C8B-B14F-4D97-AF65-F5344CB8AC3E}">
        <p14:creationId xmlns:p14="http://schemas.microsoft.com/office/powerpoint/2010/main" xmlns="" val="9837604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ORANGE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orange-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04529"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4"/>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78771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2 - last slide IBMR">
    <p:bg>
      <p:bgPr>
        <a:solidFill>
          <a:schemeClr val="bg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Tree>
    <p:extLst>
      <p:ext uri="{BB962C8B-B14F-4D97-AF65-F5344CB8AC3E}">
        <p14:creationId xmlns:p14="http://schemas.microsoft.com/office/powerpoint/2010/main" xmlns="" val="41599665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ORANGE 1 - Section page">
    <p:bg>
      <p:bgPr>
        <a:solidFill>
          <a:schemeClr val="accent4"/>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069656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ORANGE1 - last slide IBMR">
    <p:bg>
      <p:bgPr>
        <a:solidFill>
          <a:schemeClr val="accent4"/>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2F2F2"/>
                </a:solidFill>
              </a:rPr>
              <a:t>©2015 Bluechip Technologies</a:t>
            </a:r>
          </a:p>
        </p:txBody>
      </p:sp>
    </p:spTree>
    <p:extLst>
      <p:ext uri="{BB962C8B-B14F-4D97-AF65-F5344CB8AC3E}">
        <p14:creationId xmlns:p14="http://schemas.microsoft.com/office/powerpoint/2010/main" xmlns="" val="677277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D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red-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5" cy="677108"/>
          </a:xfrm>
          <a:prstGeom prst="rect">
            <a:avLst/>
          </a:prstGeom>
        </p:spPr>
        <p:txBody>
          <a:bodyPr lIns="0" tIns="0" rIns="0" bIns="0" anchor="b" anchorCtr="0"/>
          <a:lstStyle>
            <a:lvl1pPr>
              <a:defRPr sz="480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1850674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RED 1 - Section page">
    <p:bg>
      <p:bgPr>
        <a:solidFill>
          <a:schemeClr val="accent5"/>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980610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RED1 - last slide IBMR">
    <p:bg>
      <p:bgPr>
        <a:solidFill>
          <a:schemeClr val="accent5"/>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660666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URPLE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purple-tri-color-logo"/>
          <p:cNvPicPr>
            <a:picLocks noChangeAspect="1" noChangeArrowheads="1"/>
          </p:cNvPicPr>
          <p:nvPr userDrawn="1"/>
        </p:nvPicPr>
        <p:blipFill>
          <a:blip r:embed="rId3" cstate="print"/>
          <a:srcRect/>
          <a:stretch>
            <a:fillRect/>
          </a:stretch>
        </p:blipFill>
        <p:spPr bwMode="auto">
          <a:xfrm>
            <a:off x="8145463" y="6419850"/>
            <a:ext cx="631825"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0734"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6"/>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638038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PURPLE 1 - Section page">
    <p:bg>
      <p:bgPr>
        <a:solidFill>
          <a:schemeClr val="accent6"/>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7122526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PURPLE1 - last slide IBMR">
    <p:bg>
      <p:bgPr>
        <a:solidFill>
          <a:schemeClr val="accent6"/>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526247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IBV Presentation Cover">
    <p:spTree>
      <p:nvGrpSpPr>
        <p:cNvPr id="1" name=""/>
        <p:cNvGrpSpPr/>
        <p:nvPr/>
      </p:nvGrpSpPr>
      <p:grpSpPr>
        <a:xfrm>
          <a:off x="0" y="0"/>
          <a:ext cx="0" cy="0"/>
          <a:chOff x="0" y="0"/>
          <a:chExt cx="0" cy="0"/>
        </a:xfrm>
      </p:grpSpPr>
      <p:sp>
        <p:nvSpPr>
          <p:cNvPr id="5" name="Rectangle 4"/>
          <p:cNvSpPr/>
          <p:nvPr userDrawn="1"/>
        </p:nvSpPr>
        <p:spPr>
          <a:xfrm>
            <a:off x="265113" y="6251575"/>
            <a:ext cx="8208962" cy="51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dirty="0">
              <a:solidFill>
                <a:srgbClr val="FFFFFF"/>
              </a:solidFill>
            </a:endParaRPr>
          </a:p>
        </p:txBody>
      </p:sp>
      <p:pic>
        <p:nvPicPr>
          <p:cNvPr id="7" name="Picture 12"/>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08850" y="4735513"/>
            <a:ext cx="1676400" cy="100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Picture Placeholder 5"/>
          <p:cNvSpPr>
            <a:spLocks noGrp="1"/>
          </p:cNvSpPr>
          <p:nvPr>
            <p:ph type="pic" sz="quarter" idx="12"/>
          </p:nvPr>
        </p:nvSpPr>
        <p:spPr>
          <a:xfrm>
            <a:off x="0" y="0"/>
            <a:ext cx="9144000" cy="4572000"/>
          </a:xfrm>
        </p:spPr>
        <p:txBody>
          <a:bodyPr tIns="914400" rtlCol="0" anchor="ctr">
            <a:normAutofit/>
          </a:bodyPr>
          <a:lstStyle>
            <a:lvl1pPr algn="ctr">
              <a:buNone/>
              <a:defRPr/>
            </a:lvl1pPr>
          </a:lstStyle>
          <a:p>
            <a:pPr lvl="0"/>
            <a:endParaRPr lang="en-US" noProof="0" dirty="0"/>
          </a:p>
        </p:txBody>
      </p:sp>
      <p:sp>
        <p:nvSpPr>
          <p:cNvPr id="23" name="Text Placeholder 22"/>
          <p:cNvSpPr>
            <a:spLocks noGrp="1"/>
          </p:cNvSpPr>
          <p:nvPr>
            <p:ph type="body" sz="quarter" idx="11"/>
          </p:nvPr>
        </p:nvSpPr>
        <p:spPr>
          <a:xfrm>
            <a:off x="343703" y="5412654"/>
            <a:ext cx="6619875" cy="304800"/>
          </a:xfrm>
        </p:spPr>
        <p:txBody>
          <a:bodyPr>
            <a:noAutofit/>
          </a:bodyPr>
          <a:lstStyle>
            <a:lvl1pPr marL="0" indent="0">
              <a:buFontTx/>
              <a:buNone/>
              <a:defRPr sz="1800" i="1"/>
            </a:lvl1pPr>
            <a:lvl2pPr marL="228600" indent="0">
              <a:buFontTx/>
              <a:buNone/>
              <a:defRPr sz="1800" i="1"/>
            </a:lvl2pPr>
            <a:lvl3pPr marL="457200" indent="0">
              <a:buFontTx/>
              <a:buNone/>
              <a:defRPr sz="1800" i="1"/>
            </a:lvl3pPr>
            <a:lvl4pPr marL="1371600" indent="0">
              <a:buFontTx/>
              <a:buNone/>
              <a:defRPr sz="1800" i="1"/>
            </a:lvl4pPr>
            <a:lvl5pPr marL="1828800" indent="0">
              <a:buFontTx/>
              <a:buNone/>
              <a:defRPr sz="1800" i="1"/>
            </a:lvl5pPr>
          </a:lstStyle>
          <a:p>
            <a:pPr lvl="0"/>
            <a:r>
              <a:rPr lang="en-US" dirty="0" smtClean="0"/>
              <a:t>Click to edit Master text styles</a:t>
            </a:r>
          </a:p>
        </p:txBody>
      </p:sp>
      <p:sp>
        <p:nvSpPr>
          <p:cNvPr id="21" name="Text Placeholder 20"/>
          <p:cNvSpPr>
            <a:spLocks noGrp="1"/>
          </p:cNvSpPr>
          <p:nvPr>
            <p:ph type="body" sz="quarter" idx="10"/>
          </p:nvPr>
        </p:nvSpPr>
        <p:spPr>
          <a:xfrm>
            <a:off x="340249" y="4649132"/>
            <a:ext cx="6637337" cy="731520"/>
          </a:xfrm>
        </p:spPr>
        <p:txBody>
          <a:bodyPr anchor="b">
            <a:noAutofit/>
          </a:bodyPr>
          <a:lstStyle>
            <a:lvl1pPr marL="0" indent="0">
              <a:lnSpc>
                <a:spcPts val="2600"/>
              </a:lnSpc>
              <a:spcBef>
                <a:spcPts val="0"/>
              </a:spcBef>
              <a:buFontTx/>
              <a:buNone/>
              <a:defRPr sz="2600">
                <a:solidFill>
                  <a:schemeClr val="accent1"/>
                </a:solidFill>
              </a:defRPr>
            </a:lvl1pPr>
            <a:lvl2pPr marL="0" indent="0">
              <a:lnSpc>
                <a:spcPts val="2600"/>
              </a:lnSpc>
              <a:spcBef>
                <a:spcPts val="0"/>
              </a:spcBef>
              <a:buFontTx/>
              <a:buNone/>
              <a:defRPr sz="2600">
                <a:solidFill>
                  <a:schemeClr val="accent1"/>
                </a:solidFill>
              </a:defRPr>
            </a:lvl2pPr>
            <a:lvl3pPr marL="457200" indent="0">
              <a:buFontTx/>
              <a:buNone/>
              <a:defRPr sz="2600">
                <a:solidFill>
                  <a:schemeClr val="accent1"/>
                </a:solidFill>
              </a:defRPr>
            </a:lvl3pPr>
            <a:lvl4pPr marL="1371600" indent="0">
              <a:buFontTx/>
              <a:buNone/>
              <a:defRPr sz="2600">
                <a:solidFill>
                  <a:schemeClr val="accent1"/>
                </a:solidFill>
              </a:defRPr>
            </a:lvl4pPr>
            <a:lvl5pPr marL="1828800" indent="0">
              <a:buFontTx/>
              <a:buNone/>
              <a:defRPr sz="2600">
                <a:solidFill>
                  <a:schemeClr val="accent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1611407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824912" cy="744538"/>
          </a:xfrm>
          <a:prstGeom prst="rect">
            <a:avLst/>
          </a:prstGeom>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246888" y="1874838"/>
            <a:ext cx="8650224"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8"/>
          <p:cNvSpPr>
            <a:spLocks noGrp="1"/>
          </p:cNvSpPr>
          <p:nvPr>
            <p:ph type="sldNum" sz="quarter" idx="12"/>
          </p:nvPr>
        </p:nvSpPr>
        <p:spPr>
          <a:xfrm>
            <a:off x="247650" y="6356350"/>
            <a:ext cx="2133600" cy="501650"/>
          </a:xfrm>
          <a:prstGeom prst="rect">
            <a:avLst/>
          </a:prstGeom>
        </p:spPr>
        <p:txBody>
          <a:bodyPr/>
          <a:lstStyle>
            <a:lvl1pPr>
              <a:defRPr/>
            </a:lvl1pPr>
          </a:lstStyle>
          <a:p>
            <a:pPr>
              <a:lnSpc>
                <a:spcPct val="100000"/>
              </a:lnSpc>
            </a:pPr>
            <a:fld id="{F7857135-6DB9-4C5F-9CA9-5FFBA780D915}" type="slidenum">
              <a:rPr lang="en-US" altLang="en-US" sz="1800">
                <a:latin typeface="Arial" pitchFamily="34" charset="0"/>
                <a:ea typeface="MS PGothic" pitchFamily="34" charset="-128"/>
              </a:rPr>
              <a:pPr>
                <a:lnSpc>
                  <a:spcPct val="100000"/>
                </a:lnSpc>
              </a:pPr>
              <a:t>‹#›</a:t>
            </a:fld>
            <a:endParaRPr lang="en-US" altLang="en-US" sz="1800" dirty="0">
              <a:latin typeface="Arial" pitchFamily="34" charset="0"/>
              <a:ea typeface="MS PGothic" pitchFamily="34" charset="-128"/>
            </a:endParaRPr>
          </a:p>
        </p:txBody>
      </p:sp>
    </p:spTree>
    <p:extLst>
      <p:ext uri="{BB962C8B-B14F-4D97-AF65-F5344CB8AC3E}">
        <p14:creationId xmlns:p14="http://schemas.microsoft.com/office/powerpoint/2010/main" xmlns="" val="8644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AL 1 - Title slide logos ">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teal-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4531702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824912" cy="7445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a:xfrm>
            <a:off x="182563" y="6537325"/>
            <a:ext cx="366712" cy="184150"/>
          </a:xfrm>
          <a:prstGeom prst="rect">
            <a:avLst/>
          </a:prstGeom>
        </p:spPr>
        <p:txBody>
          <a:bodyPr/>
          <a:lstStyle>
            <a:lvl1pPr>
              <a:defRPr/>
            </a:lvl1pPr>
          </a:lstStyle>
          <a:p>
            <a:pPr>
              <a:lnSpc>
                <a:spcPct val="100000"/>
              </a:lnSpc>
              <a:defRPr/>
            </a:pPr>
            <a:fld id="{9B470585-FA05-429C-8F79-E1277DEC4326}" type="slidenum">
              <a:rPr lang="en-US" altLang="en-US" sz="1800">
                <a:latin typeface="Arial" pitchFamily="34" charset="0"/>
                <a:ea typeface="MS PGothic" pitchFamily="34" charset="-128"/>
              </a:rPr>
              <a:pPr>
                <a:lnSpc>
                  <a:spcPct val="100000"/>
                </a:lnSpc>
                <a:defRPr/>
              </a:pPr>
              <a:t>‹#›</a:t>
            </a:fld>
            <a:endParaRPr lang="en-US" altLang="en-US" sz="1800">
              <a:latin typeface="Arial" pitchFamily="34" charset="0"/>
              <a:ea typeface="MS PGothic" pitchFamily="34" charset="-128"/>
            </a:endParaRPr>
          </a:p>
        </p:txBody>
      </p:sp>
      <p:sp>
        <p:nvSpPr>
          <p:cNvPr id="6" name="Rectangle 8"/>
          <p:cNvSpPr>
            <a:spLocks noGrp="1" noChangeArrowheads="1"/>
          </p:cNvSpPr>
          <p:nvPr>
            <p:ph type="ftr" sz="quarter" idx="11"/>
          </p:nvPr>
        </p:nvSpPr>
        <p:spPr>
          <a:xfrm>
            <a:off x="1554163" y="6537325"/>
            <a:ext cx="5943600" cy="184150"/>
          </a:xfrm>
          <a:prstGeom prst="rect">
            <a:avLst/>
          </a:prstGeom>
          <a:ln/>
        </p:spPr>
        <p:txBody>
          <a:bodyPr/>
          <a:lstStyle>
            <a:lvl1pPr algn="ctr">
              <a:defRPr sz="800"/>
            </a:lvl1pPr>
          </a:lstStyle>
          <a:p>
            <a:pPr>
              <a:lnSpc>
                <a:spcPct val="100000"/>
              </a:lnSpc>
              <a:defRPr/>
            </a:pPr>
            <a:r>
              <a:rPr lang="en-US" altLang="en-US" smtClean="0">
                <a:latin typeface="Arial" pitchFamily="34" charset="0"/>
                <a:ea typeface="MS PGothic" pitchFamily="34" charset="-128"/>
              </a:rPr>
              <a:t>IBM Institute for Business Value</a:t>
            </a:r>
            <a:endParaRPr lang="en-US" altLang="en-US" dirty="0">
              <a:latin typeface="Arial" pitchFamily="34" charset="0"/>
              <a:ea typeface="MS PGothic" pitchFamily="34" charset="-128"/>
            </a:endParaRPr>
          </a:p>
        </p:txBody>
      </p:sp>
    </p:spTree>
    <p:extLst>
      <p:ext uri="{BB962C8B-B14F-4D97-AF65-F5344CB8AC3E}">
        <p14:creationId xmlns:p14="http://schemas.microsoft.com/office/powerpoint/2010/main" xmlns="" val="218984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8785225" y="6584950"/>
            <a:ext cx="679450" cy="365125"/>
          </a:xfrm>
          <a:prstGeom prst="rect">
            <a:avLst/>
          </a:prstGeom>
          <a:ln/>
        </p:spPr>
        <p:txBody>
          <a:bodyPr/>
          <a:lstStyle>
            <a:lvl1pPr>
              <a:defRPr/>
            </a:lvl1pPr>
          </a:lstStyle>
          <a:p>
            <a:pPr>
              <a:lnSpc>
                <a:spcPct val="100000"/>
              </a:lnSpc>
            </a:pPr>
            <a:fld id="{F74A7DA9-CF38-4A91-BA98-65CD66FBC336}" type="slidenum">
              <a:rPr lang="en-US" sz="1800">
                <a:latin typeface="Arial" pitchFamily="34" charset="0"/>
                <a:ea typeface="MS PGothic" pitchFamily="34" charset="-128"/>
              </a:rPr>
              <a:pPr>
                <a:lnSpc>
                  <a:spcPct val="100000"/>
                </a:lnSpc>
              </a:pPr>
              <a:t>‹#›</a:t>
            </a:fld>
            <a:endParaRPr lang="en-US" sz="1800">
              <a:latin typeface="Arial" pitchFamily="34" charset="0"/>
              <a:ea typeface="MS PGothic" pitchFamily="34" charset="-128"/>
            </a:endParaRPr>
          </a:p>
        </p:txBody>
      </p:sp>
    </p:spTree>
    <p:extLst>
      <p:ext uri="{BB962C8B-B14F-4D97-AF65-F5344CB8AC3E}">
        <p14:creationId xmlns:p14="http://schemas.microsoft.com/office/powerpoint/2010/main" xmlns="" val="3896260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UE 2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7" name="Rectangle 6"/>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46" descr="blue-tri-color-logo"/>
          <p:cNvPicPr>
            <a:picLocks noChangeAspect="1" noChangeArrowheads="1"/>
          </p:cNvPicPr>
          <p:nvPr userDrawn="1"/>
        </p:nvPicPr>
        <p:blipFill>
          <a:blip r:embed="rId3" cstate="print"/>
          <a:srcRect/>
          <a:stretch>
            <a:fillRect/>
          </a:stretch>
        </p:blipFill>
        <p:spPr bwMode="auto">
          <a:xfrm>
            <a:off x="8147050" y="6419850"/>
            <a:ext cx="630238"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7345817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2202556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UE2 - last slide IBMR">
    <p:bg>
      <p:bgPr>
        <a:solidFill>
          <a:schemeClr val="bg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39442747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EAL 1 - Title slide logos ">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teal-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300364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EAL 1 - Section page">
    <p:bg>
      <p:bgPr>
        <a:solidFill>
          <a:schemeClr val="accent1"/>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3500596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EAL1 - last slide IBMR">
    <p:bg>
      <p:bgPr>
        <a:solidFill>
          <a:schemeClr val="accent1"/>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2569050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GREEN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green-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78531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GREEN 1 - Section page">
    <p:bg>
      <p:bgPr>
        <a:solidFill>
          <a:schemeClr val="accent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62757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AL 1 - Section page">
    <p:bg>
      <p:bgPr>
        <a:solidFill>
          <a:schemeClr val="accent1"/>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3218108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REEN1 - last slide IBMR">
    <p:bg>
      <p:bgPr>
        <a:solidFill>
          <a:schemeClr val="accent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15947971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YELLOW 3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yellow-tri-color-logo"/>
          <p:cNvPicPr>
            <a:picLocks noChangeAspect="1" noChangeArrowheads="1"/>
          </p:cNvPicPr>
          <p:nvPr userDrawn="1"/>
        </p:nvPicPr>
        <p:blipFill>
          <a:blip r:embed="rId3" cstate="print"/>
          <a:srcRect/>
          <a:stretch>
            <a:fillRect/>
          </a:stretch>
        </p:blipFill>
        <p:spPr bwMode="auto">
          <a:xfrm>
            <a:off x="8145463" y="6415088"/>
            <a:ext cx="631825" cy="258762"/>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3"/>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5928109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YELLOW 3 - Title slide">
    <p:bg>
      <p:bgPr>
        <a:solidFill>
          <a:schemeClr val="accent3"/>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682277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YELLOW3 - last slide IBMR">
    <p:bg>
      <p:bgPr>
        <a:solidFill>
          <a:schemeClr val="accent3"/>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solidFill>
              </a:rPr>
              <a:t>©2015 Bluechip Technologies</a:t>
            </a:r>
          </a:p>
        </p:txBody>
      </p:sp>
    </p:spTree>
    <p:extLst>
      <p:ext uri="{BB962C8B-B14F-4D97-AF65-F5344CB8AC3E}">
        <p14:creationId xmlns:p14="http://schemas.microsoft.com/office/powerpoint/2010/main" xmlns="" val="28239178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ORANGE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orange-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04529"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4"/>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5103654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ORANGE 1 - Section page">
    <p:bg>
      <p:bgPr>
        <a:solidFill>
          <a:schemeClr val="accent4"/>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9083453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ORANGE1 - last slide IBMR">
    <p:bg>
      <p:bgPr>
        <a:solidFill>
          <a:schemeClr val="accent4"/>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2F2F2"/>
                </a:solidFill>
              </a:rPr>
              <a:t>©2015 Bluechip Technologies</a:t>
            </a:r>
          </a:p>
        </p:txBody>
      </p:sp>
    </p:spTree>
    <p:extLst>
      <p:ext uri="{BB962C8B-B14F-4D97-AF65-F5344CB8AC3E}">
        <p14:creationId xmlns:p14="http://schemas.microsoft.com/office/powerpoint/2010/main" xmlns="" val="33959489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D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red-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5" cy="677108"/>
          </a:xfrm>
          <a:prstGeom prst="rect">
            <a:avLst/>
          </a:prstGeom>
        </p:spPr>
        <p:txBody>
          <a:bodyPr lIns="0" tIns="0" rIns="0" bIns="0" anchor="b" anchorCtr="0"/>
          <a:lstStyle>
            <a:lvl1pPr>
              <a:defRPr sz="480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319363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RED 1 - Section page">
    <p:bg>
      <p:bgPr>
        <a:solidFill>
          <a:schemeClr val="accent5"/>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41764248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RED1 - last slide IBMR">
    <p:bg>
      <p:bgPr>
        <a:solidFill>
          <a:schemeClr val="accent5"/>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805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L1 - last slide IBMR">
    <p:bg>
      <p:bgPr>
        <a:solidFill>
          <a:schemeClr val="accent1"/>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Tree>
    <p:extLst>
      <p:ext uri="{BB962C8B-B14F-4D97-AF65-F5344CB8AC3E}">
        <p14:creationId xmlns:p14="http://schemas.microsoft.com/office/powerpoint/2010/main" xmlns="" val="16705891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PURPLE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purple-tri-color-logo"/>
          <p:cNvPicPr>
            <a:picLocks noChangeAspect="1" noChangeArrowheads="1"/>
          </p:cNvPicPr>
          <p:nvPr userDrawn="1"/>
        </p:nvPicPr>
        <p:blipFill>
          <a:blip r:embed="rId3" cstate="print"/>
          <a:srcRect/>
          <a:stretch>
            <a:fillRect/>
          </a:stretch>
        </p:blipFill>
        <p:spPr bwMode="auto">
          <a:xfrm>
            <a:off x="8145463" y="6419850"/>
            <a:ext cx="631825" cy="255588"/>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0734"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6"/>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814974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PURPLE 1 - Section page">
    <p:bg>
      <p:bgPr>
        <a:solidFill>
          <a:schemeClr val="accent6"/>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6377643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PURPLE1 - last slide IBMR">
    <p:bg>
      <p:bgPr>
        <a:solidFill>
          <a:schemeClr val="accent6"/>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960688"/>
            <a:ext cx="1547812" cy="576262"/>
          </a:xfrm>
          <a:prstGeom prst="rect">
            <a:avLst/>
          </a:prstGeom>
          <a:noFill/>
          <a:ln w="9525">
            <a:noFill/>
            <a:miter lim="800000"/>
            <a:headEnd/>
            <a:tailEnd/>
          </a:ln>
        </p:spPr>
      </p:pic>
      <p:sp>
        <p:nvSpPr>
          <p:cNvPr id="3" name="Date Placeholder 5"/>
          <p:cNvSpPr txBox="1">
            <a:spLocks/>
          </p:cNvSpPr>
          <p:nvPr userDrawn="1"/>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100000"/>
              </a:lnSpc>
              <a:defRPr/>
            </a:pPr>
            <a:r>
              <a:rPr lang="en-US" sz="800" dirty="0" smtClean="0">
                <a:solidFill>
                  <a:srgbClr val="FFFFFF">
                    <a:alpha val="80000"/>
                  </a:srgbClr>
                </a:solidFill>
              </a:rPr>
              <a:t>©2015 Bluechip Technologies</a:t>
            </a:r>
          </a:p>
        </p:txBody>
      </p:sp>
    </p:spTree>
    <p:extLst>
      <p:ext uri="{BB962C8B-B14F-4D97-AF65-F5344CB8AC3E}">
        <p14:creationId xmlns:p14="http://schemas.microsoft.com/office/powerpoint/2010/main" xmlns="" val="11405804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IBV Presentation Cover">
    <p:spTree>
      <p:nvGrpSpPr>
        <p:cNvPr id="1" name=""/>
        <p:cNvGrpSpPr/>
        <p:nvPr/>
      </p:nvGrpSpPr>
      <p:grpSpPr>
        <a:xfrm>
          <a:off x="0" y="0"/>
          <a:ext cx="0" cy="0"/>
          <a:chOff x="0" y="0"/>
          <a:chExt cx="0" cy="0"/>
        </a:xfrm>
      </p:grpSpPr>
      <p:sp>
        <p:nvSpPr>
          <p:cNvPr id="5" name="Rectangle 4"/>
          <p:cNvSpPr/>
          <p:nvPr userDrawn="1"/>
        </p:nvSpPr>
        <p:spPr>
          <a:xfrm>
            <a:off x="265113" y="6251575"/>
            <a:ext cx="8208962" cy="51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dirty="0">
              <a:solidFill>
                <a:srgbClr val="FFFFFF"/>
              </a:solidFill>
            </a:endParaRPr>
          </a:p>
        </p:txBody>
      </p:sp>
      <p:pic>
        <p:nvPicPr>
          <p:cNvPr id="7" name="Picture 12"/>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08850" y="4735513"/>
            <a:ext cx="1676400" cy="100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Picture Placeholder 5"/>
          <p:cNvSpPr>
            <a:spLocks noGrp="1"/>
          </p:cNvSpPr>
          <p:nvPr>
            <p:ph type="pic" sz="quarter" idx="12"/>
          </p:nvPr>
        </p:nvSpPr>
        <p:spPr>
          <a:xfrm>
            <a:off x="0" y="0"/>
            <a:ext cx="9144000" cy="4572000"/>
          </a:xfrm>
        </p:spPr>
        <p:txBody>
          <a:bodyPr tIns="914400" rtlCol="0" anchor="ctr">
            <a:normAutofit/>
          </a:bodyPr>
          <a:lstStyle>
            <a:lvl1pPr algn="ctr">
              <a:buNone/>
              <a:defRPr/>
            </a:lvl1pPr>
          </a:lstStyle>
          <a:p>
            <a:pPr lvl="0"/>
            <a:endParaRPr lang="en-US" noProof="0" dirty="0"/>
          </a:p>
        </p:txBody>
      </p:sp>
      <p:sp>
        <p:nvSpPr>
          <p:cNvPr id="23" name="Text Placeholder 22"/>
          <p:cNvSpPr>
            <a:spLocks noGrp="1"/>
          </p:cNvSpPr>
          <p:nvPr>
            <p:ph type="body" sz="quarter" idx="11"/>
          </p:nvPr>
        </p:nvSpPr>
        <p:spPr>
          <a:xfrm>
            <a:off x="343703" y="5412654"/>
            <a:ext cx="6619875" cy="304800"/>
          </a:xfrm>
        </p:spPr>
        <p:txBody>
          <a:bodyPr>
            <a:noAutofit/>
          </a:bodyPr>
          <a:lstStyle>
            <a:lvl1pPr marL="0" indent="0">
              <a:buFontTx/>
              <a:buNone/>
              <a:defRPr sz="1800" i="1"/>
            </a:lvl1pPr>
            <a:lvl2pPr marL="228600" indent="0">
              <a:buFontTx/>
              <a:buNone/>
              <a:defRPr sz="1800" i="1"/>
            </a:lvl2pPr>
            <a:lvl3pPr marL="457200" indent="0">
              <a:buFontTx/>
              <a:buNone/>
              <a:defRPr sz="1800" i="1"/>
            </a:lvl3pPr>
            <a:lvl4pPr marL="1371600" indent="0">
              <a:buFontTx/>
              <a:buNone/>
              <a:defRPr sz="1800" i="1"/>
            </a:lvl4pPr>
            <a:lvl5pPr marL="1828800" indent="0">
              <a:buFontTx/>
              <a:buNone/>
              <a:defRPr sz="1800" i="1"/>
            </a:lvl5pPr>
          </a:lstStyle>
          <a:p>
            <a:pPr lvl="0"/>
            <a:r>
              <a:rPr lang="en-US" dirty="0" smtClean="0"/>
              <a:t>Click to edit Master text styles</a:t>
            </a:r>
          </a:p>
        </p:txBody>
      </p:sp>
      <p:sp>
        <p:nvSpPr>
          <p:cNvPr id="21" name="Text Placeholder 20"/>
          <p:cNvSpPr>
            <a:spLocks noGrp="1"/>
          </p:cNvSpPr>
          <p:nvPr>
            <p:ph type="body" sz="quarter" idx="10"/>
          </p:nvPr>
        </p:nvSpPr>
        <p:spPr>
          <a:xfrm>
            <a:off x="340249" y="4649132"/>
            <a:ext cx="6637337" cy="731520"/>
          </a:xfrm>
        </p:spPr>
        <p:txBody>
          <a:bodyPr anchor="b">
            <a:noAutofit/>
          </a:bodyPr>
          <a:lstStyle>
            <a:lvl1pPr marL="0" indent="0">
              <a:lnSpc>
                <a:spcPts val="2600"/>
              </a:lnSpc>
              <a:spcBef>
                <a:spcPts val="0"/>
              </a:spcBef>
              <a:buFontTx/>
              <a:buNone/>
              <a:defRPr sz="2600">
                <a:solidFill>
                  <a:schemeClr val="accent1"/>
                </a:solidFill>
              </a:defRPr>
            </a:lvl1pPr>
            <a:lvl2pPr marL="0" indent="0">
              <a:lnSpc>
                <a:spcPts val="2600"/>
              </a:lnSpc>
              <a:spcBef>
                <a:spcPts val="0"/>
              </a:spcBef>
              <a:buFontTx/>
              <a:buNone/>
              <a:defRPr sz="2600">
                <a:solidFill>
                  <a:schemeClr val="accent1"/>
                </a:solidFill>
              </a:defRPr>
            </a:lvl2pPr>
            <a:lvl3pPr marL="457200" indent="0">
              <a:buFontTx/>
              <a:buNone/>
              <a:defRPr sz="2600">
                <a:solidFill>
                  <a:schemeClr val="accent1"/>
                </a:solidFill>
              </a:defRPr>
            </a:lvl3pPr>
            <a:lvl4pPr marL="1371600" indent="0">
              <a:buFontTx/>
              <a:buNone/>
              <a:defRPr sz="2600">
                <a:solidFill>
                  <a:schemeClr val="accent1"/>
                </a:solidFill>
              </a:defRPr>
            </a:lvl4pPr>
            <a:lvl5pPr marL="1828800" indent="0">
              <a:buFontTx/>
              <a:buNone/>
              <a:defRPr sz="2600">
                <a:solidFill>
                  <a:schemeClr val="accent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30908948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824912" cy="744538"/>
          </a:xfrm>
          <a:prstGeom prst="rect">
            <a:avLst/>
          </a:prstGeom>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246888" y="1874838"/>
            <a:ext cx="8650224"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8"/>
          <p:cNvSpPr>
            <a:spLocks noGrp="1"/>
          </p:cNvSpPr>
          <p:nvPr>
            <p:ph type="sldNum" sz="quarter" idx="12"/>
          </p:nvPr>
        </p:nvSpPr>
        <p:spPr>
          <a:xfrm>
            <a:off x="247650" y="6356350"/>
            <a:ext cx="2133600" cy="501650"/>
          </a:xfrm>
          <a:prstGeom prst="rect">
            <a:avLst/>
          </a:prstGeom>
        </p:spPr>
        <p:txBody>
          <a:bodyPr/>
          <a:lstStyle>
            <a:lvl1pPr>
              <a:defRPr/>
            </a:lvl1pPr>
          </a:lstStyle>
          <a:p>
            <a:pPr>
              <a:lnSpc>
                <a:spcPct val="100000"/>
              </a:lnSpc>
            </a:pPr>
            <a:fld id="{F7857135-6DB9-4C5F-9CA9-5FFBA780D915}" type="slidenum">
              <a:rPr lang="en-US" altLang="en-US" sz="1800">
                <a:latin typeface="Arial" pitchFamily="34" charset="0"/>
                <a:ea typeface="MS PGothic" pitchFamily="34" charset="-128"/>
              </a:rPr>
              <a:pPr>
                <a:lnSpc>
                  <a:spcPct val="100000"/>
                </a:lnSpc>
              </a:pPr>
              <a:t>‹#›</a:t>
            </a:fld>
            <a:endParaRPr lang="en-US" altLang="en-US" sz="1800" dirty="0">
              <a:latin typeface="Arial" pitchFamily="34" charset="0"/>
              <a:ea typeface="MS PGothic" pitchFamily="34" charset="-128"/>
            </a:endParaRPr>
          </a:p>
        </p:txBody>
      </p:sp>
    </p:spTree>
    <p:extLst>
      <p:ext uri="{BB962C8B-B14F-4D97-AF65-F5344CB8AC3E}">
        <p14:creationId xmlns:p14="http://schemas.microsoft.com/office/powerpoint/2010/main" xmlns="" val="20776797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824912" cy="7445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a:xfrm>
            <a:off x="182563" y="6537325"/>
            <a:ext cx="366712" cy="184150"/>
          </a:xfrm>
          <a:prstGeom prst="rect">
            <a:avLst/>
          </a:prstGeom>
        </p:spPr>
        <p:txBody>
          <a:bodyPr/>
          <a:lstStyle>
            <a:lvl1pPr>
              <a:defRPr/>
            </a:lvl1pPr>
          </a:lstStyle>
          <a:p>
            <a:pPr>
              <a:lnSpc>
                <a:spcPct val="100000"/>
              </a:lnSpc>
              <a:defRPr/>
            </a:pPr>
            <a:fld id="{9B470585-FA05-429C-8F79-E1277DEC4326}" type="slidenum">
              <a:rPr lang="en-US" altLang="en-US" sz="1800">
                <a:latin typeface="Arial" pitchFamily="34" charset="0"/>
                <a:ea typeface="MS PGothic" pitchFamily="34" charset="-128"/>
              </a:rPr>
              <a:pPr>
                <a:lnSpc>
                  <a:spcPct val="100000"/>
                </a:lnSpc>
                <a:defRPr/>
              </a:pPr>
              <a:t>‹#›</a:t>
            </a:fld>
            <a:endParaRPr lang="en-US" altLang="en-US" sz="1800">
              <a:latin typeface="Arial" pitchFamily="34" charset="0"/>
              <a:ea typeface="MS PGothic" pitchFamily="34" charset="-128"/>
            </a:endParaRPr>
          </a:p>
        </p:txBody>
      </p:sp>
      <p:sp>
        <p:nvSpPr>
          <p:cNvPr id="6" name="Rectangle 8"/>
          <p:cNvSpPr>
            <a:spLocks noGrp="1" noChangeArrowheads="1"/>
          </p:cNvSpPr>
          <p:nvPr>
            <p:ph type="ftr" sz="quarter" idx="11"/>
          </p:nvPr>
        </p:nvSpPr>
        <p:spPr>
          <a:xfrm>
            <a:off x="1554163" y="6537325"/>
            <a:ext cx="5943600" cy="184150"/>
          </a:xfrm>
          <a:prstGeom prst="rect">
            <a:avLst/>
          </a:prstGeom>
          <a:ln/>
        </p:spPr>
        <p:txBody>
          <a:bodyPr/>
          <a:lstStyle>
            <a:lvl1pPr algn="ctr">
              <a:defRPr sz="800"/>
            </a:lvl1pPr>
          </a:lstStyle>
          <a:p>
            <a:pPr>
              <a:lnSpc>
                <a:spcPct val="100000"/>
              </a:lnSpc>
              <a:defRPr/>
            </a:pPr>
            <a:r>
              <a:rPr lang="en-US" altLang="en-US" smtClean="0">
                <a:latin typeface="Arial" pitchFamily="34" charset="0"/>
                <a:ea typeface="MS PGothic" pitchFamily="34" charset="-128"/>
              </a:rPr>
              <a:t>IBM Institute for Business Value</a:t>
            </a:r>
            <a:endParaRPr lang="en-US" altLang="en-US" dirty="0">
              <a:latin typeface="Arial" pitchFamily="34" charset="0"/>
              <a:ea typeface="MS PGothic" pitchFamily="34" charset="-128"/>
            </a:endParaRPr>
          </a:p>
        </p:txBody>
      </p:sp>
    </p:spTree>
    <p:extLst>
      <p:ext uri="{BB962C8B-B14F-4D97-AF65-F5344CB8AC3E}">
        <p14:creationId xmlns:p14="http://schemas.microsoft.com/office/powerpoint/2010/main" xmlns="" val="912194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0500" y="211139"/>
            <a:ext cx="8788004" cy="8159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131331874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4979688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1169" y="147413"/>
            <a:ext cx="7886700" cy="827948"/>
          </a:xfrm>
        </p:spPr>
        <p:txBody>
          <a:bodyPr>
            <a:normAutofit/>
          </a:bodyPr>
          <a:lstStyle>
            <a:lvl1pPr>
              <a:defRPr sz="2400" b="1">
                <a:solidFill>
                  <a:schemeClr val="accent1">
                    <a:lumMod val="50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79863"/>
            <a:ext cx="7886700" cy="5097100"/>
          </a:xfrm>
        </p:spPr>
        <p:txBody>
          <a:bodyPr>
            <a:normAutofit/>
          </a:bodyPr>
          <a:lstStyle>
            <a:lvl1pPr marL="228600" indent="-228600">
              <a:buFont typeface="Wingdings" panose="05000000000000000000" pitchFamily="2" charset="2"/>
              <a:buChar cha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1pPr>
            <a:lvl2pP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buFont typeface="Courier New" panose="02070309020205020404" pitchFamily="49" charset="0"/>
              <a:buChar char="o"/>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3pPr>
            <a:lvl4pPr>
              <a:defRPr lang="en-US" sz="2200" kern="1200" dirty="0" smtClean="0">
                <a:solidFill>
                  <a:schemeClr val="accent1">
                    <a:lumMod val="50000"/>
                  </a:schemeClr>
                </a:solidFill>
                <a:latin typeface="Arial" panose="020B0604020202020204" pitchFamily="34" charset="0"/>
                <a:ea typeface="+mn-ea"/>
                <a:cs typeface="Arial" panose="020B0604020202020204" pitchFamily="34" charset="0"/>
              </a:defRPr>
            </a:lvl4pPr>
            <a:lvl5pPr>
              <a:defRPr lang="en-US" sz="2200" kern="1200" dirty="0">
                <a:solidFill>
                  <a:schemeClr val="accent1">
                    <a:lumMod val="50000"/>
                  </a:schemeClr>
                </a:solidFill>
                <a:latin typeface="Arial" panose="020B0604020202020204" pitchFamily="34" charset="0"/>
                <a:ea typeface="+mn-ea"/>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573313" y="51470"/>
            <a:ext cx="535191" cy="468000"/>
          </a:xfrm>
          <a:prstGeom prst="rect">
            <a:avLst/>
          </a:prstGeom>
        </p:spPr>
      </p:pic>
    </p:spTree>
    <p:extLst>
      <p:ext uri="{BB962C8B-B14F-4D97-AF65-F5344CB8AC3E}">
        <p14:creationId xmlns:p14="http://schemas.microsoft.com/office/powerpoint/2010/main" xmlns="" val="118594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10085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3657600"/>
          </a:xfrm>
          <a:prstGeom prst="rect">
            <a:avLst/>
          </a:prstGeom>
          <a:noFill/>
          <a:ln w="9525">
            <a:noFill/>
            <a:miter lim="800000"/>
            <a:headEnd/>
            <a:tailEnd/>
          </a:ln>
        </p:spPr>
      </p:pic>
      <p:sp>
        <p:nvSpPr>
          <p:cNvPr id="12" name="Rectangle 11"/>
          <p:cNvSpPr/>
          <p:nvPr userDrawn="1"/>
        </p:nvSpPr>
        <p:spPr>
          <a:xfrm>
            <a:off x="0" y="1"/>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endParaRPr lang="en-US" sz="1800" dirty="0">
              <a:solidFill>
                <a:srgbClr val="FFFFFF"/>
              </a:solidFill>
            </a:endParaRPr>
          </a:p>
        </p:txBody>
      </p:sp>
      <p:pic>
        <p:nvPicPr>
          <p:cNvPr id="10" name="Picture 5" descr="green-tri-color-logo"/>
          <p:cNvPicPr>
            <a:picLocks noChangeAspect="1" noChangeArrowheads="1"/>
          </p:cNvPicPr>
          <p:nvPr userDrawn="1"/>
        </p:nvPicPr>
        <p:blipFill>
          <a:blip r:embed="rId3" cstate="print"/>
          <a:srcRect/>
          <a:stretch>
            <a:fillRect/>
          </a:stretch>
        </p:blipFill>
        <p:spPr bwMode="auto">
          <a:xfrm>
            <a:off x="8145463" y="6418263"/>
            <a:ext cx="630237" cy="255587"/>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3552987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7072662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9628216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56754" y="137159"/>
            <a:ext cx="486996" cy="425856"/>
          </a:xfrm>
          <a:prstGeom prst="rect">
            <a:avLst/>
          </a:prstGeom>
        </p:spPr>
      </p:pic>
    </p:spTree>
    <p:extLst>
      <p:ext uri="{BB962C8B-B14F-4D97-AF65-F5344CB8AC3E}">
        <p14:creationId xmlns:p14="http://schemas.microsoft.com/office/powerpoint/2010/main" xmlns="" val="233215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56754" y="137159"/>
            <a:ext cx="486996" cy="425856"/>
          </a:xfrm>
          <a:prstGeom prst="rect">
            <a:avLst/>
          </a:prstGeom>
        </p:spPr>
      </p:pic>
    </p:spTree>
    <p:extLst>
      <p:ext uri="{BB962C8B-B14F-4D97-AF65-F5344CB8AC3E}">
        <p14:creationId xmlns:p14="http://schemas.microsoft.com/office/powerpoint/2010/main" xmlns="" val="209986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3718727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345851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4380152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40155970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Section Page Slide 1">
    <p:bg>
      <p:bgPr>
        <a:solidFill>
          <a:schemeClr val="bg1"/>
        </a:solidFill>
        <a:effectLst/>
      </p:bgPr>
    </p:bg>
    <p:spTree>
      <p:nvGrpSpPr>
        <p:cNvPr id="1" name=""/>
        <p:cNvGrpSpPr/>
        <p:nvPr/>
      </p:nvGrpSpPr>
      <p:grpSpPr>
        <a:xfrm>
          <a:off x="0" y="0"/>
          <a:ext cx="0" cy="0"/>
          <a:chOff x="0" y="0"/>
          <a:chExt cx="0" cy="0"/>
        </a:xfrm>
      </p:grpSpPr>
      <p:pic>
        <p:nvPicPr>
          <p:cNvPr id="5" name="Picture 5" descr="faded-logo-wallpaper"/>
          <p:cNvPicPr>
            <a:picLocks noChangeAspect="1" noChangeArrowheads="1"/>
          </p:cNvPicPr>
          <p:nvPr userDrawn="1"/>
        </p:nvPicPr>
        <p:blipFill>
          <a:blip r:embed="rId2" cstate="screen">
            <a:duotone>
              <a:prstClr val="black"/>
              <a:schemeClr val="accent5">
                <a:tint val="45000"/>
                <a:satMod val="400000"/>
              </a:schemeClr>
            </a:duotone>
            <a:extLst>
              <a:ext uri="{28A0092B-C50C-407E-A947-70E740481C1C}">
                <a14:useLocalDpi xmlns:a14="http://schemas.microsoft.com/office/drawing/2010/main" xmlns=""/>
              </a:ext>
            </a:extLst>
          </a:blip>
          <a:srcRect/>
          <a:stretch>
            <a:fillRect/>
          </a:stretch>
        </p:blipFill>
        <p:spPr bwMode="auto">
          <a:xfrm>
            <a:off x="0" y="0"/>
            <a:ext cx="9144000" cy="4191000"/>
          </a:xfrm>
          <a:prstGeom prst="rect">
            <a:avLst/>
          </a:prstGeom>
          <a:noFill/>
        </p:spPr>
      </p:pic>
      <p:sp>
        <p:nvSpPr>
          <p:cNvPr id="9" name="Title 8"/>
          <p:cNvSpPr>
            <a:spLocks noGrp="1"/>
          </p:cNvSpPr>
          <p:nvPr>
            <p:ph type="title" hasCustomPrompt="1"/>
          </p:nvPr>
        </p:nvSpPr>
        <p:spPr>
          <a:xfrm>
            <a:off x="338328" y="3050243"/>
            <a:ext cx="8503920" cy="634789"/>
          </a:xfrm>
        </p:spPr>
        <p:txBody>
          <a:bodyPr anchor="b" anchorCtr="0"/>
          <a:lstStyle>
            <a:lvl1pPr>
              <a:defRPr sz="4500">
                <a:solidFill>
                  <a:srgbClr val="00B0DA"/>
                </a:solidFill>
              </a:defRPr>
            </a:lvl1pPr>
          </a:lstStyle>
          <a:p>
            <a:r>
              <a:rPr lang="en-US" dirty="0" smtClean="0"/>
              <a:t>Section page</a:t>
            </a:r>
          </a:p>
        </p:txBody>
      </p:sp>
      <p:sp>
        <p:nvSpPr>
          <p:cNvPr id="11" name="Text Placeholder 10"/>
          <p:cNvSpPr>
            <a:spLocks noGrp="1"/>
          </p:cNvSpPr>
          <p:nvPr>
            <p:ph type="body" sz="quarter" idx="10" hasCustomPrompt="1"/>
          </p:nvPr>
        </p:nvSpPr>
        <p:spPr>
          <a:xfrm>
            <a:off x="365760" y="3703320"/>
            <a:ext cx="8476488" cy="338328"/>
          </a:xfrm>
        </p:spPr>
        <p:txBody>
          <a:bodyPr lIns="0" anchor="b" anchorCtr="0"/>
          <a:lstStyle>
            <a:lvl1pPr>
              <a:buNone/>
              <a:defRPr sz="2200">
                <a:solidFill>
                  <a:srgbClr val="6D6E70"/>
                </a:solidFill>
              </a:defRPr>
            </a:lvl1pPr>
          </a:lstStyle>
          <a:p>
            <a:pPr lvl="0"/>
            <a:r>
              <a:rPr lang="en-US" dirty="0" smtClean="0"/>
              <a:t>More text on one line in this location if needed</a:t>
            </a:r>
          </a:p>
        </p:txBody>
      </p:sp>
      <p:sp>
        <p:nvSpPr>
          <p:cNvPr id="10" name="Rectangle 50"/>
          <p:cNvSpPr>
            <a:spLocks noChangeArrowheads="1"/>
          </p:cNvSpPr>
          <p:nvPr userDrawn="1"/>
        </p:nvSpPr>
        <p:spPr bwMode="black">
          <a:xfrm>
            <a:off x="0" y="6648450"/>
            <a:ext cx="488950" cy="184150"/>
          </a:xfrm>
          <a:prstGeom prst="rect">
            <a:avLst/>
          </a:prstGeom>
          <a:noFill/>
          <a:ln>
            <a:noFill/>
          </a:ln>
          <a:extLst/>
        </p:spPr>
        <p:txBody>
          <a:bodyPr wrap="none"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A709F8F-D715-48D9-BF65-24F750451104}" type="slidenum">
              <a:rPr kumimoji="0" lang="en-US" altLang="en-US" sz="800" b="0" i="0" u="none" strike="noStrike" kern="1200" cap="none" spc="0" normalizeH="0" baseline="0" noProof="0">
                <a:ln>
                  <a:noFill/>
                </a:ln>
                <a:solidFill>
                  <a:prstClr val="black"/>
                </a:solidFill>
                <a:effectLst/>
                <a:uLnTx/>
                <a:uFillTx/>
                <a:latin typeface="Arial" panose="020B0604020202020204" pitchFamily="34" charset="0"/>
                <a:ea typeface="Arial Unicode MS" panose="020B0604020202020204" pitchFamily="34" charset="-128"/>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altLang="en-US" sz="800" b="0" i="0" u="none" strike="noStrike" kern="1200" cap="none" spc="0" normalizeH="0" baseline="0" noProof="0" dirty="0">
              <a:ln>
                <a:noFill/>
              </a:ln>
              <a:solidFill>
                <a:prstClr val="black"/>
              </a:solidFill>
              <a:effectLst/>
              <a:uLnTx/>
              <a:uFillTx/>
              <a:latin typeface="Arial" panose="020B0604020202020204" pitchFamily="34" charset="0"/>
              <a:ea typeface="Arial Unicode MS" panose="020B0604020202020204" pitchFamily="34" charset="-128"/>
              <a:cs typeface="Arial" panose="020B0604020202020204" pitchFamily="34" charset="0"/>
            </a:endParaRPr>
          </a:p>
        </p:txBody>
      </p:sp>
      <p:pic>
        <p:nvPicPr>
          <p:cNvPr id="12" name="Picture 46" descr="blue-tri-color-logo"/>
          <p:cNvPicPr>
            <a:picLocks noChangeAspect="1" noChangeArrowheads="1"/>
          </p:cNvPicPr>
          <p:nvPr userDrawn="1"/>
        </p:nvPicPr>
        <p:blipFill>
          <a:blip r:embed="rId3" cstate="screen">
            <a:extLst>
              <a:ext uri="{28A0092B-C50C-407E-A947-70E740481C1C}">
                <a14:useLocalDpi xmlns:a14="http://schemas.microsoft.com/office/drawing/2010/main" xmlns=""/>
              </a:ext>
            </a:extLst>
          </a:blip>
          <a:srcRect/>
          <a:stretch>
            <a:fillRect/>
          </a:stretch>
        </p:blipFill>
        <p:spPr bwMode="auto">
          <a:xfrm>
            <a:off x="8458200" y="6414453"/>
            <a:ext cx="630238" cy="255587"/>
          </a:xfrm>
          <a:prstGeom prst="rect">
            <a:avLst/>
          </a:prstGeom>
          <a:noFill/>
          <a:ln w="9525">
            <a:noFill/>
            <a:miter lim="800000"/>
            <a:headEnd/>
            <a:tailEnd/>
          </a:ln>
        </p:spPr>
      </p:pic>
      <p:sp>
        <p:nvSpPr>
          <p:cNvPr id="13" name="Text Box 9"/>
          <p:cNvSpPr txBox="1">
            <a:spLocks noChangeArrowheads="1"/>
          </p:cNvSpPr>
          <p:nvPr userDrawn="1"/>
        </p:nvSpPr>
        <p:spPr bwMode="gray">
          <a:xfrm>
            <a:off x="7033267" y="6670040"/>
            <a:ext cx="2143785" cy="238125"/>
          </a:xfrm>
          <a:prstGeom prst="rect">
            <a:avLst/>
          </a:prstGeom>
          <a:noFill/>
          <a:ln>
            <a:noFill/>
          </a:ln>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smtClean="0">
                <a:ln>
                  <a:noFill/>
                </a:ln>
                <a:solidFill>
                  <a:srgbClr val="6D6E70"/>
                </a:solidFill>
                <a:effectLst/>
                <a:uLnTx/>
                <a:uFillTx/>
                <a:latin typeface="Arial" panose="020B0604020202020204" pitchFamily="34" charset="0"/>
                <a:ea typeface="MS PGothic" panose="020B0600070205080204" pitchFamily="34" charset="-128"/>
                <a:cs typeface="Arial" panose="020B0604020202020204" pitchFamily="34" charset="0"/>
              </a:rPr>
              <a:t>Bluechip Technologies © Copyright 2015</a:t>
            </a:r>
            <a:endParaRPr kumimoji="0" lang="en-US" altLang="en-US" sz="800" b="0" i="0" u="none" strike="noStrike" kern="1200" cap="none" spc="0" normalizeH="0" baseline="0" noProof="0" dirty="0">
              <a:ln>
                <a:noFill/>
              </a:ln>
              <a:solidFill>
                <a:srgbClr val="6D6E7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xmlns="" val="18230808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ounded Rectangle 2"/>
          <p:cNvSpPr/>
          <p:nvPr userDrawn="1"/>
        </p:nvSpPr>
        <p:spPr>
          <a:xfrm>
            <a:off x="129309" y="96982"/>
            <a:ext cx="8885382" cy="6664036"/>
          </a:xfrm>
          <a:prstGeom prst="roundRect">
            <a:avLst>
              <a:gd name="adj" fmla="val 4123"/>
            </a:avLst>
          </a:prstGeom>
          <a:gradFill flip="none" rotWithShape="1">
            <a:gsLst>
              <a:gs pos="0">
                <a:srgbClr val="00B0DA">
                  <a:shade val="30000"/>
                  <a:satMod val="115000"/>
                </a:srgbClr>
              </a:gs>
              <a:gs pos="50000">
                <a:srgbClr val="00B0DA">
                  <a:shade val="67500"/>
                  <a:satMod val="115000"/>
                </a:srgbClr>
              </a:gs>
              <a:gs pos="100000">
                <a:srgbClr val="00B0DA">
                  <a:shade val="100000"/>
                  <a:satMod val="115000"/>
                </a:srgb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 name="Picture 30" descr="IBM_white"/>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7704138" y="6051550"/>
            <a:ext cx="914400" cy="349250"/>
          </a:xfrm>
          <a:prstGeom prst="rect">
            <a:avLst/>
          </a:prstGeom>
          <a:noFill/>
          <a:ln w="9525">
            <a:noFill/>
            <a:miter lim="800000"/>
            <a:headEnd/>
            <a:tailEnd/>
          </a:ln>
        </p:spPr>
      </p:pic>
      <p:grpSp>
        <p:nvGrpSpPr>
          <p:cNvPr id="5" name="Group 7"/>
          <p:cNvGrpSpPr>
            <a:grpSpLocks/>
          </p:cNvGrpSpPr>
          <p:nvPr userDrawn="1"/>
        </p:nvGrpSpPr>
        <p:grpSpPr bwMode="auto">
          <a:xfrm>
            <a:off x="2247900" y="2855913"/>
            <a:ext cx="4649788" cy="1182687"/>
            <a:chOff x="379413" y="2855913"/>
            <a:chExt cx="4649787" cy="1182687"/>
          </a:xfrm>
        </p:grpSpPr>
        <p:sp>
          <p:nvSpPr>
            <p:cNvPr id="6" name="Rectangle 5">
              <a:hlinkClick r:id="rId3"/>
            </p:cNvPr>
            <p:cNvSpPr>
              <a:spLocks noChangeArrowheads="1"/>
            </p:cNvSpPr>
            <p:nvPr/>
          </p:nvSpPr>
          <p:spPr bwMode="auto">
            <a:xfrm>
              <a:off x="939800" y="3640138"/>
              <a:ext cx="4089400" cy="398462"/>
            </a:xfrm>
            <a:prstGeom prst="rect">
              <a:avLst/>
            </a:prstGeom>
            <a:noFill/>
            <a:ln w="9525">
              <a:noFill/>
              <a:miter lim="800000"/>
              <a:headEnd/>
              <a:tailEnd/>
            </a:ln>
          </p:spPr>
          <p:txBody>
            <a:bodyPr lIns="91435" tIns="45718" rIns="91435" bIns="45718">
              <a:spAutoFit/>
            </a:bodyPr>
            <a:lstStyle/>
            <a:p>
              <a:pPr marL="90488" marR="0" lvl="0" indent="-90488" algn="r" defTabSz="447675" rtl="0" eaLnBrk="1" fontAlgn="auto" latinLnBrk="0" hangingPunct="1">
                <a:lnSpc>
                  <a:spcPct val="107000"/>
                </a:lnSpc>
                <a:spcBef>
                  <a:spcPts val="438"/>
                </a:spcBef>
                <a:spcAft>
                  <a:spcPts val="0"/>
                </a:spcAft>
                <a:buClr>
                  <a:srgbClr val="7889FB"/>
                </a:buClr>
                <a:buSzPct val="100000"/>
                <a:buFont typeface="Wingdings" pitchFamily="2" charset="2"/>
                <a:buNone/>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a:pPr>
              <a:r>
                <a:rPr kumimoji="0" lang="en-GB" sz="2000" b="1" i="0" u="none" strike="noStrike" kern="1200" cap="none" spc="0" normalizeH="0" baseline="0" noProof="0">
                  <a:ln>
                    <a:noFill/>
                  </a:ln>
                  <a:solidFill>
                    <a:prstClr val="white"/>
                  </a:solidFill>
                  <a:effectLst/>
                  <a:uLnTx/>
                  <a:uFillTx/>
                  <a:latin typeface="Calibri"/>
                  <a:ea typeface="+mn-ea"/>
                  <a:cs typeface="+mn-cs"/>
                </a:rPr>
                <a:t>www.ibm.com</a:t>
              </a:r>
            </a:p>
          </p:txBody>
        </p:sp>
        <p:pic>
          <p:nvPicPr>
            <p:cNvPr id="7" name="Picture 8" descr="ThankYou"/>
            <p:cNvPicPr>
              <a:picLocks noChangeAspect="1" noChangeArrowheads="1"/>
            </p:cNvPicPr>
            <p:nvPr/>
          </p:nvPicPr>
          <p:blipFill>
            <a:blip r:embed="rId4" cstate="email">
              <a:lum bright="100000"/>
              <a:extLst>
                <a:ext uri="{28A0092B-C50C-407E-A947-70E740481C1C}">
                  <a14:useLocalDpi xmlns:a14="http://schemas.microsoft.com/office/drawing/2010/main" xmlns=""/>
                </a:ext>
              </a:extLst>
            </a:blip>
            <a:srcRect/>
            <a:stretch>
              <a:fillRect/>
            </a:stretch>
          </p:blipFill>
          <p:spPr bwMode="auto">
            <a:xfrm>
              <a:off x="379413" y="2855913"/>
              <a:ext cx="4649787" cy="746125"/>
            </a:xfrm>
            <a:prstGeom prst="rect">
              <a:avLst/>
            </a:prstGeom>
            <a:noFill/>
            <a:ln w="9525">
              <a:noFill/>
              <a:miter lim="800000"/>
              <a:headEnd/>
              <a:tailEnd/>
            </a:ln>
          </p:spPr>
        </p:pic>
      </p:grpSp>
    </p:spTree>
    <p:extLst>
      <p:ext uri="{BB962C8B-B14F-4D97-AF65-F5344CB8AC3E}">
        <p14:creationId xmlns:p14="http://schemas.microsoft.com/office/powerpoint/2010/main" xmlns="" val="71244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1 - Section page">
    <p:bg>
      <p:bgPr>
        <a:solidFill>
          <a:schemeClr val="accent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4191000"/>
          </a:xfrm>
          <a:prstGeom prst="rect">
            <a:avLst/>
          </a:prstGeom>
          <a:noFill/>
          <a:ln w="9525">
            <a:noFill/>
            <a:miter lim="800000"/>
            <a:headEnd/>
            <a:tailEnd/>
          </a:ln>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612993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7672482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lang="en-US" sz="2200" kern="1200" dirty="0" smtClean="0">
                <a:solidFill>
                  <a:schemeClr val="accent1">
                    <a:lumMod val="50000"/>
                  </a:schemeClr>
                </a:solidFill>
                <a:latin typeface="+mn-lt"/>
                <a:ea typeface="+mn-ea"/>
                <a:cs typeface="+mn-cs"/>
              </a:defRPr>
            </a:lvl1pPr>
            <a:lvl2pPr>
              <a:defRPr lang="en-US" sz="2200" kern="1200" dirty="0" smtClean="0">
                <a:solidFill>
                  <a:schemeClr val="accent1">
                    <a:lumMod val="50000"/>
                  </a:schemeClr>
                </a:solidFill>
                <a:latin typeface="+mn-lt"/>
                <a:ea typeface="+mn-ea"/>
                <a:cs typeface="+mn-cs"/>
              </a:defRPr>
            </a:lvl2pPr>
            <a:lvl3pPr>
              <a:defRPr lang="en-US" sz="2200" kern="1200" dirty="0" smtClean="0">
                <a:solidFill>
                  <a:schemeClr val="accent1">
                    <a:lumMod val="50000"/>
                  </a:schemeClr>
                </a:solidFill>
                <a:latin typeface="+mn-lt"/>
                <a:ea typeface="+mn-ea"/>
                <a:cs typeface="+mn-cs"/>
              </a:defRPr>
            </a:lvl3pPr>
            <a:lvl4pPr>
              <a:defRPr lang="en-US" sz="2200" kern="1200" dirty="0" smtClean="0">
                <a:solidFill>
                  <a:schemeClr val="accent1">
                    <a:lumMod val="50000"/>
                  </a:schemeClr>
                </a:solidFill>
                <a:latin typeface="+mn-lt"/>
                <a:ea typeface="+mn-ea"/>
                <a:cs typeface="+mn-cs"/>
              </a:defRPr>
            </a:lvl4pPr>
            <a:lvl5pPr>
              <a:defRPr lang="en-US" sz="2200" kern="1200" dirty="0">
                <a:solidFill>
                  <a:schemeClr val="accent1">
                    <a:lumMod val="50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3143330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9176782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42894104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5978088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536034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8136518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3556349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5113001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37167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theme" Target="../theme/theme2.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3.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theme" Target="../theme/theme4.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image" Target="../media/image1.png"/><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6" Type="http://schemas.openxmlformats.org/officeDocument/2006/relationships/image" Target="../media/image1.png"/><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theme" Target="../theme/theme6.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56754" y="137159"/>
            <a:ext cx="486996" cy="425856"/>
          </a:xfrm>
          <a:prstGeom prst="rect">
            <a:avLst/>
          </a:prstGeom>
        </p:spPr>
      </p:pic>
    </p:spTree>
    <p:extLst>
      <p:ext uri="{BB962C8B-B14F-4D97-AF65-F5344CB8AC3E}">
        <p14:creationId xmlns:p14="http://schemas.microsoft.com/office/powerpoint/2010/main" xmlns="" val="4190259938"/>
      </p:ext>
    </p:extLst>
  </p:cSld>
  <p:clrMap bg1="lt1" tx1="dk1" bg2="lt2" tx2="dk2" accent1="accent1" accent2="accent2" accent3="accent3" accent4="accent4" accent5="accent5" accent6="accent6" hlink="hlink" folHlink="folHlink"/>
  <p:sldLayoutIdLst>
    <p:sldLayoutId id="214748383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347472" y="1828800"/>
            <a:ext cx="8420100" cy="42751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8" name="Slide Number Placeholder 4"/>
          <p:cNvSpPr txBox="1">
            <a:spLocks/>
          </p:cNvSpPr>
          <p:nvPr userDrawn="1"/>
        </p:nvSpPr>
        <p:spPr>
          <a:xfrm>
            <a:off x="358775" y="6577013"/>
            <a:ext cx="333375" cy="165100"/>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lnSpc>
                <a:spcPct val="100000"/>
              </a:lnSpc>
              <a:defRPr/>
            </a:pPr>
            <a:fld id="{0E98AB2E-B6D1-4FB4-A73B-507375FCACCD}" type="slidenum">
              <a:rPr lang="en-US" sz="800" smtClean="0">
                <a:solidFill>
                  <a:srgbClr val="666666"/>
                </a:solidFill>
              </a:rPr>
              <a:pPr eaLnBrk="1" hangingPunct="1">
                <a:lnSpc>
                  <a:spcPct val="100000"/>
                </a:lnSpc>
                <a:defRPr/>
              </a:pPr>
              <a:t>‹#›</a:t>
            </a:fld>
            <a:endParaRPr lang="en-US" sz="800" dirty="0" smtClean="0">
              <a:solidFill>
                <a:srgbClr val="666666"/>
              </a:solidFill>
            </a:endParaRPr>
          </a:p>
        </p:txBody>
      </p:sp>
      <p:pic>
        <p:nvPicPr>
          <p:cNvPr id="2055" name="Picture 21"/>
          <p:cNvPicPr>
            <a:picLocks noChangeAspect="1"/>
          </p:cNvPicPr>
          <p:nvPr userDrawn="1"/>
        </p:nvPicPr>
        <p:blipFill>
          <a:blip r:embed="rId27" cstate="print"/>
          <a:srcRect/>
          <a:stretch>
            <a:fillRect/>
          </a:stretch>
        </p:blipFill>
        <p:spPr bwMode="auto">
          <a:xfrm>
            <a:off x="8778875" y="6172200"/>
            <a:ext cx="204788" cy="503238"/>
          </a:xfrm>
          <a:prstGeom prst="rect">
            <a:avLst/>
          </a:prstGeom>
          <a:noFill/>
          <a:ln w="9525">
            <a:noFill/>
            <a:miter lim="800000"/>
            <a:headEnd/>
            <a:tailEnd/>
          </a:ln>
        </p:spPr>
      </p:pic>
      <p:sp>
        <p:nvSpPr>
          <p:cNvPr id="8" name="Date Placeholder 2"/>
          <p:cNvSpPr txBox="1">
            <a:spLocks/>
          </p:cNvSpPr>
          <p:nvPr userDrawn="1"/>
        </p:nvSpPr>
        <p:spPr>
          <a:xfrm>
            <a:off x="2090738" y="6577013"/>
            <a:ext cx="1004887" cy="138112"/>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0"/>
              </a:spcBef>
              <a:spcAft>
                <a:spcPts val="0"/>
              </a:spcAft>
              <a:defRPr/>
            </a:pPr>
            <a:fld id="{7C9968D1-C8E5-4FE3-AED4-7D4518C301B3}" type="datetime3">
              <a:rPr lang="en-US" smtClean="0">
                <a:solidFill>
                  <a:srgbClr val="666666"/>
                </a:solidFill>
              </a:rPr>
              <a:pPr fontAlgn="auto">
                <a:lnSpc>
                  <a:spcPct val="100000"/>
                </a:lnSpc>
                <a:spcBef>
                  <a:spcPts val="0"/>
                </a:spcBef>
                <a:spcAft>
                  <a:spcPts val="0"/>
                </a:spcAft>
                <a:defRPr/>
              </a:pPr>
              <a:t>30 November 2019</a:t>
            </a:fld>
            <a:endParaRPr lang="en-US" dirty="0" smtClean="0">
              <a:solidFill>
                <a:srgbClr val="666666"/>
              </a:solidFill>
            </a:endParaRPr>
          </a:p>
        </p:txBody>
      </p:sp>
    </p:spTree>
    <p:extLst>
      <p:ext uri="{BB962C8B-B14F-4D97-AF65-F5344CB8AC3E}">
        <p14:creationId xmlns:p14="http://schemas.microsoft.com/office/powerpoint/2010/main" xmlns="" val="143846466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2" r:id="rId24"/>
    <p:sldLayoutId id="2147483723" r:id="rId25"/>
  </p:sldLayoutIdLst>
  <p:hf sldNum="0" hdr="0" ftr="0"/>
  <p:txStyles>
    <p:titleStyle>
      <a:lvl1pPr algn="l" rtl="0" eaLnBrk="0" fontAlgn="base" hangingPunct="0">
        <a:lnSpc>
          <a:spcPct val="90000"/>
        </a:lnSpc>
        <a:spcBef>
          <a:spcPct val="0"/>
        </a:spcBef>
        <a:spcAft>
          <a:spcPct val="0"/>
        </a:spcAft>
        <a:defRPr sz="28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2pPr>
      <a:lvl3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3pPr>
      <a:lvl4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4pPr>
      <a:lvl5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5pPr>
      <a:lvl6pPr marL="457200" algn="l" rtl="0" fontAlgn="base">
        <a:lnSpc>
          <a:spcPct val="90000"/>
        </a:lnSpc>
        <a:spcBef>
          <a:spcPct val="0"/>
        </a:spcBef>
        <a:spcAft>
          <a:spcPct val="0"/>
        </a:spcAft>
        <a:defRPr sz="2800">
          <a:solidFill>
            <a:schemeClr val="tx1"/>
          </a:solidFill>
          <a:latin typeface="Arial" pitchFamily="34" charset="0"/>
        </a:defRPr>
      </a:lvl6pPr>
      <a:lvl7pPr marL="914400" algn="l" rtl="0" fontAlgn="base">
        <a:lnSpc>
          <a:spcPct val="90000"/>
        </a:lnSpc>
        <a:spcBef>
          <a:spcPct val="0"/>
        </a:spcBef>
        <a:spcAft>
          <a:spcPct val="0"/>
        </a:spcAft>
        <a:defRPr sz="2800">
          <a:solidFill>
            <a:schemeClr val="tx1"/>
          </a:solidFill>
          <a:latin typeface="Arial" pitchFamily="34" charset="0"/>
        </a:defRPr>
      </a:lvl7pPr>
      <a:lvl8pPr marL="1371600" algn="l" rtl="0" fontAlgn="base">
        <a:lnSpc>
          <a:spcPct val="90000"/>
        </a:lnSpc>
        <a:spcBef>
          <a:spcPct val="0"/>
        </a:spcBef>
        <a:spcAft>
          <a:spcPct val="0"/>
        </a:spcAft>
        <a:defRPr sz="2800">
          <a:solidFill>
            <a:schemeClr val="tx1"/>
          </a:solidFill>
          <a:latin typeface="Arial" pitchFamily="34" charset="0"/>
        </a:defRPr>
      </a:lvl8pPr>
      <a:lvl9pPr marL="1828800" algn="l" rtl="0" fontAlgn="base">
        <a:lnSpc>
          <a:spcPct val="90000"/>
        </a:lnSpc>
        <a:spcBef>
          <a:spcPct val="0"/>
        </a:spcBef>
        <a:spcAft>
          <a:spcPct val="0"/>
        </a:spcAft>
        <a:defRPr sz="2800">
          <a:solidFill>
            <a:schemeClr val="tx1"/>
          </a:solidFill>
          <a:latin typeface="Arial" pitchFamily="34" charset="0"/>
        </a:defRPr>
      </a:lvl9pPr>
    </p:titleStyle>
    <p:bodyStyle>
      <a:lvl1pPr marL="228600" indent="-228600" algn="l" rtl="0" eaLnBrk="0" fontAlgn="base" hangingPunct="0">
        <a:spcBef>
          <a:spcPts val="900"/>
        </a:spcBef>
        <a:spcAft>
          <a:spcPct val="0"/>
        </a:spcAft>
        <a:buFont typeface="Wingdings" pitchFamily="2" charset="2"/>
        <a:buChar char="§"/>
        <a:defRPr sz="1600" kern="1200">
          <a:solidFill>
            <a:schemeClr val="tx2"/>
          </a:solidFill>
          <a:latin typeface="+mn-lt"/>
          <a:ea typeface="MS PGothic" pitchFamily="34" charset="-128"/>
          <a:cs typeface="+mn-cs"/>
        </a:defRPr>
      </a:lvl1pPr>
      <a:lvl2pPr marL="457200" indent="-228600" algn="l" rtl="0" eaLnBrk="0" fontAlgn="base" hangingPunct="0">
        <a:spcBef>
          <a:spcPct val="0"/>
        </a:spcBef>
        <a:spcAft>
          <a:spcPct val="0"/>
        </a:spcAft>
        <a:buFont typeface="Arial" pitchFamily="34" charset="0"/>
        <a:buChar char="–"/>
        <a:defRPr sz="1600" kern="1200">
          <a:solidFill>
            <a:schemeClr val="tx2"/>
          </a:solidFill>
          <a:latin typeface="+mn-lt"/>
          <a:ea typeface="MS PGothic" pitchFamily="34" charset="-128"/>
          <a:cs typeface="+mn-cs"/>
        </a:defRPr>
      </a:lvl2pPr>
      <a:lvl3pPr marL="685800" indent="-228600" algn="l" rtl="0" eaLnBrk="0" fontAlgn="base" hangingPunct="0">
        <a:spcBef>
          <a:spcPct val="0"/>
        </a:spcBef>
        <a:spcAft>
          <a:spcPct val="0"/>
        </a:spcAft>
        <a:buFont typeface="Wingdings" pitchFamily="2" charset="2"/>
        <a:buChar char="§"/>
        <a:defRPr sz="16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347472" y="1828800"/>
            <a:ext cx="8420100" cy="42751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8" name="Slide Number Placeholder 4"/>
          <p:cNvSpPr txBox="1">
            <a:spLocks/>
          </p:cNvSpPr>
          <p:nvPr userDrawn="1"/>
        </p:nvSpPr>
        <p:spPr>
          <a:xfrm>
            <a:off x="358775" y="6577013"/>
            <a:ext cx="333375" cy="165100"/>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lnSpc>
                <a:spcPct val="100000"/>
              </a:lnSpc>
              <a:defRPr/>
            </a:pPr>
            <a:fld id="{0E98AB2E-B6D1-4FB4-A73B-507375FCACCD}" type="slidenum">
              <a:rPr lang="en-US" sz="800" smtClean="0">
                <a:solidFill>
                  <a:srgbClr val="666666"/>
                </a:solidFill>
              </a:rPr>
              <a:pPr eaLnBrk="1" hangingPunct="1">
                <a:lnSpc>
                  <a:spcPct val="100000"/>
                </a:lnSpc>
                <a:defRPr/>
              </a:pPr>
              <a:t>‹#›</a:t>
            </a:fld>
            <a:endParaRPr lang="en-US" sz="800" dirty="0" smtClean="0">
              <a:solidFill>
                <a:srgbClr val="666666"/>
              </a:solidFill>
            </a:endParaRPr>
          </a:p>
        </p:txBody>
      </p:sp>
      <p:pic>
        <p:nvPicPr>
          <p:cNvPr id="2055" name="Picture 21"/>
          <p:cNvPicPr>
            <a:picLocks noChangeAspect="1"/>
          </p:cNvPicPr>
          <p:nvPr userDrawn="1"/>
        </p:nvPicPr>
        <p:blipFill>
          <a:blip r:embed="rId27" cstate="print"/>
          <a:srcRect/>
          <a:stretch>
            <a:fillRect/>
          </a:stretch>
        </p:blipFill>
        <p:spPr bwMode="auto">
          <a:xfrm>
            <a:off x="8778875" y="6172200"/>
            <a:ext cx="204788" cy="503238"/>
          </a:xfrm>
          <a:prstGeom prst="rect">
            <a:avLst/>
          </a:prstGeom>
          <a:noFill/>
          <a:ln w="9525">
            <a:noFill/>
            <a:miter lim="800000"/>
            <a:headEnd/>
            <a:tailEnd/>
          </a:ln>
        </p:spPr>
      </p:pic>
      <p:sp>
        <p:nvSpPr>
          <p:cNvPr id="8" name="Date Placeholder 2"/>
          <p:cNvSpPr txBox="1">
            <a:spLocks/>
          </p:cNvSpPr>
          <p:nvPr userDrawn="1"/>
        </p:nvSpPr>
        <p:spPr>
          <a:xfrm>
            <a:off x="2090738" y="6577013"/>
            <a:ext cx="1004887" cy="138112"/>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0"/>
              </a:spcBef>
              <a:spcAft>
                <a:spcPts val="0"/>
              </a:spcAft>
              <a:defRPr/>
            </a:pPr>
            <a:fld id="{7C9968D1-C8E5-4FE3-AED4-7D4518C301B3}" type="datetime3">
              <a:rPr lang="en-US" smtClean="0">
                <a:solidFill>
                  <a:srgbClr val="666666"/>
                </a:solidFill>
              </a:rPr>
              <a:pPr fontAlgn="auto">
                <a:lnSpc>
                  <a:spcPct val="100000"/>
                </a:lnSpc>
                <a:spcBef>
                  <a:spcPts val="0"/>
                </a:spcBef>
                <a:spcAft>
                  <a:spcPts val="0"/>
                </a:spcAft>
                <a:defRPr/>
              </a:pPr>
              <a:t>30 November 2019</a:t>
            </a:fld>
            <a:endParaRPr lang="en-US" dirty="0" smtClean="0">
              <a:solidFill>
                <a:srgbClr val="666666"/>
              </a:solidFill>
            </a:endParaRPr>
          </a:p>
        </p:txBody>
      </p:sp>
    </p:spTree>
    <p:extLst>
      <p:ext uri="{BB962C8B-B14F-4D97-AF65-F5344CB8AC3E}">
        <p14:creationId xmlns:p14="http://schemas.microsoft.com/office/powerpoint/2010/main" xmlns="" val="141798276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50" r:id="rId25"/>
  </p:sldLayoutIdLst>
  <p:hf sldNum="0" hdr="0" ftr="0"/>
  <p:txStyles>
    <p:titleStyle>
      <a:lvl1pPr algn="l" rtl="0" eaLnBrk="0" fontAlgn="base" hangingPunct="0">
        <a:lnSpc>
          <a:spcPct val="90000"/>
        </a:lnSpc>
        <a:spcBef>
          <a:spcPct val="0"/>
        </a:spcBef>
        <a:spcAft>
          <a:spcPct val="0"/>
        </a:spcAft>
        <a:defRPr sz="28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2pPr>
      <a:lvl3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3pPr>
      <a:lvl4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4pPr>
      <a:lvl5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5pPr>
      <a:lvl6pPr marL="457200" algn="l" rtl="0" fontAlgn="base">
        <a:lnSpc>
          <a:spcPct val="90000"/>
        </a:lnSpc>
        <a:spcBef>
          <a:spcPct val="0"/>
        </a:spcBef>
        <a:spcAft>
          <a:spcPct val="0"/>
        </a:spcAft>
        <a:defRPr sz="2800">
          <a:solidFill>
            <a:schemeClr val="tx1"/>
          </a:solidFill>
          <a:latin typeface="Arial" pitchFamily="34" charset="0"/>
        </a:defRPr>
      </a:lvl6pPr>
      <a:lvl7pPr marL="914400" algn="l" rtl="0" fontAlgn="base">
        <a:lnSpc>
          <a:spcPct val="90000"/>
        </a:lnSpc>
        <a:spcBef>
          <a:spcPct val="0"/>
        </a:spcBef>
        <a:spcAft>
          <a:spcPct val="0"/>
        </a:spcAft>
        <a:defRPr sz="2800">
          <a:solidFill>
            <a:schemeClr val="tx1"/>
          </a:solidFill>
          <a:latin typeface="Arial" pitchFamily="34" charset="0"/>
        </a:defRPr>
      </a:lvl7pPr>
      <a:lvl8pPr marL="1371600" algn="l" rtl="0" fontAlgn="base">
        <a:lnSpc>
          <a:spcPct val="90000"/>
        </a:lnSpc>
        <a:spcBef>
          <a:spcPct val="0"/>
        </a:spcBef>
        <a:spcAft>
          <a:spcPct val="0"/>
        </a:spcAft>
        <a:defRPr sz="2800">
          <a:solidFill>
            <a:schemeClr val="tx1"/>
          </a:solidFill>
          <a:latin typeface="Arial" pitchFamily="34" charset="0"/>
        </a:defRPr>
      </a:lvl8pPr>
      <a:lvl9pPr marL="1828800" algn="l" rtl="0" fontAlgn="base">
        <a:lnSpc>
          <a:spcPct val="90000"/>
        </a:lnSpc>
        <a:spcBef>
          <a:spcPct val="0"/>
        </a:spcBef>
        <a:spcAft>
          <a:spcPct val="0"/>
        </a:spcAft>
        <a:defRPr sz="2800">
          <a:solidFill>
            <a:schemeClr val="tx1"/>
          </a:solidFill>
          <a:latin typeface="Arial" pitchFamily="34" charset="0"/>
        </a:defRPr>
      </a:lvl9pPr>
    </p:titleStyle>
    <p:bodyStyle>
      <a:lvl1pPr marL="228600" indent="-228600" algn="l" rtl="0" eaLnBrk="0" fontAlgn="base" hangingPunct="0">
        <a:spcBef>
          <a:spcPts val="900"/>
        </a:spcBef>
        <a:spcAft>
          <a:spcPct val="0"/>
        </a:spcAft>
        <a:buFont typeface="Wingdings" pitchFamily="2" charset="2"/>
        <a:buChar char="§"/>
        <a:defRPr sz="1600" kern="1200">
          <a:solidFill>
            <a:schemeClr val="tx2"/>
          </a:solidFill>
          <a:latin typeface="+mn-lt"/>
          <a:ea typeface="MS PGothic" pitchFamily="34" charset="-128"/>
          <a:cs typeface="+mn-cs"/>
        </a:defRPr>
      </a:lvl1pPr>
      <a:lvl2pPr marL="457200" indent="-228600" algn="l" rtl="0" eaLnBrk="0" fontAlgn="base" hangingPunct="0">
        <a:spcBef>
          <a:spcPct val="0"/>
        </a:spcBef>
        <a:spcAft>
          <a:spcPct val="0"/>
        </a:spcAft>
        <a:buFont typeface="Arial" pitchFamily="34" charset="0"/>
        <a:buChar char="–"/>
        <a:defRPr sz="1600" kern="1200">
          <a:solidFill>
            <a:schemeClr val="tx2"/>
          </a:solidFill>
          <a:latin typeface="+mn-lt"/>
          <a:ea typeface="MS PGothic" pitchFamily="34" charset="-128"/>
          <a:cs typeface="+mn-cs"/>
        </a:defRPr>
      </a:lvl2pPr>
      <a:lvl3pPr marL="685800" indent="-228600" algn="l" rtl="0" eaLnBrk="0" fontAlgn="base" hangingPunct="0">
        <a:spcBef>
          <a:spcPct val="0"/>
        </a:spcBef>
        <a:spcAft>
          <a:spcPct val="0"/>
        </a:spcAft>
        <a:buFont typeface="Wingdings" pitchFamily="2" charset="2"/>
        <a:buChar char="§"/>
        <a:defRPr sz="16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347472" y="1828800"/>
            <a:ext cx="8420100" cy="42751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8" name="Slide Number Placeholder 4"/>
          <p:cNvSpPr txBox="1">
            <a:spLocks/>
          </p:cNvSpPr>
          <p:nvPr userDrawn="1"/>
        </p:nvSpPr>
        <p:spPr>
          <a:xfrm>
            <a:off x="358775" y="6577013"/>
            <a:ext cx="333375" cy="165100"/>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lnSpc>
                <a:spcPct val="100000"/>
              </a:lnSpc>
              <a:defRPr/>
            </a:pPr>
            <a:fld id="{0E98AB2E-B6D1-4FB4-A73B-507375FCACCD}" type="slidenum">
              <a:rPr lang="en-US" sz="800" smtClean="0">
                <a:solidFill>
                  <a:srgbClr val="666666"/>
                </a:solidFill>
              </a:rPr>
              <a:pPr eaLnBrk="1" hangingPunct="1">
                <a:lnSpc>
                  <a:spcPct val="100000"/>
                </a:lnSpc>
                <a:defRPr/>
              </a:pPr>
              <a:t>‹#›</a:t>
            </a:fld>
            <a:endParaRPr lang="en-US" sz="800" dirty="0" smtClean="0">
              <a:solidFill>
                <a:srgbClr val="666666"/>
              </a:solidFill>
            </a:endParaRPr>
          </a:p>
        </p:txBody>
      </p:sp>
      <p:pic>
        <p:nvPicPr>
          <p:cNvPr id="2055" name="Picture 21"/>
          <p:cNvPicPr>
            <a:picLocks noChangeAspect="1"/>
          </p:cNvPicPr>
          <p:nvPr userDrawn="1"/>
        </p:nvPicPr>
        <p:blipFill>
          <a:blip r:embed="rId27" cstate="print"/>
          <a:srcRect/>
          <a:stretch>
            <a:fillRect/>
          </a:stretch>
        </p:blipFill>
        <p:spPr bwMode="auto">
          <a:xfrm>
            <a:off x="8778875" y="6172200"/>
            <a:ext cx="204788" cy="503238"/>
          </a:xfrm>
          <a:prstGeom prst="rect">
            <a:avLst/>
          </a:prstGeom>
          <a:noFill/>
          <a:ln w="9525">
            <a:noFill/>
            <a:miter lim="800000"/>
            <a:headEnd/>
            <a:tailEnd/>
          </a:ln>
        </p:spPr>
      </p:pic>
      <p:sp>
        <p:nvSpPr>
          <p:cNvPr id="8" name="Date Placeholder 2"/>
          <p:cNvSpPr txBox="1">
            <a:spLocks/>
          </p:cNvSpPr>
          <p:nvPr userDrawn="1"/>
        </p:nvSpPr>
        <p:spPr>
          <a:xfrm>
            <a:off x="2090738" y="6577013"/>
            <a:ext cx="1004887" cy="138112"/>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0"/>
              </a:spcBef>
              <a:spcAft>
                <a:spcPts val="0"/>
              </a:spcAft>
              <a:defRPr/>
            </a:pPr>
            <a:fld id="{7C9968D1-C8E5-4FE3-AED4-7D4518C301B3}" type="datetime3">
              <a:rPr lang="en-US" smtClean="0">
                <a:solidFill>
                  <a:srgbClr val="666666"/>
                </a:solidFill>
              </a:rPr>
              <a:pPr fontAlgn="auto">
                <a:lnSpc>
                  <a:spcPct val="100000"/>
                </a:lnSpc>
                <a:spcBef>
                  <a:spcPts val="0"/>
                </a:spcBef>
                <a:spcAft>
                  <a:spcPts val="0"/>
                </a:spcAft>
                <a:defRPr/>
              </a:pPr>
              <a:t>30 November 2019</a:t>
            </a:fld>
            <a:endParaRPr lang="en-US" dirty="0" smtClean="0">
              <a:solidFill>
                <a:srgbClr val="666666"/>
              </a:solidFill>
            </a:endParaRPr>
          </a:p>
        </p:txBody>
      </p:sp>
    </p:spTree>
    <p:extLst>
      <p:ext uri="{BB962C8B-B14F-4D97-AF65-F5344CB8AC3E}">
        <p14:creationId xmlns:p14="http://schemas.microsoft.com/office/powerpoint/2010/main" xmlns="" val="338075310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Lst>
  <p:hf sldNum="0" hdr="0" ftr="0"/>
  <p:txStyles>
    <p:titleStyle>
      <a:lvl1pPr algn="l" rtl="0" eaLnBrk="0" fontAlgn="base" hangingPunct="0">
        <a:lnSpc>
          <a:spcPct val="90000"/>
        </a:lnSpc>
        <a:spcBef>
          <a:spcPct val="0"/>
        </a:spcBef>
        <a:spcAft>
          <a:spcPct val="0"/>
        </a:spcAft>
        <a:defRPr sz="28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2pPr>
      <a:lvl3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3pPr>
      <a:lvl4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4pPr>
      <a:lvl5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5pPr>
      <a:lvl6pPr marL="457200" algn="l" rtl="0" fontAlgn="base">
        <a:lnSpc>
          <a:spcPct val="90000"/>
        </a:lnSpc>
        <a:spcBef>
          <a:spcPct val="0"/>
        </a:spcBef>
        <a:spcAft>
          <a:spcPct val="0"/>
        </a:spcAft>
        <a:defRPr sz="2800">
          <a:solidFill>
            <a:schemeClr val="tx1"/>
          </a:solidFill>
          <a:latin typeface="Arial" pitchFamily="34" charset="0"/>
        </a:defRPr>
      </a:lvl6pPr>
      <a:lvl7pPr marL="914400" algn="l" rtl="0" fontAlgn="base">
        <a:lnSpc>
          <a:spcPct val="90000"/>
        </a:lnSpc>
        <a:spcBef>
          <a:spcPct val="0"/>
        </a:spcBef>
        <a:spcAft>
          <a:spcPct val="0"/>
        </a:spcAft>
        <a:defRPr sz="2800">
          <a:solidFill>
            <a:schemeClr val="tx1"/>
          </a:solidFill>
          <a:latin typeface="Arial" pitchFamily="34" charset="0"/>
        </a:defRPr>
      </a:lvl7pPr>
      <a:lvl8pPr marL="1371600" algn="l" rtl="0" fontAlgn="base">
        <a:lnSpc>
          <a:spcPct val="90000"/>
        </a:lnSpc>
        <a:spcBef>
          <a:spcPct val="0"/>
        </a:spcBef>
        <a:spcAft>
          <a:spcPct val="0"/>
        </a:spcAft>
        <a:defRPr sz="2800">
          <a:solidFill>
            <a:schemeClr val="tx1"/>
          </a:solidFill>
          <a:latin typeface="Arial" pitchFamily="34" charset="0"/>
        </a:defRPr>
      </a:lvl8pPr>
      <a:lvl9pPr marL="1828800" algn="l" rtl="0" fontAlgn="base">
        <a:lnSpc>
          <a:spcPct val="90000"/>
        </a:lnSpc>
        <a:spcBef>
          <a:spcPct val="0"/>
        </a:spcBef>
        <a:spcAft>
          <a:spcPct val="0"/>
        </a:spcAft>
        <a:defRPr sz="2800">
          <a:solidFill>
            <a:schemeClr val="tx1"/>
          </a:solidFill>
          <a:latin typeface="Arial" pitchFamily="34" charset="0"/>
        </a:defRPr>
      </a:lvl9pPr>
    </p:titleStyle>
    <p:bodyStyle>
      <a:lvl1pPr marL="228600" indent="-228600" algn="l" rtl="0" eaLnBrk="0" fontAlgn="base" hangingPunct="0">
        <a:spcBef>
          <a:spcPts val="900"/>
        </a:spcBef>
        <a:spcAft>
          <a:spcPct val="0"/>
        </a:spcAft>
        <a:buFont typeface="Wingdings" pitchFamily="2" charset="2"/>
        <a:buChar char="§"/>
        <a:defRPr sz="1600" kern="1200">
          <a:solidFill>
            <a:schemeClr val="tx2"/>
          </a:solidFill>
          <a:latin typeface="+mn-lt"/>
          <a:ea typeface="MS PGothic" pitchFamily="34" charset="-128"/>
          <a:cs typeface="+mn-cs"/>
        </a:defRPr>
      </a:lvl1pPr>
      <a:lvl2pPr marL="457200" indent="-228600" algn="l" rtl="0" eaLnBrk="0" fontAlgn="base" hangingPunct="0">
        <a:spcBef>
          <a:spcPct val="0"/>
        </a:spcBef>
        <a:spcAft>
          <a:spcPct val="0"/>
        </a:spcAft>
        <a:buFont typeface="Arial" pitchFamily="34" charset="0"/>
        <a:buChar char="–"/>
        <a:defRPr sz="1600" kern="1200">
          <a:solidFill>
            <a:schemeClr val="tx2"/>
          </a:solidFill>
          <a:latin typeface="+mn-lt"/>
          <a:ea typeface="MS PGothic" pitchFamily="34" charset="-128"/>
          <a:cs typeface="+mn-cs"/>
        </a:defRPr>
      </a:lvl2pPr>
      <a:lvl3pPr marL="685800" indent="-228600" algn="l" rtl="0" eaLnBrk="0" fontAlgn="base" hangingPunct="0">
        <a:spcBef>
          <a:spcPct val="0"/>
        </a:spcBef>
        <a:spcAft>
          <a:spcPct val="0"/>
        </a:spcAft>
        <a:buFont typeface="Wingdings" pitchFamily="2" charset="2"/>
        <a:buChar char="§"/>
        <a:defRPr sz="16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57228936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FD7C01-DF0B-436C-86AD-8C9AA6A89208}"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F70375D-0AB8-40E5-A083-AECB0AC9D57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55450328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Microsoft_SQL_Server" TargetMode="External"/><Relationship Id="rId13" Type="http://schemas.openxmlformats.org/officeDocument/2006/relationships/hyperlink" Target="https://en.wikipedia.org/wiki/SQLite" TargetMode="External"/><Relationship Id="rId3" Type="http://schemas.openxmlformats.org/officeDocument/2006/relationships/hyperlink" Target="https://en.wikipedia.org/wiki/MySQL" TargetMode="External"/><Relationship Id="rId7" Type="http://schemas.openxmlformats.org/officeDocument/2006/relationships/hyperlink" Target="https://en.wikipedia.org/wiki/MariaDB" TargetMode="External"/><Relationship Id="rId12" Type="http://schemas.openxmlformats.org/officeDocument/2006/relationships/hyperlink" Target="https://en.wikipedia.org/wiki/MemSQL" TargetMode="External"/><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hyperlink" Target="https://en.wikipedia.org/wiki/MongoDB" TargetMode="External"/><Relationship Id="rId11" Type="http://schemas.openxmlformats.org/officeDocument/2006/relationships/hyperlink" Target="https://en.wikipedia.org/wiki/SAP_HANA" TargetMode="External"/><Relationship Id="rId5" Type="http://schemas.openxmlformats.org/officeDocument/2006/relationships/hyperlink" Target="https://en.wikipedia.org/wiki/EnterpriseDB" TargetMode="External"/><Relationship Id="rId10" Type="http://schemas.openxmlformats.org/officeDocument/2006/relationships/hyperlink" Target="https://en.wikipedia.org/wiki/Sybase" TargetMode="External"/><Relationship Id="rId4" Type="http://schemas.openxmlformats.org/officeDocument/2006/relationships/hyperlink" Target="https://en.wikipedia.org/wiki/PostgreSQL" TargetMode="External"/><Relationship Id="rId9" Type="http://schemas.openxmlformats.org/officeDocument/2006/relationships/hyperlink" Target="https://en.wikipedia.org/wiki/Oracle_Database" TargetMode="External"/><Relationship Id="rId14" Type="http://schemas.openxmlformats.org/officeDocument/2006/relationships/hyperlink" Target="https://en.wikipedia.org/wiki/IBM_DB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ata_definition_language" TargetMode="External"/><Relationship Id="rId2" Type="http://schemas.openxmlformats.org/officeDocument/2006/relationships/notesSlide" Target="../notesSlides/notesSlide7.xml"/><Relationship Id="rId1" Type="http://schemas.openxmlformats.org/officeDocument/2006/relationships/slideLayout" Target="../slideLayouts/slideLayout77.xml"/><Relationship Id="rId5" Type="http://schemas.openxmlformats.org/officeDocument/2006/relationships/hyperlink" Target="https://en.wikipedia.org/wiki/Query_language" TargetMode="External"/><Relationship Id="rId4" Type="http://schemas.openxmlformats.org/officeDocument/2006/relationships/hyperlink" Target="https://en.wikipedia.org/wiki/Data_manipulation_languag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628650" y="5047488"/>
            <a:ext cx="7886700" cy="667512"/>
          </a:xfrm>
        </p:spPr>
        <p:txBody>
          <a:bodyPr>
            <a:normAutofit/>
          </a:bodyPr>
          <a:lstStyle/>
          <a:p>
            <a:pPr marL="0" indent="0" algn="ctr">
              <a:buNone/>
            </a:pPr>
            <a:r>
              <a:rPr lang="en-US" sz="2400" b="1" dirty="0" err="1" smtClean="0">
                <a:solidFill>
                  <a:schemeClr val="bg1"/>
                </a:solidFill>
                <a:latin typeface="Arial" panose="020B0604020202020204" pitchFamily="34" charset="0"/>
                <a:cs typeface="Arial" panose="020B0604020202020204" pitchFamily="34" charset="0"/>
              </a:rPr>
              <a:t>Azeez</a:t>
            </a:r>
            <a:r>
              <a:rPr lang="en-US" sz="2400" b="1" dirty="0" smtClean="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Busari</a:t>
            </a:r>
            <a:r>
              <a:rPr lang="en-US" sz="2400" b="1" dirty="0" smtClean="0">
                <a:solidFill>
                  <a:schemeClr val="bg1"/>
                </a:solidFill>
                <a:latin typeface="Arial" panose="020B0604020202020204" pitchFamily="34" charset="0"/>
                <a:cs typeface="Arial" panose="020B0604020202020204" pitchFamily="34" charset="0"/>
              </a:rPr>
              <a:t> - November </a:t>
            </a:r>
            <a:r>
              <a:rPr lang="en-US" sz="2400" b="1" dirty="0" smtClean="0">
                <a:solidFill>
                  <a:schemeClr val="bg1"/>
                </a:solidFill>
                <a:latin typeface="Arial" panose="020B0604020202020204" pitchFamily="34" charset="0"/>
                <a:cs typeface="Arial" panose="020B0604020202020204" pitchFamily="34" charset="0"/>
              </a:rPr>
              <a:t>2019</a:t>
            </a:r>
          </a:p>
        </p:txBody>
      </p:sp>
      <p:sp>
        <p:nvSpPr>
          <p:cNvPr id="3" name="Content Placeholder 2"/>
          <p:cNvSpPr txBox="1">
            <a:spLocks/>
          </p:cNvSpPr>
          <p:nvPr/>
        </p:nvSpPr>
        <p:spPr>
          <a:xfrm>
            <a:off x="628650" y="2789356"/>
            <a:ext cx="7886700" cy="1124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200" kern="1200" dirty="0" smtClean="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200" kern="1200" dirty="0" smtClean="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200" kern="1200" dirty="0" smtClean="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200" kern="1200" dirty="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sz="4800" b="1" dirty="0" smtClean="0">
                <a:solidFill>
                  <a:schemeClr val="bg1"/>
                </a:solidFill>
                <a:latin typeface="Arial" panose="020B0604020202020204" pitchFamily="34" charset="0"/>
                <a:cs typeface="Arial" panose="020B0604020202020204" pitchFamily="34" charset="0"/>
              </a:rPr>
              <a:t>SQL</a:t>
            </a:r>
            <a:r>
              <a:rPr lang="en" sz="4800" b="1" dirty="0" smtClean="0">
                <a:solidFill>
                  <a:schemeClr val="bg1"/>
                </a:solidFill>
                <a:latin typeface="Arial" panose="020B0604020202020204" pitchFamily="34" charset="0"/>
                <a:cs typeface="Arial" panose="020B0604020202020204" pitchFamily="34" charset="0"/>
              </a:rPr>
              <a:t> </a:t>
            </a:r>
            <a:r>
              <a:rPr lang="en" sz="4800" b="1" dirty="0" smtClean="0">
                <a:solidFill>
                  <a:schemeClr val="bg1"/>
                </a:solidFill>
                <a:latin typeface="Arial" panose="020B0604020202020204" pitchFamily="34" charset="0"/>
                <a:cs typeface="Arial" panose="020B0604020202020204" pitchFamily="34" charset="0"/>
              </a:rPr>
              <a:t>for Data Science</a:t>
            </a:r>
            <a:endParaRPr lang="en-GB" sz="4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82066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Database Objects (Cont’d)</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6601" y="1070140"/>
            <a:ext cx="8733623" cy="5576911"/>
          </a:xfrm>
          <a:prstGeom prst="rect">
            <a:avLst/>
          </a:prstGeom>
          <a:noFill/>
        </p:spPr>
        <p:txBody>
          <a:bodyPr wrap="square" rtlCol="0">
            <a:spAutoFit/>
          </a:bodyPr>
          <a:lstStyle/>
          <a:p>
            <a:pPr marL="285750" indent="-285750">
              <a:buFont typeface="Arial" panose="020B0604020202020204" pitchFamily="34" charset="0"/>
              <a:buChar char="•"/>
            </a:pPr>
            <a:r>
              <a:rPr lang="en-US" sz="1800" dirty="0"/>
              <a:t>A stored </a:t>
            </a:r>
            <a:r>
              <a:rPr lang="en-US" sz="1800" b="1" dirty="0"/>
              <a:t>function</a:t>
            </a:r>
            <a:r>
              <a:rPr lang="en-US" sz="1800" dirty="0"/>
              <a:t> (also called a user </a:t>
            </a:r>
            <a:r>
              <a:rPr lang="en-US" sz="1800" b="1" dirty="0"/>
              <a:t>function</a:t>
            </a:r>
            <a:r>
              <a:rPr lang="en-US" sz="1800" dirty="0"/>
              <a:t> or user-defined </a:t>
            </a:r>
            <a:r>
              <a:rPr lang="en-US" sz="1800" b="1" dirty="0"/>
              <a:t>function</a:t>
            </a:r>
            <a:r>
              <a:rPr lang="en-US" sz="1800" dirty="0"/>
              <a:t>) is a set </a:t>
            </a:r>
            <a:r>
              <a:rPr lang="en-US" sz="1800" dirty="0" smtClean="0"/>
              <a:t>of </a:t>
            </a:r>
            <a:r>
              <a:rPr lang="en-US" sz="1800" b="1" dirty="0" smtClean="0"/>
              <a:t>PL/SQL</a:t>
            </a:r>
            <a:r>
              <a:rPr lang="en-US" sz="1800" dirty="0"/>
              <a:t> statements you can call by name. Stored </a:t>
            </a:r>
            <a:r>
              <a:rPr lang="en-US" sz="1800" b="1" dirty="0"/>
              <a:t>functions</a:t>
            </a:r>
            <a:r>
              <a:rPr lang="en-US" sz="1800" dirty="0"/>
              <a:t> are very similar to procedures, except that a </a:t>
            </a:r>
            <a:r>
              <a:rPr lang="en-US" sz="1800" b="1" dirty="0"/>
              <a:t>function</a:t>
            </a:r>
            <a:r>
              <a:rPr lang="en-US" sz="1800" dirty="0"/>
              <a:t> returns a value to the environment in which it is called</a:t>
            </a:r>
            <a:r>
              <a:rPr lang="en-US" sz="1800" dirty="0" smtClean="0"/>
              <a:t>.</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A </a:t>
            </a:r>
            <a:r>
              <a:rPr lang="en-US" sz="1800" b="1" dirty="0"/>
              <a:t>procedure</a:t>
            </a:r>
            <a:r>
              <a:rPr lang="en-US" sz="1800" dirty="0"/>
              <a:t> is a group of PL/</a:t>
            </a:r>
            <a:r>
              <a:rPr lang="en-US" sz="1800" b="1" dirty="0"/>
              <a:t>SQL</a:t>
            </a:r>
            <a:r>
              <a:rPr lang="en-US" sz="1800" dirty="0"/>
              <a:t> statements that you can call by name. A call specification (sometimes called call spec) declares a Java method or a third-generation language (3GL) routine so that it can be called from </a:t>
            </a:r>
            <a:r>
              <a:rPr lang="en-US" sz="1800" b="1" dirty="0"/>
              <a:t>SQL</a:t>
            </a:r>
            <a:r>
              <a:rPr lang="en-US" sz="1800" dirty="0"/>
              <a:t> and PL/</a:t>
            </a:r>
            <a:r>
              <a:rPr lang="en-US" sz="1800" b="1" dirty="0"/>
              <a:t>SQL</a:t>
            </a:r>
            <a:r>
              <a:rPr lang="en-US" sz="1800" dirty="0"/>
              <a:t>. The call spec tells Oracle Database which Java method to invoke when a call is made</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a:t>
            </a:r>
            <a:r>
              <a:rPr lang="en-US" sz="1800" b="1" dirty="0" smtClean="0"/>
              <a:t>package</a:t>
            </a:r>
            <a:r>
              <a:rPr lang="en-US" sz="1800" dirty="0" smtClean="0"/>
              <a:t> is </a:t>
            </a:r>
            <a:r>
              <a:rPr lang="en-US" sz="1800" dirty="0"/>
              <a:t>an encapsulated collection of related procedures, functions, and other program objects stored together in the database. The </a:t>
            </a:r>
            <a:r>
              <a:rPr lang="en-US" sz="1800" b="1" dirty="0"/>
              <a:t>package specification</a:t>
            </a:r>
            <a:r>
              <a:rPr lang="en-US" sz="1800" dirty="0"/>
              <a:t> declares these objects. The </a:t>
            </a:r>
            <a:r>
              <a:rPr lang="en-US" sz="1800" b="1" dirty="0"/>
              <a:t>package</a:t>
            </a:r>
            <a:r>
              <a:rPr lang="en-US" sz="1800" dirty="0"/>
              <a:t> </a:t>
            </a:r>
            <a:r>
              <a:rPr lang="en-US" sz="1800" b="1" dirty="0"/>
              <a:t>body</a:t>
            </a:r>
            <a:r>
              <a:rPr lang="en-US" sz="1800" dirty="0"/>
              <a:t>, specified subsequently, defines these </a:t>
            </a:r>
            <a:r>
              <a:rPr lang="en-US" sz="1800" dirty="0" smtClean="0"/>
              <a:t>objects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t>A </a:t>
            </a:r>
            <a:r>
              <a:rPr lang="en-US" sz="1800" b="1" dirty="0" smtClean="0"/>
              <a:t>sequence</a:t>
            </a:r>
            <a:r>
              <a:rPr lang="en-US" sz="1800" dirty="0"/>
              <a:t> </a:t>
            </a:r>
            <a:r>
              <a:rPr lang="en-US" sz="1800" dirty="0" smtClean="0"/>
              <a:t>is </a:t>
            </a:r>
            <a:r>
              <a:rPr lang="en-US" sz="1800" dirty="0"/>
              <a:t>a database object from which multiple users may generate unique integers. You can use sequences to automatically generate primary key values</a:t>
            </a:r>
            <a:endParaRPr lang="en-US" sz="1800" dirty="0" smtClean="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a:t>
            </a:r>
            <a:r>
              <a:rPr lang="en-US" sz="1800" b="1" dirty="0"/>
              <a:t>index</a:t>
            </a:r>
            <a:r>
              <a:rPr lang="en-US" sz="1800" dirty="0"/>
              <a:t> is a schema object that contains an entry for each value that appears in the indexed column(s) of the table or cluster and provides direct, fast access to rows. Oracle Database supports several types of index</a:t>
            </a:r>
          </a:p>
        </p:txBody>
      </p:sp>
    </p:spTree>
    <p:extLst>
      <p:ext uri="{BB962C8B-B14F-4D97-AF65-F5344CB8AC3E}">
        <p14:creationId xmlns:p14="http://schemas.microsoft.com/office/powerpoint/2010/main" xmlns="" val="210520883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RDBMS Concepts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30765" y="1037150"/>
            <a:ext cx="8733623" cy="5992410"/>
          </a:xfrm>
          <a:prstGeom prst="rect">
            <a:avLst/>
          </a:prstGeom>
          <a:noFill/>
        </p:spPr>
        <p:txBody>
          <a:bodyPr wrap="square" rtlCol="0">
            <a:spAutoFit/>
          </a:bodyPr>
          <a:lstStyle/>
          <a:p>
            <a:pPr marL="285750" indent="-285750">
              <a:buFont typeface="Arial" panose="020B0604020202020204" pitchFamily="34" charset="0"/>
              <a:buChar char="•"/>
            </a:pPr>
            <a:r>
              <a:rPr lang="en-US" sz="1800" dirty="0"/>
              <a:t>RDBMS stands for </a:t>
            </a:r>
            <a:r>
              <a:rPr lang="en-US" sz="1800" b="1" u="sng" dirty="0"/>
              <a:t>R</a:t>
            </a:r>
            <a:r>
              <a:rPr lang="en-US" sz="1800" dirty="0"/>
              <a:t>elational </a:t>
            </a:r>
            <a:r>
              <a:rPr lang="en-US" sz="1800" b="1" u="sng" dirty="0"/>
              <a:t>D</a:t>
            </a:r>
            <a:r>
              <a:rPr lang="en-US" sz="1800" dirty="0"/>
              <a:t>atabase </a:t>
            </a:r>
            <a:r>
              <a:rPr lang="en-US" sz="1800" b="1" u="sng" dirty="0"/>
              <a:t>M</a:t>
            </a:r>
            <a:r>
              <a:rPr lang="en-US" sz="1800" dirty="0"/>
              <a:t>anagement </a:t>
            </a:r>
            <a:r>
              <a:rPr lang="en-US" sz="1800" b="1" u="sng" dirty="0"/>
              <a:t>S</a:t>
            </a:r>
            <a:r>
              <a:rPr lang="en-US" sz="1800" dirty="0"/>
              <a:t>ystem. RDBMS is the basis for SQL, and for all modern database systems like MS SQL Server, IBM DB2, Oracle, MySQL, and Microsoft Access</a:t>
            </a:r>
            <a:r>
              <a:rPr lang="en-US" sz="1800" dirty="0" smtClean="0"/>
              <a:t>.</a:t>
            </a:r>
          </a:p>
          <a:p>
            <a:endParaRPr lang="en-US" sz="1800" dirty="0"/>
          </a:p>
          <a:p>
            <a:pPr marL="285750" indent="-285750">
              <a:buFont typeface="Arial" panose="020B0604020202020204" pitchFamily="34" charset="0"/>
              <a:buChar char="•"/>
            </a:pPr>
            <a:r>
              <a:rPr lang="en-US" sz="1800" dirty="0"/>
              <a:t>A Relational database management system (RDBMS) is a database management system (DBMS) that is based on the relational model as introduced by E. F. </a:t>
            </a:r>
            <a:r>
              <a:rPr lang="en-US" sz="1800" dirty="0" err="1"/>
              <a:t>Codd</a:t>
            </a:r>
            <a:r>
              <a:rPr lang="en-US" sz="1800" dirty="0" smtClean="0"/>
              <a:t>.</a:t>
            </a:r>
          </a:p>
          <a:p>
            <a:pPr marL="285750" indent="-285750">
              <a:buFont typeface="Arial" panose="020B0604020202020204" pitchFamily="34" charset="0"/>
              <a:buChar char="•"/>
            </a:pPr>
            <a:endParaRPr lang="en-US" sz="1800" dirty="0"/>
          </a:p>
          <a:p>
            <a:r>
              <a:rPr lang="en-US" sz="1800" b="1" u="sng" dirty="0"/>
              <a:t>Data </a:t>
            </a:r>
            <a:r>
              <a:rPr lang="en-US" sz="1800" b="1" u="sng" dirty="0" smtClean="0"/>
              <a:t>Integrity</a:t>
            </a:r>
          </a:p>
          <a:p>
            <a:endParaRPr lang="en-US" sz="1800" dirty="0"/>
          </a:p>
          <a:p>
            <a:r>
              <a:rPr lang="en-US" sz="1800" dirty="0"/>
              <a:t>The following categories of data integrity exist with each RDBMS −</a:t>
            </a:r>
          </a:p>
          <a:p>
            <a:pPr marL="285750" indent="-285750">
              <a:lnSpc>
                <a:spcPct val="150000"/>
              </a:lnSpc>
              <a:buFont typeface="Arial" panose="020B0604020202020204" pitchFamily="34" charset="0"/>
              <a:buChar char="•"/>
            </a:pPr>
            <a:r>
              <a:rPr lang="en-US" sz="1800" b="1" dirty="0"/>
              <a:t>Entity Integrity −</a:t>
            </a:r>
            <a:r>
              <a:rPr lang="en-US" sz="1800" dirty="0"/>
              <a:t> There are no duplicate rows in a table.</a:t>
            </a:r>
          </a:p>
          <a:p>
            <a:pPr marL="285750" indent="-285750">
              <a:lnSpc>
                <a:spcPct val="150000"/>
              </a:lnSpc>
              <a:buFont typeface="Arial" panose="020B0604020202020204" pitchFamily="34" charset="0"/>
              <a:buChar char="•"/>
            </a:pPr>
            <a:r>
              <a:rPr lang="en-US" sz="1800" b="1" dirty="0"/>
              <a:t>Domain Integrity −</a:t>
            </a:r>
            <a:r>
              <a:rPr lang="en-US" sz="1800" dirty="0"/>
              <a:t> Enforces valid entries for a given column by restricting the type, the format, or the range of values.</a:t>
            </a:r>
          </a:p>
          <a:p>
            <a:pPr marL="285750" indent="-285750">
              <a:lnSpc>
                <a:spcPct val="150000"/>
              </a:lnSpc>
              <a:buFont typeface="Arial" panose="020B0604020202020204" pitchFamily="34" charset="0"/>
              <a:buChar char="•"/>
            </a:pPr>
            <a:r>
              <a:rPr lang="en-US" sz="1800" b="1" dirty="0"/>
              <a:t>Referential integrity −</a:t>
            </a:r>
            <a:r>
              <a:rPr lang="en-US" sz="1800" dirty="0"/>
              <a:t> Rows cannot be deleted, which are used by other records.</a:t>
            </a:r>
          </a:p>
          <a:p>
            <a:pPr marL="285750" indent="-285750">
              <a:lnSpc>
                <a:spcPct val="150000"/>
              </a:lnSpc>
              <a:buFont typeface="Arial" panose="020B0604020202020204" pitchFamily="34" charset="0"/>
              <a:buChar char="•"/>
            </a:pPr>
            <a:r>
              <a:rPr lang="en-US" sz="1800" b="1" dirty="0"/>
              <a:t>User-Defined Integrity −</a:t>
            </a:r>
            <a:r>
              <a:rPr lang="en-US" sz="1800" dirty="0"/>
              <a:t> Enforces some specific business rules that do not fall into entity, domain or referential integrity.</a:t>
            </a:r>
          </a:p>
          <a:p>
            <a:endParaRPr lang="en-US" sz="1800" dirty="0"/>
          </a:p>
        </p:txBody>
      </p:sp>
    </p:spTree>
    <p:extLst>
      <p:ext uri="{BB962C8B-B14F-4D97-AF65-F5344CB8AC3E}">
        <p14:creationId xmlns:p14="http://schemas.microsoft.com/office/powerpoint/2010/main" xmlns="" val="63070527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Operators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stretch>
            <a:fillRect/>
          </a:stretch>
        </p:blipFill>
        <p:spPr>
          <a:xfrm>
            <a:off x="271974" y="1425348"/>
            <a:ext cx="3713252" cy="4148138"/>
          </a:xfrm>
          <a:prstGeom prst="rect">
            <a:avLst/>
          </a:prstGeom>
        </p:spPr>
      </p:pic>
      <p:pic>
        <p:nvPicPr>
          <p:cNvPr id="6" name="Picture 5"/>
          <p:cNvPicPr>
            <a:picLocks noChangeAspect="1"/>
          </p:cNvPicPr>
          <p:nvPr/>
        </p:nvPicPr>
        <p:blipFill>
          <a:blip r:embed="rId4" cstate="print"/>
          <a:stretch>
            <a:fillRect/>
          </a:stretch>
        </p:blipFill>
        <p:spPr>
          <a:xfrm>
            <a:off x="4473519" y="1436233"/>
            <a:ext cx="4209563" cy="4180796"/>
          </a:xfrm>
          <a:prstGeom prst="rect">
            <a:avLst/>
          </a:prstGeom>
        </p:spPr>
      </p:pic>
    </p:spTree>
    <p:extLst>
      <p:ext uri="{BB962C8B-B14F-4D97-AF65-F5344CB8AC3E}">
        <p14:creationId xmlns:p14="http://schemas.microsoft.com/office/powerpoint/2010/main" xmlns="" val="2978654693"/>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Operators (Cont’d)</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stretch>
            <a:fillRect/>
          </a:stretch>
        </p:blipFill>
        <p:spPr>
          <a:xfrm>
            <a:off x="1338944" y="1506990"/>
            <a:ext cx="4882753" cy="4497868"/>
          </a:xfrm>
          <a:prstGeom prst="rect">
            <a:avLst/>
          </a:prstGeom>
        </p:spPr>
      </p:pic>
    </p:spTree>
    <p:extLst>
      <p:ext uri="{BB962C8B-B14F-4D97-AF65-F5344CB8AC3E}">
        <p14:creationId xmlns:p14="http://schemas.microsoft.com/office/powerpoint/2010/main" xmlns="" val="3891755922"/>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249744" y="110899"/>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Data Types</a:t>
            </a:r>
            <a:endParaRPr lang="en-US" sz="3200" spc="-20" dirty="0"/>
          </a:p>
        </p:txBody>
      </p:sp>
      <p:sp>
        <p:nvSpPr>
          <p:cNvPr id="10" name="Rectangle 9"/>
          <p:cNvSpPr/>
          <p:nvPr/>
        </p:nvSpPr>
        <p:spPr>
          <a:xfrm flipV="1">
            <a:off x="0" y="637915"/>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0" y="735606"/>
            <a:ext cx="8733623" cy="6297108"/>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Date</a:t>
            </a:r>
            <a:endParaRPr lang="en-US" sz="1600" dirty="0"/>
          </a:p>
          <a:p>
            <a:r>
              <a:rPr lang="en-US" sz="1600" dirty="0"/>
              <a:t>Dates between January 1, 1000 A.D. and December 31, 9999 </a:t>
            </a:r>
            <a:r>
              <a:rPr lang="en-US" sz="1600" dirty="0" smtClean="0"/>
              <a:t>A.D. </a:t>
            </a:r>
            <a:r>
              <a:rPr lang="en-US" sz="1600" dirty="0"/>
              <a:t>The default format is a 2-digit day, a 3-letter month, and a </a:t>
            </a:r>
            <a:r>
              <a:rPr lang="en-US" sz="1600" dirty="0" smtClean="0"/>
              <a:t>4-digit </a:t>
            </a:r>
            <a:r>
              <a:rPr lang="en-US" sz="1600" dirty="0"/>
              <a:t>year; for example, </a:t>
            </a:r>
            <a:r>
              <a:rPr lang="en-US" sz="1600" dirty="0" smtClean="0"/>
              <a:t>03MAR1997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Number</a:t>
            </a:r>
            <a:endParaRPr lang="en-US" sz="1600" dirty="0" smtClean="0"/>
          </a:p>
          <a:p>
            <a:r>
              <a:rPr lang="en-US" sz="1600" dirty="0"/>
              <a:t>When you define a NUMBER variable, you can specify its precision (</a:t>
            </a:r>
            <a:r>
              <a:rPr lang="en-US" sz="1600" i="1" dirty="0"/>
              <a:t>p</a:t>
            </a:r>
            <a:r>
              <a:rPr lang="en-US" sz="1600" dirty="0"/>
              <a:t>) and scale (</a:t>
            </a:r>
            <a:r>
              <a:rPr lang="en-US" sz="1600" i="1" dirty="0"/>
              <a:t>s</a:t>
            </a:r>
            <a:r>
              <a:rPr lang="en-US" sz="1600" dirty="0"/>
              <a:t>) so that it is sufficiently, but not unnecessarily, large. Precision is the number of significant digits. Scale can be positive or negative. Positive scale identifies the number of digits to the right of the decimal point; negative scale identifies the number of digits to the left of the decimal point that can be rounded up or down.</a:t>
            </a:r>
          </a:p>
          <a:p>
            <a:endParaRPr lang="en-US" sz="1600" dirty="0"/>
          </a:p>
          <a:p>
            <a:pPr marL="285750" indent="-285750">
              <a:buFont typeface="Arial" panose="020B0604020202020204" pitchFamily="34" charset="0"/>
              <a:buChar char="•"/>
            </a:pPr>
            <a:r>
              <a:rPr lang="en-US" sz="1600" b="1" dirty="0" smtClean="0"/>
              <a:t>Char</a:t>
            </a:r>
          </a:p>
          <a:p>
            <a:r>
              <a:rPr lang="en-US" sz="1600" dirty="0"/>
              <a:t>The </a:t>
            </a:r>
            <a:r>
              <a:rPr lang="en-US" sz="1600" dirty="0" smtClean="0"/>
              <a:t>CHAR </a:t>
            </a:r>
            <a:r>
              <a:rPr lang="en-US" sz="1600" dirty="0"/>
              <a:t>data type accepts character strings, including Unicode, of a fixed length. The length of the character string should be specified in the data type declaration; for example, </a:t>
            </a:r>
            <a:r>
              <a:rPr lang="en-US" sz="1600" dirty="0" smtClean="0"/>
              <a:t>CHAR(n</a:t>
            </a:r>
            <a:r>
              <a:rPr lang="en-US" sz="1600" dirty="0"/>
              <a:t>) where n represents the desired length of the character string. If no length is specified during the declaration, the default length is 1.</a:t>
            </a: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Varchar2</a:t>
            </a:r>
          </a:p>
          <a:p>
            <a:r>
              <a:rPr lang="en-US" sz="1600" dirty="0"/>
              <a:t>The VARCHAR data type accepts character strings, including Unicode, of a variable length is up to the maximum length specified in the data type declaration.</a:t>
            </a:r>
          </a:p>
          <a:p>
            <a:r>
              <a:rPr lang="en-US" sz="1600" dirty="0"/>
              <a:t>A VARCHAR declaration must include a positive integer in parentheses to define the maximum allowable character string length. For example, VARCHAR(n) can accept any length of character string up to n characters in length. The length parameter may take any value from 1 to the current table page size. Attempting to assign a value containing more characters than the defined maximum length results in the truncation of the character string to the defined length. If any of the truncated characters are not blank, an error is raised.</a:t>
            </a:r>
          </a:p>
          <a:p>
            <a:pPr fontAlgn="base"/>
            <a:r>
              <a:rPr lang="en-US" sz="1600" dirty="0"/>
              <a:t>NOTE: VARCHAR(0) is not allowed and raises an exception.</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Expressions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09"/>
            <a:ext cx="8733623" cy="8513100"/>
          </a:xfrm>
          <a:prstGeom prst="rect">
            <a:avLst/>
          </a:prstGeom>
          <a:noFill/>
        </p:spPr>
        <p:txBody>
          <a:bodyPr wrap="square" rtlCol="0">
            <a:spAutoFit/>
          </a:bodyPr>
          <a:lstStyle/>
          <a:p>
            <a:pPr marL="285750" indent="-285750"/>
            <a:r>
              <a:rPr lang="en-US" sz="1600" dirty="0" smtClean="0"/>
              <a:t>   An expression is a combination of one or more values, operators and SQL functions that evaluate to a value. They are like formulae and they are written in query language. You can also use them to query the database for a specific set of data . There are three types of SQL expressions:</a:t>
            </a:r>
          </a:p>
          <a:p>
            <a:pPr>
              <a:buFont typeface="Arial" pitchFamily="34" charset="0"/>
              <a:buChar char="•"/>
            </a:pPr>
            <a:r>
              <a:rPr lang="en-US" sz="1600" dirty="0" smtClean="0"/>
              <a:t> </a:t>
            </a:r>
            <a:r>
              <a:rPr lang="en-US" sz="1600" b="1" dirty="0" smtClean="0"/>
              <a:t>Boolean Expressions:</a:t>
            </a:r>
          </a:p>
          <a:p>
            <a:r>
              <a:rPr lang="en-US" sz="1600" dirty="0" smtClean="0"/>
              <a:t>SQL Boolean Expressions fetch the data based on matching a single value. An example is this:</a:t>
            </a:r>
          </a:p>
          <a:p>
            <a:endParaRPr lang="en-US" sz="1600" dirty="0" smtClean="0"/>
          </a:p>
          <a:p>
            <a:r>
              <a:rPr lang="en-US" sz="1600" dirty="0" smtClean="0"/>
              <a:t>Select * from customers where salary=10000.</a:t>
            </a:r>
          </a:p>
          <a:p>
            <a:endParaRPr lang="en-US" sz="1600" dirty="0" smtClean="0"/>
          </a:p>
          <a:p>
            <a:r>
              <a:rPr lang="en-US" sz="1600" dirty="0" smtClean="0"/>
              <a:t>This returns only those customers whose salary meets the condition of being true, </a:t>
            </a:r>
            <a:r>
              <a:rPr lang="en-US" sz="1600" dirty="0" err="1" smtClean="0"/>
              <a:t>i.e</a:t>
            </a:r>
            <a:r>
              <a:rPr lang="en-US" sz="1600" dirty="0" smtClean="0"/>
              <a:t>, the salary is equal to 10000.</a:t>
            </a:r>
          </a:p>
          <a:p>
            <a:endParaRPr lang="en-US" sz="1600" dirty="0" smtClean="0"/>
          </a:p>
          <a:p>
            <a:pPr>
              <a:buFont typeface="Arial" pitchFamily="34" charset="0"/>
              <a:buChar char="•"/>
            </a:pPr>
            <a:r>
              <a:rPr lang="en-US" sz="1600" b="1" dirty="0" smtClean="0"/>
              <a:t>Numeric Expressions:</a:t>
            </a:r>
          </a:p>
          <a:p>
            <a:r>
              <a:rPr lang="en-US" sz="1600" dirty="0" smtClean="0"/>
              <a:t>These expressions are used to perform any mathematical operation in any query. An example is:</a:t>
            </a:r>
          </a:p>
          <a:p>
            <a:endParaRPr lang="en-US" sz="1600" dirty="0" smtClean="0"/>
          </a:p>
          <a:p>
            <a:r>
              <a:rPr lang="en-US" sz="1600" dirty="0" smtClean="0"/>
              <a:t>Select  salary*20  from customers.</a:t>
            </a:r>
          </a:p>
          <a:p>
            <a:endParaRPr lang="en-US" sz="1600" dirty="0" smtClean="0"/>
          </a:p>
          <a:p>
            <a:r>
              <a:rPr lang="en-US" sz="1600" dirty="0" smtClean="0"/>
              <a:t>This multiplies the salary of each customer in the table by 20.</a:t>
            </a:r>
          </a:p>
          <a:p>
            <a:endParaRPr lang="en-US" sz="1600" dirty="0" smtClean="0"/>
          </a:p>
          <a:p>
            <a:pPr>
              <a:buFont typeface="Arial" pitchFamily="34" charset="0"/>
              <a:buChar char="•"/>
            </a:pPr>
            <a:r>
              <a:rPr lang="en-US" sz="1600" b="1" dirty="0" smtClean="0"/>
              <a:t>Date Expressions:</a:t>
            </a:r>
          </a:p>
          <a:p>
            <a:r>
              <a:rPr lang="en-US" sz="1600" dirty="0" smtClean="0"/>
              <a:t>Date Expressions return current system date and time values . An example is:</a:t>
            </a:r>
          </a:p>
          <a:p>
            <a:endParaRPr lang="en-US" sz="1600" dirty="0" smtClean="0"/>
          </a:p>
          <a:p>
            <a:r>
              <a:rPr lang="en-US" sz="1600" dirty="0" smtClean="0"/>
              <a:t>Select </a:t>
            </a:r>
            <a:r>
              <a:rPr lang="en-US" sz="1600" dirty="0" err="1" smtClean="0"/>
              <a:t>sysdate</a:t>
            </a:r>
            <a:r>
              <a:rPr lang="en-US" sz="1600" dirty="0" smtClean="0"/>
              <a:t> from dual;</a:t>
            </a:r>
          </a:p>
          <a:p>
            <a:endParaRPr lang="en-US" sz="1600" dirty="0" smtClean="0"/>
          </a:p>
          <a:p>
            <a:r>
              <a:rPr lang="en-US" sz="1600" dirty="0" smtClean="0"/>
              <a:t>This returns the current system date and time.</a:t>
            </a:r>
          </a:p>
          <a:p>
            <a:endParaRPr lang="en-US" sz="1600" dirty="0" smtClean="0"/>
          </a:p>
          <a:p>
            <a:pPr>
              <a:buFont typeface="Arial" pitchFamily="34" charset="0"/>
              <a:buChar char="•"/>
            </a:pPr>
            <a:endParaRPr lang="en-US" sz="1600" b="1"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Syntax</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11"/>
            <a:ext cx="8733623" cy="3859518"/>
          </a:xfrm>
          <a:prstGeom prst="rect">
            <a:avLst/>
          </a:prstGeom>
          <a:noFill/>
        </p:spPr>
        <p:txBody>
          <a:bodyPr wrap="square" rtlCol="0">
            <a:spAutoFit/>
          </a:bodyPr>
          <a:lstStyle/>
          <a:p>
            <a:r>
              <a:rPr lang="en-US" sz="1600" dirty="0" smtClean="0"/>
              <a:t>These are the unique set of rules and guidelines that are used to write SQL . All SQL statements starts with any of the </a:t>
            </a:r>
            <a:r>
              <a:rPr lang="en-US" sz="1600" dirty="0" err="1" smtClean="0"/>
              <a:t>keywords:select,update,insert,delete,alter,drop,create</a:t>
            </a:r>
            <a:r>
              <a:rPr lang="en-US" sz="1600" dirty="0" smtClean="0"/>
              <a:t> and end with a semicolon(;).SQL keywords are not case sensitive.</a:t>
            </a:r>
          </a:p>
          <a:p>
            <a:endParaRPr lang="en-US" sz="1600" dirty="0" smtClean="0"/>
          </a:p>
          <a:p>
            <a:r>
              <a:rPr lang="en-US" sz="1600" dirty="0" smtClean="0"/>
              <a:t>Some examples include:</a:t>
            </a:r>
          </a:p>
          <a:p>
            <a:endParaRPr lang="en-US" sz="1600" dirty="0" smtClean="0"/>
          </a:p>
          <a:p>
            <a:pPr marL="342900" indent="-342900">
              <a:buAutoNum type="arabicPeriod"/>
            </a:pPr>
            <a:r>
              <a:rPr lang="en-US" sz="1600" dirty="0" smtClean="0"/>
              <a:t>Select column1,column2…,</a:t>
            </a:r>
            <a:r>
              <a:rPr lang="en-US" sz="1600" dirty="0" err="1" smtClean="0"/>
              <a:t>columnN</a:t>
            </a:r>
            <a:r>
              <a:rPr lang="en-US" sz="1600" dirty="0" smtClean="0"/>
              <a:t> from </a:t>
            </a:r>
            <a:r>
              <a:rPr lang="en-US" sz="1600" dirty="0" err="1" smtClean="0"/>
              <a:t>tablename</a:t>
            </a:r>
            <a:r>
              <a:rPr lang="en-US" sz="1600" dirty="0" smtClean="0"/>
              <a:t>; </a:t>
            </a:r>
          </a:p>
          <a:p>
            <a:pPr marL="342900" indent="-342900">
              <a:buAutoNum type="arabicPeriod"/>
            </a:pPr>
            <a:endParaRPr lang="en-US" sz="1600" dirty="0" smtClean="0"/>
          </a:p>
          <a:p>
            <a:pPr marL="342900" indent="-342900">
              <a:buAutoNum type="arabicPeriod"/>
            </a:pPr>
            <a:r>
              <a:rPr lang="en-US" sz="1600" dirty="0" smtClean="0"/>
              <a:t>Select column1,column2…,</a:t>
            </a:r>
            <a:r>
              <a:rPr lang="en-US" sz="1600" dirty="0" err="1" smtClean="0"/>
              <a:t>columnN</a:t>
            </a:r>
            <a:r>
              <a:rPr lang="en-US" sz="1600" dirty="0" smtClean="0"/>
              <a:t> from </a:t>
            </a:r>
            <a:r>
              <a:rPr lang="en-US" sz="1600" dirty="0" err="1" smtClean="0"/>
              <a:t>tablename</a:t>
            </a:r>
            <a:r>
              <a:rPr lang="en-US" sz="1600" dirty="0" smtClean="0"/>
              <a:t> where condition;</a:t>
            </a:r>
          </a:p>
          <a:p>
            <a:pPr marL="342900" indent="-342900">
              <a:buAutoNum type="arabicPeriod"/>
            </a:pPr>
            <a:endParaRPr lang="en-US" sz="1600" dirty="0" smtClean="0"/>
          </a:p>
          <a:p>
            <a:pPr marL="342900" indent="-342900"/>
            <a:endParaRPr lang="en-US" sz="1600" dirty="0" smtClean="0"/>
          </a:p>
          <a:p>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Queries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11"/>
            <a:ext cx="8733623" cy="5853910"/>
          </a:xfrm>
          <a:prstGeom prst="rect">
            <a:avLst/>
          </a:prstGeom>
          <a:noFill/>
        </p:spPr>
        <p:txBody>
          <a:bodyPr wrap="square" rtlCol="0">
            <a:spAutoFit/>
          </a:bodyPr>
          <a:lstStyle/>
          <a:p>
            <a:pPr marL="342900" indent="-342900"/>
            <a:r>
              <a:rPr lang="en-US" sz="1600" dirty="0" smtClean="0"/>
              <a:t>These are the statements that are used to </a:t>
            </a:r>
            <a:r>
              <a:rPr lang="en-US" sz="1600" dirty="0" err="1" smtClean="0"/>
              <a:t>perfrom</a:t>
            </a:r>
            <a:r>
              <a:rPr lang="en-US" sz="1600" dirty="0" smtClean="0"/>
              <a:t> actions on a database. Some of these actions include:</a:t>
            </a:r>
          </a:p>
          <a:p>
            <a:pPr marL="342900" indent="-342900"/>
            <a:endParaRPr lang="en-US" sz="1600" dirty="0" smtClean="0"/>
          </a:p>
          <a:p>
            <a:pPr marL="342900" indent="-342900">
              <a:buFont typeface="Arial" pitchFamily="34" charset="0"/>
              <a:buChar char="•"/>
            </a:pPr>
            <a:r>
              <a:rPr lang="en-US" sz="1600" dirty="0" smtClean="0"/>
              <a:t>Create</a:t>
            </a:r>
          </a:p>
          <a:p>
            <a:pPr marL="342900" indent="-342900">
              <a:buFont typeface="Arial" pitchFamily="34" charset="0"/>
              <a:buChar char="•"/>
            </a:pPr>
            <a:r>
              <a:rPr lang="en-US" sz="1600" dirty="0" smtClean="0"/>
              <a:t>Insert</a:t>
            </a:r>
          </a:p>
          <a:p>
            <a:pPr marL="342900" indent="-342900">
              <a:buFont typeface="Arial" pitchFamily="34" charset="0"/>
              <a:buChar char="•"/>
            </a:pPr>
            <a:r>
              <a:rPr lang="en-US" sz="1600" dirty="0" smtClean="0"/>
              <a:t>Update</a:t>
            </a:r>
          </a:p>
          <a:p>
            <a:pPr marL="342900" indent="-342900">
              <a:buFont typeface="Arial" pitchFamily="34" charset="0"/>
              <a:buChar char="•"/>
            </a:pPr>
            <a:r>
              <a:rPr lang="en-US" sz="1600" dirty="0" smtClean="0"/>
              <a:t>Delete</a:t>
            </a:r>
          </a:p>
          <a:p>
            <a:pPr marL="342900" indent="-342900">
              <a:buFont typeface="Arial" pitchFamily="34" charset="0"/>
              <a:buChar char="•"/>
            </a:pPr>
            <a:r>
              <a:rPr lang="en-US" sz="1600" dirty="0" smtClean="0"/>
              <a:t>Truncate</a:t>
            </a:r>
          </a:p>
          <a:p>
            <a:pPr marL="342900" indent="-342900">
              <a:buFont typeface="Arial" pitchFamily="34" charset="0"/>
              <a:buChar char="•"/>
            </a:pPr>
            <a:r>
              <a:rPr lang="en-US" sz="1600" dirty="0" smtClean="0"/>
              <a:t>Drop</a:t>
            </a:r>
          </a:p>
          <a:p>
            <a:pPr marL="342900" indent="-342900">
              <a:buFont typeface="Arial" pitchFamily="34" charset="0"/>
              <a:buChar char="•"/>
            </a:pPr>
            <a:r>
              <a:rPr lang="en-US" sz="1600" dirty="0" smtClean="0"/>
              <a:t>And $ Or Clause</a:t>
            </a:r>
          </a:p>
          <a:p>
            <a:pPr marL="342900" indent="-342900">
              <a:buFont typeface="Arial" pitchFamily="34" charset="0"/>
              <a:buChar char="•"/>
            </a:pPr>
            <a:r>
              <a:rPr lang="en-US" sz="1600" dirty="0" smtClean="0"/>
              <a:t>Select.</a:t>
            </a:r>
          </a:p>
          <a:p>
            <a:pPr marL="342900" indent="-342900">
              <a:buFont typeface="Arial" pitchFamily="34" charset="0"/>
              <a:buChar char="•"/>
            </a:pPr>
            <a:endParaRPr lang="en-US" sz="1600" dirty="0" smtClean="0"/>
          </a:p>
          <a:p>
            <a:pPr marL="342900" indent="-342900"/>
            <a:r>
              <a:rPr lang="en-US" sz="1600" b="1" dirty="0" smtClean="0"/>
              <a:t>Select</a:t>
            </a:r>
          </a:p>
          <a:p>
            <a:pPr marL="342900" indent="-342900"/>
            <a:r>
              <a:rPr lang="en-US" sz="1600" dirty="0" smtClean="0"/>
              <a:t>This is used to fetch records from a </a:t>
            </a:r>
            <a:r>
              <a:rPr lang="en-US" sz="1600" dirty="0" err="1" smtClean="0"/>
              <a:t>table.The</a:t>
            </a:r>
            <a:r>
              <a:rPr lang="en-US" sz="1600" dirty="0" smtClean="0"/>
              <a:t> basic syntax is: </a:t>
            </a:r>
          </a:p>
          <a:p>
            <a:pPr marL="342900" indent="-342900"/>
            <a:endParaRPr lang="en-US" sz="1600" dirty="0" smtClean="0"/>
          </a:p>
          <a:p>
            <a:pPr marL="342900" indent="-342900"/>
            <a:r>
              <a:rPr lang="en-US" sz="1600" dirty="0" smtClean="0"/>
              <a:t>Select * from </a:t>
            </a:r>
            <a:r>
              <a:rPr lang="en-US" sz="1600" dirty="0" err="1" smtClean="0"/>
              <a:t>tablename</a:t>
            </a:r>
            <a:r>
              <a:rPr lang="en-US" sz="1600" dirty="0" smtClean="0"/>
              <a:t>;</a:t>
            </a:r>
          </a:p>
          <a:p>
            <a:pPr marL="342900" indent="-342900"/>
            <a:endParaRPr lang="en-US" sz="1600" dirty="0" smtClean="0"/>
          </a:p>
          <a:p>
            <a:pPr marL="342900" indent="-342900"/>
            <a:r>
              <a:rPr lang="en-US" sz="1600" b="1" dirty="0" smtClean="0"/>
              <a:t>Create</a:t>
            </a:r>
          </a:p>
          <a:p>
            <a:pPr marL="342900" indent="-342900"/>
            <a:r>
              <a:rPr lang="en-US" sz="1600" dirty="0" smtClean="0"/>
              <a:t>This is used to create an object in a database. Objects that can be created include </a:t>
            </a:r>
            <a:r>
              <a:rPr lang="en-US" sz="1600" dirty="0" err="1" smtClean="0"/>
              <a:t>tables,views,sequence,database.The</a:t>
            </a:r>
            <a:r>
              <a:rPr lang="en-US" sz="1600" dirty="0" smtClean="0"/>
              <a:t> syntax to create a table is:</a:t>
            </a:r>
          </a:p>
          <a:p>
            <a:pPr marL="342900" indent="-342900"/>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Queries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09"/>
            <a:ext cx="8733623" cy="5632311"/>
          </a:xfrm>
          <a:prstGeom prst="rect">
            <a:avLst/>
          </a:prstGeom>
          <a:noFill/>
        </p:spPr>
        <p:txBody>
          <a:bodyPr wrap="square" rtlCol="0">
            <a:spAutoFit/>
          </a:bodyPr>
          <a:lstStyle/>
          <a:p>
            <a:pPr marL="342900" indent="-342900"/>
            <a:r>
              <a:rPr lang="en-US" sz="1600" dirty="0" smtClean="0"/>
              <a:t>Create table </a:t>
            </a:r>
            <a:r>
              <a:rPr lang="en-US" sz="1600" dirty="0" err="1" smtClean="0"/>
              <a:t>tablename</a:t>
            </a:r>
            <a:r>
              <a:rPr lang="en-US" sz="1600" dirty="0" smtClean="0"/>
              <a:t>(column1 </a:t>
            </a:r>
            <a:r>
              <a:rPr lang="en-US" sz="1600" dirty="0" err="1" smtClean="0"/>
              <a:t>datatype</a:t>
            </a:r>
            <a:r>
              <a:rPr lang="en-US" sz="1600" dirty="0" smtClean="0"/>
              <a:t>,</a:t>
            </a:r>
          </a:p>
          <a:p>
            <a:pPr marL="342900" indent="-342900"/>
            <a:r>
              <a:rPr lang="en-US" sz="1600" dirty="0" smtClean="0"/>
              <a:t>Column2 </a:t>
            </a:r>
            <a:r>
              <a:rPr lang="en-US" sz="1600" dirty="0" err="1" smtClean="0"/>
              <a:t>datatype</a:t>
            </a:r>
            <a:r>
              <a:rPr lang="en-US" sz="1600" dirty="0" smtClean="0"/>
              <a:t>,</a:t>
            </a:r>
          </a:p>
          <a:p>
            <a:pPr marL="342900" indent="-342900"/>
            <a:r>
              <a:rPr lang="en-US" sz="1600" dirty="0" smtClean="0"/>
              <a:t>column3 </a:t>
            </a:r>
            <a:r>
              <a:rPr lang="en-US" sz="1600" dirty="0" err="1" smtClean="0"/>
              <a:t>datatype</a:t>
            </a:r>
            <a:r>
              <a:rPr lang="en-US" sz="1600" dirty="0" smtClean="0"/>
              <a:t>,</a:t>
            </a:r>
          </a:p>
          <a:p>
            <a:pPr marL="342900" indent="-342900"/>
            <a:r>
              <a:rPr lang="en-US" sz="1600" dirty="0" smtClean="0"/>
              <a:t>……..,</a:t>
            </a:r>
          </a:p>
          <a:p>
            <a:pPr marL="342900" indent="-342900"/>
            <a:r>
              <a:rPr lang="en-US" sz="1600" dirty="0" err="1" smtClean="0"/>
              <a:t>columnN</a:t>
            </a:r>
            <a:r>
              <a:rPr lang="en-US" sz="1600" dirty="0" smtClean="0"/>
              <a:t> </a:t>
            </a:r>
            <a:r>
              <a:rPr lang="en-US" sz="1600" dirty="0" err="1" smtClean="0"/>
              <a:t>datatype</a:t>
            </a:r>
            <a:r>
              <a:rPr lang="en-US" sz="1600" dirty="0" smtClean="0"/>
              <a:t>,</a:t>
            </a:r>
          </a:p>
          <a:p>
            <a:pPr marL="342900" indent="-342900"/>
            <a:r>
              <a:rPr lang="en-US" sz="1600" dirty="0" smtClean="0"/>
              <a:t>Primary key(one or more columns));</a:t>
            </a:r>
          </a:p>
          <a:p>
            <a:pPr marL="342900" indent="-342900"/>
            <a:endParaRPr lang="en-US" sz="1600" dirty="0" smtClean="0"/>
          </a:p>
          <a:p>
            <a:pPr marL="342900" indent="-342900"/>
            <a:r>
              <a:rPr lang="en-US" sz="1600" b="1" dirty="0" smtClean="0"/>
              <a:t>Insert</a:t>
            </a:r>
          </a:p>
          <a:p>
            <a:pPr marL="342900" indent="-342900"/>
            <a:r>
              <a:rPr lang="en-US" sz="1600" dirty="0" smtClean="0"/>
              <a:t>This is used to insert a values/values into a table. The syntax is:</a:t>
            </a:r>
          </a:p>
          <a:p>
            <a:pPr marL="342900" indent="-342900"/>
            <a:endParaRPr lang="en-US" sz="1600" dirty="0" smtClean="0"/>
          </a:p>
          <a:p>
            <a:pPr marL="342900" indent="-342900"/>
            <a:r>
              <a:rPr lang="en-US" sz="1600" dirty="0" smtClean="0"/>
              <a:t>Insert into </a:t>
            </a:r>
            <a:r>
              <a:rPr lang="en-US" sz="1600" dirty="0" err="1" smtClean="0"/>
              <a:t>tablename</a:t>
            </a:r>
            <a:r>
              <a:rPr lang="en-US" sz="1600" dirty="0" smtClean="0"/>
              <a:t>(column1,column2,column3,…….</a:t>
            </a:r>
            <a:r>
              <a:rPr lang="en-US" sz="1600" dirty="0" err="1" smtClean="0"/>
              <a:t>columnN</a:t>
            </a:r>
            <a:r>
              <a:rPr lang="en-US" sz="1600" dirty="0" smtClean="0"/>
              <a:t>)</a:t>
            </a:r>
          </a:p>
          <a:p>
            <a:pPr marL="342900" indent="-342900"/>
            <a:r>
              <a:rPr lang="en-US" sz="1600" dirty="0" smtClean="0"/>
              <a:t>Values </a:t>
            </a:r>
            <a:r>
              <a:rPr lang="en-US" sz="1600" dirty="0" smtClean="0"/>
              <a:t>(value1,value2,value3</a:t>
            </a:r>
            <a:r>
              <a:rPr lang="en-US" sz="1600" dirty="0" smtClean="0"/>
              <a:t>,…..,</a:t>
            </a:r>
            <a:r>
              <a:rPr lang="en-US" sz="1600" dirty="0" err="1" smtClean="0"/>
              <a:t>valueN</a:t>
            </a:r>
            <a:r>
              <a:rPr lang="en-US" sz="1600" smtClean="0"/>
              <a:t>);</a:t>
            </a:r>
            <a:endParaRPr lang="en-US" sz="1600" dirty="0" smtClean="0"/>
          </a:p>
          <a:p>
            <a:pPr marL="342900" indent="-342900"/>
            <a:endParaRPr lang="en-US" sz="1600" dirty="0" smtClean="0"/>
          </a:p>
          <a:p>
            <a:pPr marL="342900" indent="-342900"/>
            <a:r>
              <a:rPr lang="en-US" sz="1600" b="1" dirty="0" smtClean="0"/>
              <a:t>Update</a:t>
            </a:r>
          </a:p>
          <a:p>
            <a:pPr marL="342900" indent="-342900"/>
            <a:r>
              <a:rPr lang="en-US" sz="1600" dirty="0" smtClean="0"/>
              <a:t>This is used to change the values of a table. The syntax is:</a:t>
            </a:r>
          </a:p>
          <a:p>
            <a:pPr marL="342900" indent="-342900"/>
            <a:endParaRPr lang="en-US" sz="1600" b="1" dirty="0" smtClean="0"/>
          </a:p>
          <a:p>
            <a:pPr marL="342900" indent="-342900"/>
            <a:r>
              <a:rPr lang="en-US" sz="1600" dirty="0" smtClean="0"/>
              <a:t>update </a:t>
            </a:r>
            <a:r>
              <a:rPr lang="en-US" sz="1600" dirty="0" err="1" smtClean="0"/>
              <a:t>table_name</a:t>
            </a:r>
            <a:endParaRPr lang="en-US" sz="1600" dirty="0" smtClean="0"/>
          </a:p>
          <a:p>
            <a:pPr marL="342900" indent="-342900"/>
            <a:r>
              <a:rPr lang="en-US" sz="1600" dirty="0" smtClean="0"/>
              <a:t>setcolumn1 = value1, column2 = value2....</a:t>
            </a:r>
            <a:r>
              <a:rPr lang="en-US" sz="1600" dirty="0" err="1" smtClean="0"/>
              <a:t>columnN</a:t>
            </a:r>
            <a:r>
              <a:rPr lang="en-US" sz="1600" dirty="0" smtClean="0"/>
              <a:t>=</a:t>
            </a:r>
            <a:r>
              <a:rPr lang="en-US" sz="1600" dirty="0" err="1" smtClean="0"/>
              <a:t>valueN</a:t>
            </a:r>
            <a:endParaRPr lang="en-US" sz="1600" dirty="0" smtClean="0"/>
          </a:p>
          <a:p>
            <a:pPr marL="342900" indent="-342900"/>
            <a:r>
              <a:rPr lang="en-US" sz="1600" dirty="0" smtClean="0"/>
              <a:t>[ where condition]; </a:t>
            </a:r>
            <a:endParaRPr lang="en-US" sz="1600" b="1" dirty="0" smtClean="0"/>
          </a:p>
          <a:p>
            <a:pPr marL="342900" indent="-342900"/>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Queries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12"/>
            <a:ext cx="8733623" cy="6001643"/>
          </a:xfrm>
          <a:prstGeom prst="rect">
            <a:avLst/>
          </a:prstGeom>
          <a:noFill/>
        </p:spPr>
        <p:txBody>
          <a:bodyPr wrap="square" rtlCol="0">
            <a:spAutoFit/>
          </a:bodyPr>
          <a:lstStyle/>
          <a:p>
            <a:pPr marL="342900" indent="-342900"/>
            <a:r>
              <a:rPr lang="en-US" sz="1600" b="1" dirty="0" smtClean="0"/>
              <a:t>Delete</a:t>
            </a:r>
          </a:p>
          <a:p>
            <a:pPr marL="342900" indent="-342900"/>
            <a:r>
              <a:rPr lang="en-US" sz="1600" dirty="0" smtClean="0"/>
              <a:t>This is used to delete the records of a table when a condition is satisfied . The syntax is:</a:t>
            </a:r>
          </a:p>
          <a:p>
            <a:pPr marL="342900" indent="-342900"/>
            <a:endParaRPr lang="en-US" sz="1600" b="1" dirty="0" smtClean="0"/>
          </a:p>
          <a:p>
            <a:pPr marL="342900" indent="-342900"/>
            <a:r>
              <a:rPr lang="en-US" sz="1600" dirty="0" smtClean="0"/>
              <a:t>Delete from </a:t>
            </a:r>
            <a:r>
              <a:rPr lang="en-US" sz="1600" dirty="0" err="1" smtClean="0"/>
              <a:t>tablename</a:t>
            </a:r>
            <a:endParaRPr lang="en-US" sz="1600" dirty="0" smtClean="0"/>
          </a:p>
          <a:p>
            <a:pPr marL="342900" indent="-342900"/>
            <a:r>
              <a:rPr lang="en-US" sz="1600" dirty="0" smtClean="0"/>
              <a:t>Where {condition};</a:t>
            </a:r>
          </a:p>
          <a:p>
            <a:pPr marL="342900" indent="-342900"/>
            <a:endParaRPr lang="en-US" sz="1600" b="1" dirty="0" smtClean="0"/>
          </a:p>
          <a:p>
            <a:pPr marL="342900" indent="-342900"/>
            <a:r>
              <a:rPr lang="en-US" sz="1600" b="1" dirty="0" smtClean="0"/>
              <a:t>Truncate</a:t>
            </a:r>
          </a:p>
          <a:p>
            <a:pPr marL="342900" indent="-342900"/>
            <a:r>
              <a:rPr lang="en-US" sz="1600" dirty="0" smtClean="0"/>
              <a:t>This is used to delete all the records of a table without deleting the table structure . It is used to empty a table . The syntax is:</a:t>
            </a:r>
          </a:p>
          <a:p>
            <a:pPr marL="342900" indent="-342900"/>
            <a:endParaRPr lang="en-US" sz="1600" dirty="0" smtClean="0"/>
          </a:p>
          <a:p>
            <a:pPr marL="342900" indent="-342900"/>
            <a:r>
              <a:rPr lang="en-US" sz="1600" dirty="0" smtClean="0"/>
              <a:t>Truncate table </a:t>
            </a:r>
            <a:r>
              <a:rPr lang="en-US" sz="1600" dirty="0" err="1" smtClean="0"/>
              <a:t>tablename</a:t>
            </a:r>
            <a:r>
              <a:rPr lang="en-US" sz="1600" dirty="0" smtClean="0"/>
              <a:t>;</a:t>
            </a:r>
          </a:p>
          <a:p>
            <a:pPr marL="342900" indent="-342900"/>
            <a:endParaRPr lang="en-US" sz="1600" dirty="0" smtClean="0"/>
          </a:p>
          <a:p>
            <a:pPr marL="342900" indent="-342900"/>
            <a:r>
              <a:rPr lang="en-US" sz="1600" b="1" dirty="0" smtClean="0"/>
              <a:t>Drop</a:t>
            </a:r>
          </a:p>
          <a:p>
            <a:pPr marL="342900" indent="-342900"/>
            <a:r>
              <a:rPr lang="en-US" sz="1600" dirty="0" smtClean="0"/>
              <a:t>This is used to delete and completely remove an object( table, index, sequence, database, view, procedure etc) from a database.</a:t>
            </a:r>
          </a:p>
          <a:p>
            <a:pPr marL="342900" indent="-342900"/>
            <a:r>
              <a:rPr lang="en-US" sz="1600" dirty="0" smtClean="0"/>
              <a:t>This removes the contents of the objects as well as the structure. The syntax is:</a:t>
            </a:r>
          </a:p>
          <a:p>
            <a:pPr marL="342900" indent="-342900"/>
            <a:endParaRPr lang="en-US" sz="1600" b="1" dirty="0" smtClean="0"/>
          </a:p>
          <a:p>
            <a:pPr marL="342900" indent="-342900"/>
            <a:r>
              <a:rPr lang="en-US" sz="1600" dirty="0" smtClean="0"/>
              <a:t>Drop object </a:t>
            </a:r>
            <a:r>
              <a:rPr lang="en-US" sz="1600" dirty="0" err="1" smtClean="0"/>
              <a:t>objectname</a:t>
            </a:r>
            <a:r>
              <a:rPr lang="en-US" sz="1600" dirty="0" smtClean="0"/>
              <a:t>;</a:t>
            </a:r>
          </a:p>
          <a:p>
            <a:pPr marL="342900" indent="-342900"/>
            <a:endParaRPr lang="en-US" sz="1600" b="1" dirty="0" smtClean="0"/>
          </a:p>
          <a:p>
            <a:pPr marL="342900" indent="-342900"/>
            <a:r>
              <a:rPr lang="en-US" sz="1600" dirty="0" smtClean="0"/>
              <a:t>For example, to drop a table named customer, run the query : drop table customer;</a:t>
            </a:r>
            <a:endParaRPr lang="en-US" sz="1600" b="1" dirty="0" smtClean="0"/>
          </a:p>
          <a:p>
            <a:pPr marL="342900" indent="-342900"/>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219544" y="337006"/>
            <a:ext cx="6639305" cy="61555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4000" spc="-15" dirty="0" smtClean="0"/>
              <a:t>A</a:t>
            </a:r>
            <a:r>
              <a:rPr lang="en-US" sz="4000" spc="-40" dirty="0" smtClean="0"/>
              <a:t>g</a:t>
            </a:r>
            <a:r>
              <a:rPr lang="en-US" sz="4000" spc="-20" dirty="0" smtClean="0"/>
              <a:t>enda</a:t>
            </a:r>
            <a:endParaRPr lang="en-US" sz="40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object 3"/>
          <p:cNvSpPr/>
          <p:nvPr/>
        </p:nvSpPr>
        <p:spPr>
          <a:xfrm>
            <a:off x="0" y="1168732"/>
            <a:ext cx="6510814" cy="414655"/>
          </a:xfrm>
          <a:custGeom>
            <a:avLst/>
            <a:gdLst/>
            <a:ahLst/>
            <a:cxnLst/>
            <a:rect l="l" t="t" r="r" b="b"/>
            <a:pathLst>
              <a:path w="8681085" h="414655">
                <a:moveTo>
                  <a:pt x="8611605" y="0"/>
                </a:moveTo>
                <a:lnTo>
                  <a:pt x="58958" y="737"/>
                </a:lnTo>
                <a:lnTo>
                  <a:pt x="21749" y="18770"/>
                </a:lnTo>
                <a:lnTo>
                  <a:pt x="1515" y="54637"/>
                </a:lnTo>
                <a:lnTo>
                  <a:pt x="0" y="69098"/>
                </a:lnTo>
                <a:lnTo>
                  <a:pt x="737" y="355563"/>
                </a:lnTo>
                <a:lnTo>
                  <a:pt x="18767" y="392775"/>
                </a:lnTo>
                <a:lnTo>
                  <a:pt x="54631" y="413012"/>
                </a:lnTo>
                <a:lnTo>
                  <a:pt x="69092" y="414527"/>
                </a:lnTo>
                <a:lnTo>
                  <a:pt x="8621722" y="413793"/>
                </a:lnTo>
                <a:lnTo>
                  <a:pt x="8658944" y="395778"/>
                </a:lnTo>
                <a:lnTo>
                  <a:pt x="8679187" y="359922"/>
                </a:lnTo>
                <a:lnTo>
                  <a:pt x="8680703" y="345460"/>
                </a:lnTo>
                <a:lnTo>
                  <a:pt x="8679965" y="58959"/>
                </a:lnTo>
                <a:lnTo>
                  <a:pt x="8661942" y="21750"/>
                </a:lnTo>
                <a:lnTo>
                  <a:pt x="8626075" y="1515"/>
                </a:lnTo>
                <a:lnTo>
                  <a:pt x="8611605" y="0"/>
                </a:lnTo>
                <a:close/>
              </a:path>
            </a:pathLst>
          </a:custGeom>
          <a:solidFill>
            <a:srgbClr val="376092"/>
          </a:solidFill>
        </p:spPr>
        <p:txBody>
          <a:bodyPr wrap="square" lIns="0" tIns="0" rIns="0" bIns="0" rtlCol="0"/>
          <a:lstStyle/>
          <a:p>
            <a:endParaRPr dirty="0"/>
          </a:p>
        </p:txBody>
      </p:sp>
      <p:sp>
        <p:nvSpPr>
          <p:cNvPr id="13" name="object 5"/>
          <p:cNvSpPr txBox="1"/>
          <p:nvPr/>
        </p:nvSpPr>
        <p:spPr>
          <a:xfrm>
            <a:off x="360008" y="1287147"/>
            <a:ext cx="7241795" cy="4247317"/>
          </a:xfrm>
          <a:prstGeom prst="rect">
            <a:avLst/>
          </a:prstGeom>
        </p:spPr>
        <p:txBody>
          <a:bodyPr vert="horz" wrap="square" lIns="0" tIns="0" rIns="0" bIns="0" rtlCol="0">
            <a:spAutoFit/>
          </a:bodyPr>
          <a:lstStyle/>
          <a:p>
            <a:pPr marL="298450" indent="-285750">
              <a:lnSpc>
                <a:spcPct val="100000"/>
              </a:lnSpc>
              <a:buFont typeface="Arial" panose="020B0604020202020204" pitchFamily="34" charset="0"/>
              <a:buChar char="•"/>
              <a:tabLst>
                <a:tab pos="238760" algn="l"/>
              </a:tabLst>
            </a:pPr>
            <a:r>
              <a:rPr b="1" dirty="0">
                <a:solidFill>
                  <a:srgbClr val="FFFFFF"/>
                </a:solidFill>
                <a:latin typeface="Calibri"/>
                <a:cs typeface="Calibri"/>
              </a:rPr>
              <a:t>I</a:t>
            </a:r>
            <a:r>
              <a:rPr b="1" spc="-15" dirty="0">
                <a:solidFill>
                  <a:srgbClr val="FFFFFF"/>
                </a:solidFill>
                <a:latin typeface="Calibri"/>
                <a:cs typeface="Calibri"/>
              </a:rPr>
              <a:t>n</a:t>
            </a:r>
            <a:r>
              <a:rPr b="1" spc="-5" dirty="0">
                <a:solidFill>
                  <a:srgbClr val="FFFFFF"/>
                </a:solidFill>
                <a:latin typeface="Calibri"/>
                <a:cs typeface="Calibri"/>
              </a:rPr>
              <a:t>t</a:t>
            </a:r>
            <a:r>
              <a:rPr b="1" spc="-30" dirty="0">
                <a:solidFill>
                  <a:srgbClr val="FFFFFF"/>
                </a:solidFill>
                <a:latin typeface="Calibri"/>
                <a:cs typeface="Calibri"/>
              </a:rPr>
              <a:t>r</a:t>
            </a:r>
            <a:r>
              <a:rPr b="1" spc="-5" dirty="0">
                <a:solidFill>
                  <a:srgbClr val="FFFFFF"/>
                </a:solidFill>
                <a:latin typeface="Calibri"/>
                <a:cs typeface="Calibri"/>
              </a:rPr>
              <a:t>oduct</a:t>
            </a:r>
            <a:r>
              <a:rPr b="1" dirty="0">
                <a:solidFill>
                  <a:srgbClr val="FFFFFF"/>
                </a:solidFill>
                <a:latin typeface="Calibri"/>
                <a:cs typeface="Calibri"/>
              </a:rPr>
              <a:t>i</a:t>
            </a:r>
            <a:r>
              <a:rPr b="1" spc="-5" dirty="0">
                <a:solidFill>
                  <a:srgbClr val="FFFFFF"/>
                </a:solidFill>
                <a:latin typeface="Calibri"/>
                <a:cs typeface="Calibri"/>
              </a:rPr>
              <a:t>o</a:t>
            </a:r>
            <a:r>
              <a:rPr b="1" dirty="0">
                <a:solidFill>
                  <a:srgbClr val="FFFFFF"/>
                </a:solidFill>
                <a:latin typeface="Calibri"/>
                <a:cs typeface="Calibri"/>
              </a:rPr>
              <a:t>n</a:t>
            </a:r>
            <a:endParaRPr dirty="0">
              <a:latin typeface="Calibri"/>
              <a:cs typeface="Calibri"/>
            </a:endParaRPr>
          </a:p>
          <a:p>
            <a:pPr marL="285750" indent="-285750">
              <a:lnSpc>
                <a:spcPct val="100000"/>
              </a:lnSpc>
              <a:spcBef>
                <a:spcPts val="24"/>
              </a:spcBef>
              <a:buFont typeface="Arial" panose="020B0604020202020204" pitchFamily="34" charset="0"/>
              <a:buChar char="•"/>
            </a:pPr>
            <a:endParaRPr dirty="0">
              <a:latin typeface="Times New Roman"/>
              <a:cs typeface="Times New Roman"/>
            </a:endParaRPr>
          </a:p>
          <a:p>
            <a:pPr marL="285750" indent="-285750">
              <a:buFont typeface="Arial" panose="020B0604020202020204" pitchFamily="34" charset="0"/>
              <a:buChar char="•"/>
            </a:pPr>
            <a:r>
              <a:rPr lang="en-US" b="1" dirty="0" smtClean="0">
                <a:latin typeface="Calibri"/>
                <a:cs typeface="Calibri"/>
              </a:rPr>
              <a:t>Introduction </a:t>
            </a:r>
            <a:r>
              <a:rPr lang="en-US" b="1" dirty="0">
                <a:latin typeface="Calibri"/>
                <a:cs typeface="Calibri"/>
              </a:rPr>
              <a:t>to Database</a:t>
            </a:r>
          </a:p>
          <a:p>
            <a:pPr>
              <a:lnSpc>
                <a:spcPct val="100000"/>
              </a:lnSpc>
              <a:spcBef>
                <a:spcPts val="36"/>
              </a:spcBef>
            </a:pPr>
            <a:endParaRPr dirty="0">
              <a:latin typeface="Times New Roman"/>
              <a:cs typeface="Times New Roman"/>
            </a:endParaRPr>
          </a:p>
          <a:p>
            <a:pPr marL="285750" indent="-285750">
              <a:buFont typeface="Arial" panose="020B0604020202020204" pitchFamily="34" charset="0"/>
              <a:buChar char="•"/>
            </a:pPr>
            <a:r>
              <a:rPr lang="en-US" b="1" spc="-5" dirty="0">
                <a:latin typeface="Calibri"/>
                <a:cs typeface="Calibri"/>
              </a:rPr>
              <a:t>Introduction to </a:t>
            </a:r>
            <a:r>
              <a:rPr lang="en-US" b="1" spc="-5" dirty="0" smtClean="0">
                <a:latin typeface="Calibri"/>
                <a:cs typeface="Calibri"/>
              </a:rPr>
              <a:t>Data-warehouse</a:t>
            </a:r>
          </a:p>
          <a:p>
            <a:pPr marL="285750" indent="-285750">
              <a:buFont typeface="Arial" panose="020B0604020202020204" pitchFamily="34" charset="0"/>
              <a:buChar char="•"/>
            </a:pPr>
            <a:endParaRPr lang="en-US" b="1" spc="-5" dirty="0">
              <a:latin typeface="Calibri"/>
              <a:cs typeface="Calibri"/>
            </a:endParaRPr>
          </a:p>
          <a:p>
            <a:pPr marL="285750" indent="-285750">
              <a:buFont typeface="Arial" panose="020B0604020202020204" pitchFamily="34" charset="0"/>
              <a:buChar char="•"/>
            </a:pPr>
            <a:r>
              <a:rPr lang="en-US" b="1" spc="-5" dirty="0">
                <a:latin typeface="Calibri"/>
                <a:cs typeface="Calibri"/>
              </a:rPr>
              <a:t>Introduction to </a:t>
            </a:r>
            <a:r>
              <a:rPr lang="en-US" b="1" spc="-5" dirty="0" smtClean="0">
                <a:latin typeface="Calibri"/>
                <a:cs typeface="Calibri"/>
              </a:rPr>
              <a:t>SQL</a:t>
            </a:r>
          </a:p>
          <a:p>
            <a:pPr marL="285750" indent="-285750">
              <a:buFont typeface="Arial" panose="020B0604020202020204" pitchFamily="34" charset="0"/>
              <a:buChar char="•"/>
            </a:pPr>
            <a:endParaRPr lang="en-US" b="1" spc="-5" dirty="0">
              <a:latin typeface="Calibri"/>
              <a:cs typeface="Calibri"/>
            </a:endParaRPr>
          </a:p>
          <a:p>
            <a:pPr marL="285750" indent="-285750">
              <a:buFont typeface="Arial" panose="020B0604020202020204" pitchFamily="34" charset="0"/>
              <a:buChar char="•"/>
            </a:pPr>
            <a:r>
              <a:rPr lang="en-US" b="1" spc="-5" dirty="0">
                <a:latin typeface="Calibri"/>
                <a:cs typeface="Calibri"/>
              </a:rPr>
              <a:t>Database </a:t>
            </a:r>
            <a:r>
              <a:rPr lang="en-US" b="1" spc="-5" dirty="0" smtClean="0">
                <a:latin typeface="Calibri"/>
                <a:cs typeface="Calibri"/>
              </a:rPr>
              <a:t>Objects</a:t>
            </a:r>
          </a:p>
          <a:p>
            <a:endParaRPr lang="en-US" b="1" spc="-5" dirty="0">
              <a:latin typeface="Calibri"/>
              <a:cs typeface="Calibri"/>
            </a:endParaRPr>
          </a:p>
          <a:p>
            <a:pPr marL="285750" indent="-285750">
              <a:buFont typeface="Arial" panose="020B0604020202020204" pitchFamily="34" charset="0"/>
              <a:buChar char="•"/>
            </a:pPr>
            <a:r>
              <a:rPr lang="en-US" b="1" spc="-5" dirty="0">
                <a:latin typeface="Calibri"/>
                <a:cs typeface="Calibri"/>
              </a:rPr>
              <a:t>RDBMS </a:t>
            </a:r>
            <a:r>
              <a:rPr lang="en-US" b="1" spc="-5" dirty="0" smtClean="0">
                <a:latin typeface="Calibri"/>
                <a:cs typeface="Calibri"/>
              </a:rPr>
              <a:t>Concepts</a:t>
            </a:r>
          </a:p>
          <a:p>
            <a:endParaRPr lang="en-US" b="1" spc="-5" dirty="0">
              <a:latin typeface="Calibri"/>
              <a:cs typeface="Calibri"/>
            </a:endParaRPr>
          </a:p>
          <a:p>
            <a:pPr marL="285750" indent="-285750">
              <a:buFont typeface="Arial" panose="020B0604020202020204" pitchFamily="34" charset="0"/>
              <a:buChar char="•"/>
            </a:pPr>
            <a:r>
              <a:rPr lang="en-US" b="1" spc="-5" dirty="0">
                <a:latin typeface="Calibri"/>
                <a:cs typeface="Calibri"/>
              </a:rPr>
              <a:t>SQL Operators, Data types, Expressions , Syntax , Queries (create, insert, update, delete, truncate, drop, and &amp; or clauses, select etc.)</a:t>
            </a:r>
          </a:p>
        </p:txBody>
      </p:sp>
    </p:spTree>
    <p:extLst>
      <p:ext uri="{BB962C8B-B14F-4D97-AF65-F5344CB8AC3E}">
        <p14:creationId xmlns:p14="http://schemas.microsoft.com/office/powerpoint/2010/main" xmlns="" val="1308887435"/>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SQL Queries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189943" y="1022210"/>
            <a:ext cx="8733623" cy="5410712"/>
          </a:xfrm>
          <a:prstGeom prst="rect">
            <a:avLst/>
          </a:prstGeom>
          <a:noFill/>
        </p:spPr>
        <p:txBody>
          <a:bodyPr wrap="square" rtlCol="0">
            <a:spAutoFit/>
          </a:bodyPr>
          <a:lstStyle/>
          <a:p>
            <a:pPr marL="342900" indent="-342900"/>
            <a:r>
              <a:rPr lang="en-US" sz="1600" b="1" dirty="0" smtClean="0"/>
              <a:t>And / Or clause</a:t>
            </a:r>
            <a:r>
              <a:rPr lang="en-US" sz="1600" dirty="0" smtClean="0"/>
              <a:t>:</a:t>
            </a:r>
          </a:p>
          <a:p>
            <a:pPr marL="342900" indent="-342900"/>
            <a:r>
              <a:rPr lang="en-US" sz="1600" dirty="0" smtClean="0"/>
              <a:t>This is used to perform an action on a table that satisfies more than one </a:t>
            </a:r>
            <a:r>
              <a:rPr lang="en-US" sz="1600" dirty="0" err="1" smtClean="0"/>
              <a:t>condition.The</a:t>
            </a:r>
            <a:r>
              <a:rPr lang="en-US" sz="1600" dirty="0" smtClean="0"/>
              <a:t> OR clause is used when either of one or </a:t>
            </a:r>
          </a:p>
          <a:p>
            <a:pPr marL="342900" indent="-342900"/>
            <a:r>
              <a:rPr lang="en-US" sz="1600" dirty="0" smtClean="0"/>
              <a:t>more condition is to be </a:t>
            </a:r>
            <a:r>
              <a:rPr lang="en-US" sz="1600" dirty="0" err="1" smtClean="0"/>
              <a:t>satisfied.An</a:t>
            </a:r>
            <a:r>
              <a:rPr lang="en-US" sz="1600" dirty="0" smtClean="0"/>
              <a:t> example for the and clause is:</a:t>
            </a:r>
          </a:p>
          <a:p>
            <a:pPr marL="342900" indent="-342900"/>
            <a:endParaRPr lang="en-US" sz="1600" dirty="0" smtClean="0"/>
          </a:p>
          <a:p>
            <a:pPr marL="342900" indent="-342900"/>
            <a:r>
              <a:rPr lang="en-US" sz="1600" dirty="0" smtClean="0"/>
              <a:t>Select column1,column2…,column</a:t>
            </a:r>
          </a:p>
          <a:p>
            <a:pPr marL="342900" indent="-342900"/>
            <a:r>
              <a:rPr lang="en-US" sz="1600" dirty="0" smtClean="0"/>
              <a:t>From </a:t>
            </a:r>
            <a:r>
              <a:rPr lang="en-US" sz="1600" dirty="0" err="1" smtClean="0"/>
              <a:t>tablename</a:t>
            </a:r>
            <a:endParaRPr lang="en-US" sz="1600" dirty="0" smtClean="0"/>
          </a:p>
          <a:p>
            <a:pPr marL="342900" indent="-342900"/>
            <a:r>
              <a:rPr lang="en-US" sz="1600" dirty="0" smtClean="0"/>
              <a:t>Where condition1=value </a:t>
            </a:r>
          </a:p>
          <a:p>
            <a:pPr marL="342900" indent="-342900"/>
            <a:r>
              <a:rPr lang="en-US" sz="1600" dirty="0" smtClean="0"/>
              <a:t>and condition2=value;</a:t>
            </a:r>
          </a:p>
          <a:p>
            <a:pPr marL="342900" indent="-342900"/>
            <a:endParaRPr lang="en-US" sz="1600" dirty="0" smtClean="0"/>
          </a:p>
          <a:p>
            <a:pPr marL="342900" indent="-342900"/>
            <a:r>
              <a:rPr lang="en-US" sz="1600" dirty="0" smtClean="0"/>
              <a:t>This will return records from the table that meet the two conditions given.</a:t>
            </a:r>
          </a:p>
          <a:p>
            <a:pPr marL="342900" indent="-342900"/>
            <a:endParaRPr lang="en-US" sz="1600" dirty="0" smtClean="0"/>
          </a:p>
          <a:p>
            <a:pPr marL="342900" indent="-342900"/>
            <a:r>
              <a:rPr lang="en-US" sz="1600" dirty="0" smtClean="0"/>
              <a:t>Select column1,column2…,column</a:t>
            </a:r>
          </a:p>
          <a:p>
            <a:pPr marL="342900" indent="-342900"/>
            <a:r>
              <a:rPr lang="en-US" sz="1600" dirty="0" smtClean="0"/>
              <a:t>From </a:t>
            </a:r>
            <a:r>
              <a:rPr lang="en-US" sz="1600" dirty="0" err="1" smtClean="0"/>
              <a:t>tablename</a:t>
            </a:r>
            <a:endParaRPr lang="en-US" sz="1600" dirty="0" smtClean="0"/>
          </a:p>
          <a:p>
            <a:pPr marL="342900" indent="-342900"/>
            <a:r>
              <a:rPr lang="en-US" sz="1600" dirty="0" smtClean="0"/>
              <a:t>Where condition1=value</a:t>
            </a:r>
          </a:p>
          <a:p>
            <a:pPr marL="342900" indent="-342900"/>
            <a:r>
              <a:rPr lang="en-US" sz="1600" dirty="0" smtClean="0"/>
              <a:t>or condition2=value;</a:t>
            </a:r>
          </a:p>
          <a:p>
            <a:pPr marL="342900" indent="-342900"/>
            <a:endParaRPr lang="en-US" sz="1600" dirty="0" smtClean="0"/>
          </a:p>
          <a:p>
            <a:pPr marL="342900" indent="-342900"/>
            <a:r>
              <a:rPr lang="en-US" sz="1600" dirty="0" smtClean="0"/>
              <a:t>This will return records from </a:t>
            </a:r>
            <a:r>
              <a:rPr lang="en-US" sz="1600" dirty="0" err="1" smtClean="0"/>
              <a:t>th</a:t>
            </a:r>
            <a:r>
              <a:rPr lang="en-US" sz="1600" dirty="0" smtClean="0"/>
              <a:t> table that meet either of the two conditions given.</a:t>
            </a:r>
          </a:p>
          <a:p>
            <a:pPr marL="342900" indent="-342900"/>
            <a:endParaRPr lang="en-US" sz="1600" dirty="0" smtClean="0"/>
          </a:p>
          <a:p>
            <a:endParaRPr lang="en-US" sz="1600" dirty="0" smtClean="0"/>
          </a:p>
          <a:p>
            <a:endParaRPr lang="en-US" sz="1600" dirty="0" smtClean="0"/>
          </a:p>
          <a:p>
            <a:pPr marL="285750" indent="-285750"/>
            <a:endParaRPr lang="en-US" sz="1600" dirty="0" smtClean="0"/>
          </a:p>
          <a:p>
            <a:pPr marL="285750" indent="-285750"/>
            <a:r>
              <a:rPr lang="en-US" sz="1600" dirty="0"/>
              <a:t/>
            </a:r>
            <a:br>
              <a:rPr lang="en-US" sz="1600" dirty="0"/>
            </a:br>
            <a:endParaRPr lang="en-US" sz="1600" b="1" dirty="0"/>
          </a:p>
        </p:txBody>
      </p:sp>
    </p:spTree>
    <p:extLst>
      <p:ext uri="{BB962C8B-B14F-4D97-AF65-F5344CB8AC3E}">
        <p14:creationId xmlns:p14="http://schemas.microsoft.com/office/powerpoint/2010/main" xmlns="" val="408908935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003" y="2050078"/>
            <a:ext cx="4919730" cy="1754326"/>
          </a:xfrm>
          <a:prstGeom prst="rect">
            <a:avLst/>
          </a:prstGeom>
          <a:noFill/>
        </p:spPr>
        <p:txBody>
          <a:bodyPr wrap="square" rtlCol="0">
            <a:spAutoFit/>
          </a:bodyPr>
          <a:lstStyle/>
          <a:p>
            <a:r>
              <a:rPr lang="en-US" dirty="0" err="1" smtClean="0">
                <a:solidFill>
                  <a:schemeClr val="tx1"/>
                </a:solidFill>
                <a:latin typeface="Arial" panose="020B0604020202020204" pitchFamily="34" charset="0"/>
                <a:ea typeface="Tahoma" panose="020B0604030504040204" pitchFamily="34" charset="0"/>
                <a:cs typeface="Arial" panose="020B0604020202020204" pitchFamily="34" charset="0"/>
              </a:rPr>
              <a:t>Azeez</a:t>
            </a:r>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dirty="0" err="1" smtClean="0">
                <a:solidFill>
                  <a:schemeClr val="tx1"/>
                </a:solidFill>
                <a:latin typeface="Arial" panose="020B0604020202020204" pitchFamily="34" charset="0"/>
                <a:ea typeface="Tahoma" panose="020B0604030504040204" pitchFamily="34" charset="0"/>
                <a:cs typeface="Arial" panose="020B0604020202020204" pitchFamily="34" charset="0"/>
              </a:rPr>
              <a:t>Busari</a:t>
            </a:r>
            <a:endPar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endParaRPr>
          </a:p>
          <a:p>
            <a:r>
              <a:rPr lang="en-US" b="1" dirty="0" smtClean="0">
                <a:solidFill>
                  <a:schemeClr val="tx1"/>
                </a:solidFill>
                <a:latin typeface="Arial" panose="020B0604020202020204" pitchFamily="34" charset="0"/>
                <a:ea typeface="Tahoma" panose="020B0604030504040204" pitchFamily="34" charset="0"/>
                <a:cs typeface="Arial" panose="020B0604020202020204" pitchFamily="34" charset="0"/>
              </a:rPr>
              <a:t>Bluechip Technologies Limited </a:t>
            </a:r>
          </a:p>
          <a:p>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M</a:t>
            </a:r>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;+234 810 108 3974</a:t>
            </a:r>
            <a:endParaRPr lang="en-US" dirty="0">
              <a:solidFill>
                <a:schemeClr val="tx1"/>
              </a:solidFill>
              <a:latin typeface="Arial" panose="020B0604020202020204" pitchFamily="34" charset="0"/>
              <a:ea typeface="Tahoma" panose="020B0604030504040204" pitchFamily="34" charset="0"/>
              <a:cs typeface="Arial" panose="020B0604020202020204" pitchFamily="34" charset="0"/>
            </a:endParaRPr>
          </a:p>
          <a:p>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E: abusari@bluechiptech.biz </a:t>
            </a:r>
          </a:p>
          <a:p>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W: www.bluechiptech.biz </a:t>
            </a:r>
          </a:p>
          <a:p>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Address: Plot 9b </a:t>
            </a:r>
            <a:r>
              <a:rPr lang="en-US" dirty="0" err="1">
                <a:solidFill>
                  <a:schemeClr val="tx1"/>
                </a:solidFill>
                <a:latin typeface="Arial" panose="020B0604020202020204" pitchFamily="34" charset="0"/>
                <a:ea typeface="Tahoma" panose="020B0604030504040204" pitchFamily="34" charset="0"/>
                <a:cs typeface="Arial" panose="020B0604020202020204" pitchFamily="34" charset="0"/>
              </a:rPr>
              <a:t>Onikoyi</a:t>
            </a: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lane, </a:t>
            </a:r>
            <a:r>
              <a:rPr lang="en-US" dirty="0" err="1" smtClean="0">
                <a:solidFill>
                  <a:schemeClr val="tx1"/>
                </a:solidFill>
                <a:latin typeface="Arial" panose="020B0604020202020204" pitchFamily="34" charset="0"/>
                <a:ea typeface="Tahoma" panose="020B0604030504040204" pitchFamily="34" charset="0"/>
                <a:cs typeface="Arial" panose="020B0604020202020204" pitchFamily="34" charset="0"/>
              </a:rPr>
              <a:t>Ikoyi</a:t>
            </a:r>
            <a:endParaRPr lang="en-US"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p:cNvSpPr txBox="1"/>
          <p:nvPr/>
        </p:nvSpPr>
        <p:spPr>
          <a:xfrm>
            <a:off x="327237" y="847309"/>
            <a:ext cx="3477296" cy="480131"/>
          </a:xfrm>
          <a:prstGeom prst="rect">
            <a:avLst/>
          </a:prstGeom>
        </p:spPr>
        <p:txBody>
          <a:bodyPr spcFirstLastPara="1" vert="horz" wrap="square" lIns="91425" tIns="91425" rIns="91425" bIns="91425" rtlCol="0" anchor="t" anchorCtr="0">
            <a:noAutofit/>
          </a:bodyPr>
          <a:lstStyle>
            <a:lvl1pPr defTabSz="914400" eaLnBrk="1" latinLnBrk="0" hangingPunct="1">
              <a:spcBef>
                <a:spcPts val="0"/>
              </a:spcBef>
              <a:spcAft>
                <a:spcPts val="1600"/>
              </a:spcAft>
              <a:buNone/>
              <a:defRPr sz="2800" b="1">
                <a:solidFill>
                  <a:srgbClr val="EB701D"/>
                </a:solidFill>
                <a:latin typeface="Arial" panose="020B0604020202020204" pitchFamily="34" charset="0"/>
                <a:ea typeface="+mj-ea"/>
                <a:cs typeface="Arial" panose="020B0604020202020204" pitchFamily="34" charset="0"/>
              </a:defRPr>
            </a:lvl1pPr>
          </a:lstStyle>
          <a:p>
            <a:r>
              <a:rPr lang="en-US" dirty="0"/>
              <a:t>CONTACT</a:t>
            </a:r>
          </a:p>
        </p:txBody>
      </p:sp>
    </p:spTree>
    <p:extLst>
      <p:ext uri="{BB962C8B-B14F-4D97-AF65-F5344CB8AC3E}">
        <p14:creationId xmlns:p14="http://schemas.microsoft.com/office/powerpoint/2010/main" xmlns="" val="3311580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23417" y="4411641"/>
            <a:ext cx="1966368" cy="1198421"/>
          </a:xfrm>
          <a:custGeom>
            <a:avLst/>
            <a:gdLst>
              <a:gd name="connsiteX0" fmla="*/ 0 w 2270126"/>
              <a:gd name="connsiteY0" fmla="*/ 111513 h 1162685"/>
              <a:gd name="connsiteX1" fmla="*/ 32662 w 2270126"/>
              <a:gd name="connsiteY1" fmla="*/ 32661 h 1162685"/>
              <a:gd name="connsiteX2" fmla="*/ 111514 w 2270126"/>
              <a:gd name="connsiteY2" fmla="*/ 0 h 1162685"/>
              <a:gd name="connsiteX3" fmla="*/ 2158613 w 2270126"/>
              <a:gd name="connsiteY3" fmla="*/ 0 h 1162685"/>
              <a:gd name="connsiteX4" fmla="*/ 2237465 w 2270126"/>
              <a:gd name="connsiteY4" fmla="*/ 32662 h 1162685"/>
              <a:gd name="connsiteX5" fmla="*/ 2270126 w 2270126"/>
              <a:gd name="connsiteY5" fmla="*/ 111514 h 1162685"/>
              <a:gd name="connsiteX6" fmla="*/ 2270126 w 2270126"/>
              <a:gd name="connsiteY6" fmla="*/ 1051172 h 1162685"/>
              <a:gd name="connsiteX7" fmla="*/ 2237465 w 2270126"/>
              <a:gd name="connsiteY7" fmla="*/ 1130024 h 1162685"/>
              <a:gd name="connsiteX8" fmla="*/ 2158613 w 2270126"/>
              <a:gd name="connsiteY8" fmla="*/ 1162685 h 1162685"/>
              <a:gd name="connsiteX9" fmla="*/ 111513 w 2270126"/>
              <a:gd name="connsiteY9" fmla="*/ 1162685 h 1162685"/>
              <a:gd name="connsiteX10" fmla="*/ 32661 w 2270126"/>
              <a:gd name="connsiteY10" fmla="*/ 1130024 h 1162685"/>
              <a:gd name="connsiteX11" fmla="*/ 0 w 2270126"/>
              <a:gd name="connsiteY11" fmla="*/ 1051172 h 1162685"/>
              <a:gd name="connsiteX12" fmla="*/ 0 w 2270126"/>
              <a:gd name="connsiteY12" fmla="*/ 111513 h 1162685"/>
              <a:gd name="connsiteX0" fmla="*/ 248255 w 2518381"/>
              <a:gd name="connsiteY0" fmla="*/ 175195 h 1226367"/>
              <a:gd name="connsiteX1" fmla="*/ 359769 w 2518381"/>
              <a:gd name="connsiteY1" fmla="*/ 63682 h 1226367"/>
              <a:gd name="connsiteX2" fmla="*/ 2406868 w 2518381"/>
              <a:gd name="connsiteY2" fmla="*/ 63682 h 1226367"/>
              <a:gd name="connsiteX3" fmla="*/ 2485720 w 2518381"/>
              <a:gd name="connsiteY3" fmla="*/ 96344 h 1226367"/>
              <a:gd name="connsiteX4" fmla="*/ 2518381 w 2518381"/>
              <a:gd name="connsiteY4" fmla="*/ 175196 h 1226367"/>
              <a:gd name="connsiteX5" fmla="*/ 2518381 w 2518381"/>
              <a:gd name="connsiteY5" fmla="*/ 1114854 h 1226367"/>
              <a:gd name="connsiteX6" fmla="*/ 2485720 w 2518381"/>
              <a:gd name="connsiteY6" fmla="*/ 1193706 h 1226367"/>
              <a:gd name="connsiteX7" fmla="*/ 2406868 w 2518381"/>
              <a:gd name="connsiteY7" fmla="*/ 1226367 h 1226367"/>
              <a:gd name="connsiteX8" fmla="*/ 359768 w 2518381"/>
              <a:gd name="connsiteY8" fmla="*/ 1226367 h 1226367"/>
              <a:gd name="connsiteX9" fmla="*/ 280916 w 2518381"/>
              <a:gd name="connsiteY9" fmla="*/ 1193706 h 1226367"/>
              <a:gd name="connsiteX10" fmla="*/ 248255 w 2518381"/>
              <a:gd name="connsiteY10" fmla="*/ 1114854 h 1226367"/>
              <a:gd name="connsiteX11" fmla="*/ 248255 w 2518381"/>
              <a:gd name="connsiteY11" fmla="*/ 175195 h 1226367"/>
              <a:gd name="connsiteX0" fmla="*/ 0 w 2270126"/>
              <a:gd name="connsiteY0" fmla="*/ 1051172 h 1162685"/>
              <a:gd name="connsiteX1" fmla="*/ 111514 w 2270126"/>
              <a:gd name="connsiteY1" fmla="*/ 0 h 1162685"/>
              <a:gd name="connsiteX2" fmla="*/ 2158613 w 2270126"/>
              <a:gd name="connsiteY2" fmla="*/ 0 h 1162685"/>
              <a:gd name="connsiteX3" fmla="*/ 2237465 w 2270126"/>
              <a:gd name="connsiteY3" fmla="*/ 32662 h 1162685"/>
              <a:gd name="connsiteX4" fmla="*/ 2270126 w 2270126"/>
              <a:gd name="connsiteY4" fmla="*/ 111514 h 1162685"/>
              <a:gd name="connsiteX5" fmla="*/ 2270126 w 2270126"/>
              <a:gd name="connsiteY5" fmla="*/ 1051172 h 1162685"/>
              <a:gd name="connsiteX6" fmla="*/ 2237465 w 2270126"/>
              <a:gd name="connsiteY6" fmla="*/ 1130024 h 1162685"/>
              <a:gd name="connsiteX7" fmla="*/ 2158613 w 2270126"/>
              <a:gd name="connsiteY7" fmla="*/ 1162685 h 1162685"/>
              <a:gd name="connsiteX8" fmla="*/ 111513 w 2270126"/>
              <a:gd name="connsiteY8" fmla="*/ 1162685 h 1162685"/>
              <a:gd name="connsiteX9" fmla="*/ 32661 w 2270126"/>
              <a:gd name="connsiteY9" fmla="*/ 1130024 h 1162685"/>
              <a:gd name="connsiteX10" fmla="*/ 0 w 2270126"/>
              <a:gd name="connsiteY10" fmla="*/ 1051172 h 1162685"/>
              <a:gd name="connsiteX0" fmla="*/ 248256 w 2518382"/>
              <a:gd name="connsiteY0" fmla="*/ 1051172 h 1244953"/>
              <a:gd name="connsiteX1" fmla="*/ 359770 w 2518382"/>
              <a:gd name="connsiteY1" fmla="*/ 0 h 1244953"/>
              <a:gd name="connsiteX2" fmla="*/ 2406869 w 2518382"/>
              <a:gd name="connsiteY2" fmla="*/ 0 h 1244953"/>
              <a:gd name="connsiteX3" fmla="*/ 2485721 w 2518382"/>
              <a:gd name="connsiteY3" fmla="*/ 32662 h 1244953"/>
              <a:gd name="connsiteX4" fmla="*/ 2518382 w 2518382"/>
              <a:gd name="connsiteY4" fmla="*/ 111514 h 1244953"/>
              <a:gd name="connsiteX5" fmla="*/ 2518382 w 2518382"/>
              <a:gd name="connsiteY5" fmla="*/ 1051172 h 1244953"/>
              <a:gd name="connsiteX6" fmla="*/ 2485721 w 2518382"/>
              <a:gd name="connsiteY6" fmla="*/ 1130024 h 1244953"/>
              <a:gd name="connsiteX7" fmla="*/ 2406869 w 2518382"/>
              <a:gd name="connsiteY7" fmla="*/ 1162685 h 1244953"/>
              <a:gd name="connsiteX8" fmla="*/ 359769 w 2518382"/>
              <a:gd name="connsiteY8" fmla="*/ 1162685 h 1244953"/>
              <a:gd name="connsiteX9" fmla="*/ 248256 w 2518382"/>
              <a:gd name="connsiteY9" fmla="*/ 1051172 h 1244953"/>
              <a:gd name="connsiteX0" fmla="*/ 341183 w 2499796"/>
              <a:gd name="connsiteY0" fmla="*/ 1162685 h 1162685"/>
              <a:gd name="connsiteX1" fmla="*/ 341184 w 2499796"/>
              <a:gd name="connsiteY1" fmla="*/ 0 h 1162685"/>
              <a:gd name="connsiteX2" fmla="*/ 2388283 w 2499796"/>
              <a:gd name="connsiteY2" fmla="*/ 0 h 1162685"/>
              <a:gd name="connsiteX3" fmla="*/ 2467135 w 2499796"/>
              <a:gd name="connsiteY3" fmla="*/ 32662 h 1162685"/>
              <a:gd name="connsiteX4" fmla="*/ 2499796 w 2499796"/>
              <a:gd name="connsiteY4" fmla="*/ 111514 h 1162685"/>
              <a:gd name="connsiteX5" fmla="*/ 2499796 w 2499796"/>
              <a:gd name="connsiteY5" fmla="*/ 1051172 h 1162685"/>
              <a:gd name="connsiteX6" fmla="*/ 2467135 w 2499796"/>
              <a:gd name="connsiteY6" fmla="*/ 1130024 h 1162685"/>
              <a:gd name="connsiteX7" fmla="*/ 2388283 w 2499796"/>
              <a:gd name="connsiteY7" fmla="*/ 1162685 h 1162685"/>
              <a:gd name="connsiteX8" fmla="*/ 341183 w 2499796"/>
              <a:gd name="connsiteY8" fmla="*/ 1162685 h 1162685"/>
              <a:gd name="connsiteX0" fmla="*/ 0 w 2158613"/>
              <a:gd name="connsiteY0" fmla="*/ 1162685 h 1162685"/>
              <a:gd name="connsiteX1" fmla="*/ 1 w 2158613"/>
              <a:gd name="connsiteY1" fmla="*/ 0 h 1162685"/>
              <a:gd name="connsiteX2" fmla="*/ 2047100 w 2158613"/>
              <a:gd name="connsiteY2" fmla="*/ 0 h 1162685"/>
              <a:gd name="connsiteX3" fmla="*/ 2125952 w 2158613"/>
              <a:gd name="connsiteY3" fmla="*/ 32662 h 1162685"/>
              <a:gd name="connsiteX4" fmla="*/ 2158613 w 2158613"/>
              <a:gd name="connsiteY4" fmla="*/ 111514 h 1162685"/>
              <a:gd name="connsiteX5" fmla="*/ 2158613 w 2158613"/>
              <a:gd name="connsiteY5" fmla="*/ 1051172 h 1162685"/>
              <a:gd name="connsiteX6" fmla="*/ 2125952 w 2158613"/>
              <a:gd name="connsiteY6" fmla="*/ 1130024 h 1162685"/>
              <a:gd name="connsiteX7" fmla="*/ 2047100 w 2158613"/>
              <a:gd name="connsiteY7" fmla="*/ 1162685 h 1162685"/>
              <a:gd name="connsiteX8" fmla="*/ 0 w 2158613"/>
              <a:gd name="connsiteY8" fmla="*/ 1162685 h 116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613" h="1162685">
                <a:moveTo>
                  <a:pt x="0" y="1162685"/>
                </a:moveTo>
                <a:cubicBezTo>
                  <a:pt x="0" y="775123"/>
                  <a:pt x="1" y="387562"/>
                  <a:pt x="1" y="0"/>
                </a:cubicBezTo>
                <a:lnTo>
                  <a:pt x="2047100" y="0"/>
                </a:lnTo>
                <a:cubicBezTo>
                  <a:pt x="2076675" y="0"/>
                  <a:pt x="2105039" y="11749"/>
                  <a:pt x="2125952" y="32662"/>
                </a:cubicBezTo>
                <a:cubicBezTo>
                  <a:pt x="2146865" y="53575"/>
                  <a:pt x="2158613" y="81939"/>
                  <a:pt x="2158613" y="111514"/>
                </a:cubicBezTo>
                <a:lnTo>
                  <a:pt x="2158613" y="1051172"/>
                </a:lnTo>
                <a:cubicBezTo>
                  <a:pt x="2158613" y="1080747"/>
                  <a:pt x="2146864" y="1109111"/>
                  <a:pt x="2125952" y="1130024"/>
                </a:cubicBezTo>
                <a:cubicBezTo>
                  <a:pt x="2105039" y="1150937"/>
                  <a:pt x="2076675" y="1162685"/>
                  <a:pt x="2047100" y="1162685"/>
                </a:cubicBezTo>
                <a:lnTo>
                  <a:pt x="0" y="11626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1" name="Rectangle 10"/>
          <p:cNvSpPr/>
          <p:nvPr/>
        </p:nvSpPr>
        <p:spPr>
          <a:xfrm>
            <a:off x="4162646" y="851705"/>
            <a:ext cx="4981355" cy="5149045"/>
          </a:xfrm>
          <a:custGeom>
            <a:avLst/>
            <a:gdLst>
              <a:gd name="connsiteX0" fmla="*/ 0 w 6641806"/>
              <a:gd name="connsiteY0" fmla="*/ 0 h 6865393"/>
              <a:gd name="connsiteX1" fmla="*/ 6641806 w 6641806"/>
              <a:gd name="connsiteY1" fmla="*/ 0 h 6865393"/>
              <a:gd name="connsiteX2" fmla="*/ 6641806 w 6641806"/>
              <a:gd name="connsiteY2" fmla="*/ 6865393 h 6865393"/>
              <a:gd name="connsiteX3" fmla="*/ 0 w 6641806"/>
              <a:gd name="connsiteY3" fmla="*/ 6865393 h 6865393"/>
              <a:gd name="connsiteX4" fmla="*/ 0 w 6641806"/>
              <a:gd name="connsiteY4" fmla="*/ 0 h 6865393"/>
              <a:gd name="connsiteX0" fmla="*/ 1935126 w 6641806"/>
              <a:gd name="connsiteY0" fmla="*/ 0 h 6865393"/>
              <a:gd name="connsiteX1" fmla="*/ 6641806 w 6641806"/>
              <a:gd name="connsiteY1" fmla="*/ 0 h 6865393"/>
              <a:gd name="connsiteX2" fmla="*/ 6641806 w 6641806"/>
              <a:gd name="connsiteY2" fmla="*/ 6865393 h 6865393"/>
              <a:gd name="connsiteX3" fmla="*/ 0 w 6641806"/>
              <a:gd name="connsiteY3" fmla="*/ 6865393 h 6865393"/>
              <a:gd name="connsiteX4" fmla="*/ 1935126 w 6641806"/>
              <a:gd name="connsiteY4" fmla="*/ 0 h 6865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1806" h="6865393">
                <a:moveTo>
                  <a:pt x="1935126" y="0"/>
                </a:moveTo>
                <a:lnTo>
                  <a:pt x="6641806" y="0"/>
                </a:lnTo>
                <a:lnTo>
                  <a:pt x="6641806" y="6865393"/>
                </a:lnTo>
                <a:lnTo>
                  <a:pt x="0" y="6865393"/>
                </a:lnTo>
                <a:lnTo>
                  <a:pt x="1935126" y="0"/>
                </a:lnTo>
                <a:close/>
              </a:path>
            </a:pathLst>
          </a:custGeom>
          <a:solidFill>
            <a:srgbClr val="0357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 name="Title 1"/>
          <p:cNvSpPr txBox="1">
            <a:spLocks/>
          </p:cNvSpPr>
          <p:nvPr/>
        </p:nvSpPr>
        <p:spPr>
          <a:xfrm>
            <a:off x="1203007" y="916036"/>
            <a:ext cx="6278745" cy="77397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a:lstStyle>
          <a:p>
            <a:endParaRPr lang="en-US" sz="2400" dirty="0">
              <a:solidFill>
                <a:srgbClr val="5B9BD5">
                  <a:lumMod val="50000"/>
                </a:srgbClr>
              </a:solidFill>
            </a:endParaRPr>
          </a:p>
        </p:txBody>
      </p:sp>
      <p:sp>
        <p:nvSpPr>
          <p:cNvPr id="7" name="Freeform 6"/>
          <p:cNvSpPr/>
          <p:nvPr/>
        </p:nvSpPr>
        <p:spPr>
          <a:xfrm>
            <a:off x="23417" y="3158089"/>
            <a:ext cx="1966369" cy="1171517"/>
          </a:xfrm>
          <a:custGeom>
            <a:avLst/>
            <a:gdLst>
              <a:gd name="connsiteX0" fmla="*/ 0 w 2270126"/>
              <a:gd name="connsiteY0" fmla="*/ 111513 h 1162685"/>
              <a:gd name="connsiteX1" fmla="*/ 32662 w 2270126"/>
              <a:gd name="connsiteY1" fmla="*/ 32661 h 1162685"/>
              <a:gd name="connsiteX2" fmla="*/ 111514 w 2270126"/>
              <a:gd name="connsiteY2" fmla="*/ 0 h 1162685"/>
              <a:gd name="connsiteX3" fmla="*/ 2158613 w 2270126"/>
              <a:gd name="connsiteY3" fmla="*/ 0 h 1162685"/>
              <a:gd name="connsiteX4" fmla="*/ 2237465 w 2270126"/>
              <a:gd name="connsiteY4" fmla="*/ 32662 h 1162685"/>
              <a:gd name="connsiteX5" fmla="*/ 2270126 w 2270126"/>
              <a:gd name="connsiteY5" fmla="*/ 111514 h 1162685"/>
              <a:gd name="connsiteX6" fmla="*/ 2270126 w 2270126"/>
              <a:gd name="connsiteY6" fmla="*/ 1051172 h 1162685"/>
              <a:gd name="connsiteX7" fmla="*/ 2237465 w 2270126"/>
              <a:gd name="connsiteY7" fmla="*/ 1130024 h 1162685"/>
              <a:gd name="connsiteX8" fmla="*/ 2158613 w 2270126"/>
              <a:gd name="connsiteY8" fmla="*/ 1162685 h 1162685"/>
              <a:gd name="connsiteX9" fmla="*/ 111513 w 2270126"/>
              <a:gd name="connsiteY9" fmla="*/ 1162685 h 1162685"/>
              <a:gd name="connsiteX10" fmla="*/ 32661 w 2270126"/>
              <a:gd name="connsiteY10" fmla="*/ 1130024 h 1162685"/>
              <a:gd name="connsiteX11" fmla="*/ 0 w 2270126"/>
              <a:gd name="connsiteY11" fmla="*/ 1051172 h 1162685"/>
              <a:gd name="connsiteX12" fmla="*/ 0 w 2270126"/>
              <a:gd name="connsiteY12" fmla="*/ 111513 h 1162685"/>
              <a:gd name="connsiteX0" fmla="*/ 248255 w 2518381"/>
              <a:gd name="connsiteY0" fmla="*/ 175195 h 1226367"/>
              <a:gd name="connsiteX1" fmla="*/ 359769 w 2518381"/>
              <a:gd name="connsiteY1" fmla="*/ 63682 h 1226367"/>
              <a:gd name="connsiteX2" fmla="*/ 2406868 w 2518381"/>
              <a:gd name="connsiteY2" fmla="*/ 63682 h 1226367"/>
              <a:gd name="connsiteX3" fmla="*/ 2485720 w 2518381"/>
              <a:gd name="connsiteY3" fmla="*/ 96344 h 1226367"/>
              <a:gd name="connsiteX4" fmla="*/ 2518381 w 2518381"/>
              <a:gd name="connsiteY4" fmla="*/ 175196 h 1226367"/>
              <a:gd name="connsiteX5" fmla="*/ 2518381 w 2518381"/>
              <a:gd name="connsiteY5" fmla="*/ 1114854 h 1226367"/>
              <a:gd name="connsiteX6" fmla="*/ 2485720 w 2518381"/>
              <a:gd name="connsiteY6" fmla="*/ 1193706 h 1226367"/>
              <a:gd name="connsiteX7" fmla="*/ 2406868 w 2518381"/>
              <a:gd name="connsiteY7" fmla="*/ 1226367 h 1226367"/>
              <a:gd name="connsiteX8" fmla="*/ 359768 w 2518381"/>
              <a:gd name="connsiteY8" fmla="*/ 1226367 h 1226367"/>
              <a:gd name="connsiteX9" fmla="*/ 280916 w 2518381"/>
              <a:gd name="connsiteY9" fmla="*/ 1193706 h 1226367"/>
              <a:gd name="connsiteX10" fmla="*/ 248255 w 2518381"/>
              <a:gd name="connsiteY10" fmla="*/ 1114854 h 1226367"/>
              <a:gd name="connsiteX11" fmla="*/ 248255 w 2518381"/>
              <a:gd name="connsiteY11" fmla="*/ 175195 h 1226367"/>
              <a:gd name="connsiteX0" fmla="*/ 0 w 2270126"/>
              <a:gd name="connsiteY0" fmla="*/ 1051172 h 1162685"/>
              <a:gd name="connsiteX1" fmla="*/ 111514 w 2270126"/>
              <a:gd name="connsiteY1" fmla="*/ 0 h 1162685"/>
              <a:gd name="connsiteX2" fmla="*/ 2158613 w 2270126"/>
              <a:gd name="connsiteY2" fmla="*/ 0 h 1162685"/>
              <a:gd name="connsiteX3" fmla="*/ 2237465 w 2270126"/>
              <a:gd name="connsiteY3" fmla="*/ 32662 h 1162685"/>
              <a:gd name="connsiteX4" fmla="*/ 2270126 w 2270126"/>
              <a:gd name="connsiteY4" fmla="*/ 111514 h 1162685"/>
              <a:gd name="connsiteX5" fmla="*/ 2270126 w 2270126"/>
              <a:gd name="connsiteY5" fmla="*/ 1051172 h 1162685"/>
              <a:gd name="connsiteX6" fmla="*/ 2237465 w 2270126"/>
              <a:gd name="connsiteY6" fmla="*/ 1130024 h 1162685"/>
              <a:gd name="connsiteX7" fmla="*/ 2158613 w 2270126"/>
              <a:gd name="connsiteY7" fmla="*/ 1162685 h 1162685"/>
              <a:gd name="connsiteX8" fmla="*/ 111513 w 2270126"/>
              <a:gd name="connsiteY8" fmla="*/ 1162685 h 1162685"/>
              <a:gd name="connsiteX9" fmla="*/ 32661 w 2270126"/>
              <a:gd name="connsiteY9" fmla="*/ 1130024 h 1162685"/>
              <a:gd name="connsiteX10" fmla="*/ 0 w 2270126"/>
              <a:gd name="connsiteY10" fmla="*/ 1051172 h 1162685"/>
              <a:gd name="connsiteX0" fmla="*/ 248256 w 2518382"/>
              <a:gd name="connsiteY0" fmla="*/ 1051172 h 1244953"/>
              <a:gd name="connsiteX1" fmla="*/ 359770 w 2518382"/>
              <a:gd name="connsiteY1" fmla="*/ 0 h 1244953"/>
              <a:gd name="connsiteX2" fmla="*/ 2406869 w 2518382"/>
              <a:gd name="connsiteY2" fmla="*/ 0 h 1244953"/>
              <a:gd name="connsiteX3" fmla="*/ 2485721 w 2518382"/>
              <a:gd name="connsiteY3" fmla="*/ 32662 h 1244953"/>
              <a:gd name="connsiteX4" fmla="*/ 2518382 w 2518382"/>
              <a:gd name="connsiteY4" fmla="*/ 111514 h 1244953"/>
              <a:gd name="connsiteX5" fmla="*/ 2518382 w 2518382"/>
              <a:gd name="connsiteY5" fmla="*/ 1051172 h 1244953"/>
              <a:gd name="connsiteX6" fmla="*/ 2485721 w 2518382"/>
              <a:gd name="connsiteY6" fmla="*/ 1130024 h 1244953"/>
              <a:gd name="connsiteX7" fmla="*/ 2406869 w 2518382"/>
              <a:gd name="connsiteY7" fmla="*/ 1162685 h 1244953"/>
              <a:gd name="connsiteX8" fmla="*/ 359769 w 2518382"/>
              <a:gd name="connsiteY8" fmla="*/ 1162685 h 1244953"/>
              <a:gd name="connsiteX9" fmla="*/ 248256 w 2518382"/>
              <a:gd name="connsiteY9" fmla="*/ 1051172 h 1244953"/>
              <a:gd name="connsiteX0" fmla="*/ 341183 w 2499796"/>
              <a:gd name="connsiteY0" fmla="*/ 1162685 h 1162685"/>
              <a:gd name="connsiteX1" fmla="*/ 341184 w 2499796"/>
              <a:gd name="connsiteY1" fmla="*/ 0 h 1162685"/>
              <a:gd name="connsiteX2" fmla="*/ 2388283 w 2499796"/>
              <a:gd name="connsiteY2" fmla="*/ 0 h 1162685"/>
              <a:gd name="connsiteX3" fmla="*/ 2467135 w 2499796"/>
              <a:gd name="connsiteY3" fmla="*/ 32662 h 1162685"/>
              <a:gd name="connsiteX4" fmla="*/ 2499796 w 2499796"/>
              <a:gd name="connsiteY4" fmla="*/ 111514 h 1162685"/>
              <a:gd name="connsiteX5" fmla="*/ 2499796 w 2499796"/>
              <a:gd name="connsiteY5" fmla="*/ 1051172 h 1162685"/>
              <a:gd name="connsiteX6" fmla="*/ 2467135 w 2499796"/>
              <a:gd name="connsiteY6" fmla="*/ 1130024 h 1162685"/>
              <a:gd name="connsiteX7" fmla="*/ 2388283 w 2499796"/>
              <a:gd name="connsiteY7" fmla="*/ 1162685 h 1162685"/>
              <a:gd name="connsiteX8" fmla="*/ 341183 w 2499796"/>
              <a:gd name="connsiteY8" fmla="*/ 1162685 h 1162685"/>
              <a:gd name="connsiteX0" fmla="*/ 0 w 2158613"/>
              <a:gd name="connsiteY0" fmla="*/ 1162685 h 1162685"/>
              <a:gd name="connsiteX1" fmla="*/ 1 w 2158613"/>
              <a:gd name="connsiteY1" fmla="*/ 0 h 1162685"/>
              <a:gd name="connsiteX2" fmla="*/ 2047100 w 2158613"/>
              <a:gd name="connsiteY2" fmla="*/ 0 h 1162685"/>
              <a:gd name="connsiteX3" fmla="*/ 2125952 w 2158613"/>
              <a:gd name="connsiteY3" fmla="*/ 32662 h 1162685"/>
              <a:gd name="connsiteX4" fmla="*/ 2158613 w 2158613"/>
              <a:gd name="connsiteY4" fmla="*/ 111514 h 1162685"/>
              <a:gd name="connsiteX5" fmla="*/ 2158613 w 2158613"/>
              <a:gd name="connsiteY5" fmla="*/ 1051172 h 1162685"/>
              <a:gd name="connsiteX6" fmla="*/ 2125952 w 2158613"/>
              <a:gd name="connsiteY6" fmla="*/ 1130024 h 1162685"/>
              <a:gd name="connsiteX7" fmla="*/ 2047100 w 2158613"/>
              <a:gd name="connsiteY7" fmla="*/ 1162685 h 1162685"/>
              <a:gd name="connsiteX8" fmla="*/ 0 w 2158613"/>
              <a:gd name="connsiteY8" fmla="*/ 1162685 h 116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613" h="1162685">
                <a:moveTo>
                  <a:pt x="0" y="1162685"/>
                </a:moveTo>
                <a:cubicBezTo>
                  <a:pt x="0" y="775123"/>
                  <a:pt x="1" y="387562"/>
                  <a:pt x="1" y="0"/>
                </a:cubicBezTo>
                <a:lnTo>
                  <a:pt x="2047100" y="0"/>
                </a:lnTo>
                <a:cubicBezTo>
                  <a:pt x="2076675" y="0"/>
                  <a:pt x="2105039" y="11749"/>
                  <a:pt x="2125952" y="32662"/>
                </a:cubicBezTo>
                <a:cubicBezTo>
                  <a:pt x="2146865" y="53575"/>
                  <a:pt x="2158613" y="81939"/>
                  <a:pt x="2158613" y="111514"/>
                </a:cubicBezTo>
                <a:lnTo>
                  <a:pt x="2158613" y="1051172"/>
                </a:lnTo>
                <a:cubicBezTo>
                  <a:pt x="2158613" y="1080747"/>
                  <a:pt x="2146864" y="1109111"/>
                  <a:pt x="2125952" y="1130024"/>
                </a:cubicBezTo>
                <a:cubicBezTo>
                  <a:pt x="2105039" y="1150937"/>
                  <a:pt x="2076675" y="1162685"/>
                  <a:pt x="2047100" y="1162685"/>
                </a:cubicBezTo>
                <a:lnTo>
                  <a:pt x="0" y="11626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Garamond" panose="02020404030301010803"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47799" y="1865375"/>
            <a:ext cx="1870305" cy="3109323"/>
          </a:xfrm>
          <a:prstGeom prst="rect">
            <a:avLst/>
          </a:prstGeom>
        </p:spPr>
      </p:pic>
      <p:sp>
        <p:nvSpPr>
          <p:cNvPr id="12" name="Textfeld 6"/>
          <p:cNvSpPr txBox="1"/>
          <p:nvPr/>
        </p:nvSpPr>
        <p:spPr>
          <a:xfrm>
            <a:off x="4863165" y="5207431"/>
            <a:ext cx="3946865" cy="193899"/>
          </a:xfrm>
          <a:prstGeom prst="rect">
            <a:avLst/>
          </a:prstGeom>
          <a:noFill/>
        </p:spPr>
        <p:txBody>
          <a:bodyPr wrap="square" lIns="0" tIns="0" rIns="0" bIns="0" rtlCol="0">
            <a:spAutoFit/>
          </a:bodyPr>
          <a:lstStyle/>
          <a:p>
            <a:pPr algn="ctr"/>
            <a:r>
              <a:rPr lang="en-US" sz="1400" b="1" spc="450" dirty="0" smtClean="0">
                <a:solidFill>
                  <a:schemeClr val="bg1"/>
                </a:solidFill>
                <a:latin typeface="Helvetica Neue" charset="0"/>
                <a:ea typeface="Helvetica Neue" charset="0"/>
                <a:cs typeface="Helvetica Neue" charset="0"/>
              </a:rPr>
              <a:t>www.bluechiptech.biz</a:t>
            </a:r>
            <a:endParaRPr lang="en-US" sz="900" b="1" spc="450" dirty="0">
              <a:solidFill>
                <a:schemeClr val="bg1"/>
              </a:solidFill>
              <a:latin typeface="Helvetica Neue" charset="0"/>
              <a:ea typeface="Helvetica Neue" charset="0"/>
              <a:cs typeface="Helvetica Neue" charset="0"/>
            </a:endParaRPr>
          </a:p>
        </p:txBody>
      </p:sp>
      <p:sp>
        <p:nvSpPr>
          <p:cNvPr id="17" name="Textfeld 6"/>
          <p:cNvSpPr txBox="1"/>
          <p:nvPr/>
        </p:nvSpPr>
        <p:spPr>
          <a:xfrm>
            <a:off x="1742637" y="3321532"/>
            <a:ext cx="3437748" cy="914096"/>
          </a:xfrm>
          <a:prstGeom prst="rect">
            <a:avLst/>
          </a:prstGeom>
          <a:noFill/>
        </p:spPr>
        <p:txBody>
          <a:bodyPr wrap="square" lIns="0" tIns="0" rIns="0" bIns="0" rtlCol="0">
            <a:spAutoFit/>
          </a:bodyPr>
          <a:lstStyle/>
          <a:p>
            <a:r>
              <a:rPr lang="en-US" sz="6600" b="1" dirty="0" smtClean="0">
                <a:solidFill>
                  <a:srgbClr val="0070C0"/>
                </a:solidFill>
                <a:latin typeface="Helvetica Neue" charset="0"/>
                <a:ea typeface="Helvetica Neue" charset="0"/>
                <a:cs typeface="Helvetica Neue" charset="0"/>
              </a:rPr>
              <a:t>THANK</a:t>
            </a:r>
            <a:endParaRPr lang="en-US" sz="3600" b="1" dirty="0">
              <a:solidFill>
                <a:srgbClr val="0070C0"/>
              </a:solidFill>
              <a:latin typeface="Helvetica Neue" charset="0"/>
              <a:ea typeface="Helvetica Neue" charset="0"/>
              <a:cs typeface="Helvetica Neue" charset="0"/>
            </a:endParaRPr>
          </a:p>
        </p:txBody>
      </p:sp>
      <p:sp>
        <p:nvSpPr>
          <p:cNvPr id="18" name="Textfeld 6"/>
          <p:cNvSpPr txBox="1"/>
          <p:nvPr/>
        </p:nvSpPr>
        <p:spPr>
          <a:xfrm>
            <a:off x="4901115" y="3293826"/>
            <a:ext cx="2742737" cy="1015663"/>
          </a:xfrm>
          <a:prstGeom prst="rect">
            <a:avLst/>
          </a:prstGeom>
          <a:noFill/>
        </p:spPr>
        <p:txBody>
          <a:bodyPr wrap="square" lIns="0" tIns="0" rIns="0" bIns="0" rtlCol="0">
            <a:spAutoFit/>
          </a:bodyPr>
          <a:lstStyle/>
          <a:p>
            <a:r>
              <a:rPr lang="en-US" sz="6600" b="1" spc="600" dirty="0" smtClean="0">
                <a:solidFill>
                  <a:schemeClr val="bg1"/>
                </a:solidFill>
                <a:latin typeface="Helvetica Neue" charset="0"/>
                <a:ea typeface="Helvetica Neue" charset="0"/>
                <a:cs typeface="Helvetica Neue" charset="0"/>
              </a:rPr>
              <a:t>YOU</a:t>
            </a:r>
            <a:endParaRPr lang="en-US" b="1" spc="600"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xmlns="" val="2474817347"/>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750"/>
                                        <p:tgtEl>
                                          <p:spTgt spid="12"/>
                                        </p:tgtEl>
                                        <p:attrNameLst>
                                          <p:attrName>ppt_y</p:attrName>
                                        </p:attrNameLst>
                                      </p:cBhvr>
                                      <p:tavLst>
                                        <p:tav tm="0">
                                          <p:val>
                                            <p:strVal val="#ppt_y+#ppt_h*1.125000"/>
                                          </p:val>
                                        </p:tav>
                                        <p:tav tm="100000">
                                          <p:val>
                                            <p:strVal val="#ppt_y"/>
                                          </p:val>
                                        </p:tav>
                                      </p:tavLst>
                                    </p:anim>
                                    <p:animEffect transition="in" filter="wipe(up)">
                                      <p:cBhvr>
                                        <p:cTn id="14" dur="750"/>
                                        <p:tgtEl>
                                          <p:spTgt spid="12"/>
                                        </p:tgtEl>
                                      </p:cBhvr>
                                    </p:animEffect>
                                  </p:childTnLst>
                                </p:cTn>
                              </p:par>
                            </p:childTnLst>
                          </p:cTn>
                        </p:par>
                        <p:par>
                          <p:cTn id="15" fill="hold">
                            <p:stCondLst>
                              <p:cond delay="1750"/>
                            </p:stCondLst>
                            <p:childTnLst>
                              <p:par>
                                <p:cTn id="16" presetID="12" presetClass="entr" presetSubtype="4"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p:tgtEl>
                                          <p:spTgt spid="17"/>
                                        </p:tgtEl>
                                        <p:attrNameLst>
                                          <p:attrName>ppt_y</p:attrName>
                                        </p:attrNameLst>
                                      </p:cBhvr>
                                      <p:tavLst>
                                        <p:tav tm="0">
                                          <p:val>
                                            <p:strVal val="#ppt_y+#ppt_h*1.125000"/>
                                          </p:val>
                                        </p:tav>
                                        <p:tav tm="100000">
                                          <p:val>
                                            <p:strVal val="#ppt_y"/>
                                          </p:val>
                                        </p:tav>
                                      </p:tavLst>
                                    </p:anim>
                                    <p:animEffect transition="in" filter="wipe(up)">
                                      <p:cBhvr>
                                        <p:cTn id="19" dur="750"/>
                                        <p:tgtEl>
                                          <p:spTgt spid="17"/>
                                        </p:tgtEl>
                                      </p:cBhvr>
                                    </p:animEffect>
                                  </p:childTnLst>
                                </p:cTn>
                              </p:par>
                            </p:childTnLst>
                          </p:cTn>
                        </p:par>
                        <p:par>
                          <p:cTn id="20" fill="hold">
                            <p:stCondLst>
                              <p:cond delay="2500"/>
                            </p:stCondLst>
                            <p:childTnLst>
                              <p:par>
                                <p:cTn id="21" presetID="1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p:tgtEl>
                                          <p:spTgt spid="18"/>
                                        </p:tgtEl>
                                        <p:attrNameLst>
                                          <p:attrName>ppt_y</p:attrName>
                                        </p:attrNameLst>
                                      </p:cBhvr>
                                      <p:tavLst>
                                        <p:tav tm="0">
                                          <p:val>
                                            <p:strVal val="#ppt_y+#ppt_h*1.125000"/>
                                          </p:val>
                                        </p:tav>
                                        <p:tav tm="100000">
                                          <p:val>
                                            <p:strVal val="#ppt_y"/>
                                          </p:val>
                                        </p:tav>
                                      </p:tavLst>
                                    </p:anim>
                                    <p:animEffect transition="in" filter="wipe(up)">
                                      <p:cBhvr>
                                        <p:cTn id="2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40944" y="171207"/>
            <a:ext cx="8257178"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pPr>
            <a:r>
              <a:rPr lang="en-US" sz="3200" spc="-15" dirty="0" smtClean="0"/>
              <a:t>Introduction to Business Analytics (Roadmap)</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026" name="Picture 2" descr="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623" y="1012111"/>
            <a:ext cx="6593143" cy="555430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17"/>
          <p:cNvGrpSpPr/>
          <p:nvPr/>
        </p:nvGrpSpPr>
        <p:grpSpPr>
          <a:xfrm>
            <a:off x="7110484" y="2231572"/>
            <a:ext cx="1787855" cy="3635829"/>
            <a:chOff x="9263741" y="2536372"/>
            <a:chExt cx="1828802" cy="3635829"/>
          </a:xfrm>
        </p:grpSpPr>
        <p:sp>
          <p:nvSpPr>
            <p:cNvPr id="4" name="Rounded Rectangle 3"/>
            <p:cNvSpPr/>
            <p:nvPr/>
          </p:nvSpPr>
          <p:spPr>
            <a:xfrm>
              <a:off x="9263743" y="5649686"/>
              <a:ext cx="1796143" cy="522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Database(s)</a:t>
              </a:r>
              <a:endParaRPr lang="en-US" dirty="0"/>
            </a:p>
          </p:txBody>
        </p:sp>
        <p:cxnSp>
          <p:nvCxnSpPr>
            <p:cNvPr id="6" name="Straight Arrow Connector 5"/>
            <p:cNvCxnSpPr>
              <a:stCxn id="4" idx="0"/>
            </p:cNvCxnSpPr>
            <p:nvPr/>
          </p:nvCxnSpPr>
          <p:spPr>
            <a:xfrm flipH="1" flipV="1">
              <a:off x="10156371" y="5159829"/>
              <a:ext cx="5444" cy="489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9285515" y="2536372"/>
              <a:ext cx="1796143" cy="522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Analytics</a:t>
              </a:r>
              <a:endParaRPr lang="en-US" dirty="0"/>
            </a:p>
          </p:txBody>
        </p:sp>
        <p:sp>
          <p:nvSpPr>
            <p:cNvPr id="16" name="Rounded Rectangle 15"/>
            <p:cNvSpPr/>
            <p:nvPr/>
          </p:nvSpPr>
          <p:spPr>
            <a:xfrm>
              <a:off x="9296400" y="3581400"/>
              <a:ext cx="1796143" cy="522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Intelligence</a:t>
              </a:r>
              <a:endParaRPr lang="en-US" dirty="0"/>
            </a:p>
          </p:txBody>
        </p:sp>
        <p:sp>
          <p:nvSpPr>
            <p:cNvPr id="17" name="Rounded Rectangle 16"/>
            <p:cNvSpPr/>
            <p:nvPr/>
          </p:nvSpPr>
          <p:spPr>
            <a:xfrm>
              <a:off x="9263741" y="4626429"/>
              <a:ext cx="1796143" cy="522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Warehousing</a:t>
              </a:r>
              <a:endParaRPr lang="en-US" dirty="0"/>
            </a:p>
          </p:txBody>
        </p:sp>
        <p:cxnSp>
          <p:nvCxnSpPr>
            <p:cNvPr id="19" name="Straight Arrow Connector 18"/>
            <p:cNvCxnSpPr/>
            <p:nvPr/>
          </p:nvCxnSpPr>
          <p:spPr>
            <a:xfrm flipH="1" flipV="1">
              <a:off x="10145485" y="4125686"/>
              <a:ext cx="5444" cy="489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flipV="1">
              <a:off x="10156371" y="3091544"/>
              <a:ext cx="5444" cy="489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xmlns="" val="99474126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Database</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7093" y="1327012"/>
            <a:ext cx="8733623"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database is an organized collection of data</a:t>
            </a:r>
          </a:p>
          <a:p>
            <a:endParaRPr lang="en-US" dirty="0" smtClean="0"/>
          </a:p>
          <a:p>
            <a:pPr marL="285750" indent="-285750">
              <a:buFont typeface="Arial" panose="020B0604020202020204" pitchFamily="34" charset="0"/>
              <a:buChar char="•"/>
            </a:pPr>
            <a:r>
              <a:rPr lang="en-US" dirty="0"/>
              <a:t>A </a:t>
            </a:r>
            <a:r>
              <a:rPr lang="en-US" b="1" dirty="0"/>
              <a:t>database-management system</a:t>
            </a:r>
            <a:r>
              <a:rPr lang="en-US" dirty="0"/>
              <a:t> (</a:t>
            </a:r>
            <a:r>
              <a:rPr lang="en-US" b="1" dirty="0"/>
              <a:t>DBMS</a:t>
            </a:r>
            <a:r>
              <a:rPr lang="en-US" dirty="0"/>
              <a:t>) is a </a:t>
            </a:r>
            <a:r>
              <a:rPr lang="en-US" dirty="0" smtClean="0"/>
              <a:t>computer software</a:t>
            </a:r>
            <a:r>
              <a:rPr lang="en-US" dirty="0"/>
              <a:t> that interacts with </a:t>
            </a:r>
            <a:r>
              <a:rPr lang="en-US" dirty="0" smtClean="0"/>
              <a:t>end-users, </a:t>
            </a:r>
            <a:r>
              <a:rPr lang="en-US" dirty="0"/>
              <a:t>other applications, </a:t>
            </a:r>
            <a:r>
              <a:rPr lang="en-US" dirty="0" smtClean="0"/>
              <a:t>and </a:t>
            </a:r>
            <a:r>
              <a:rPr lang="en-US" dirty="0"/>
              <a:t>the database itself to capture and analyze data. A general-purpose DBMS allows the definition, creation, querying, update, </a:t>
            </a:r>
            <a:r>
              <a:rPr lang="en-US" dirty="0" smtClean="0"/>
              <a:t>and </a:t>
            </a:r>
            <a:r>
              <a:rPr lang="en-US" dirty="0"/>
              <a:t>administration of databases. </a:t>
            </a:r>
            <a:endParaRPr lang="en-US" dirty="0" smtClean="0"/>
          </a:p>
          <a:p>
            <a:r>
              <a:rPr lang="en-US" dirty="0"/>
              <a:t> </a:t>
            </a:r>
            <a:r>
              <a:rPr lang="en-US" dirty="0" smtClean="0"/>
              <a:t>     Well-known DBMSs include</a:t>
            </a:r>
            <a:r>
              <a:rPr lang="en-US" dirty="0"/>
              <a:t> </a:t>
            </a:r>
            <a:r>
              <a:rPr lang="en-US" dirty="0">
                <a:hlinkClick r:id="rId3"/>
              </a:rPr>
              <a:t>MySQL</a:t>
            </a:r>
            <a:r>
              <a:rPr lang="en-US" dirty="0"/>
              <a:t>, </a:t>
            </a:r>
            <a:r>
              <a:rPr lang="en-US" dirty="0" err="1">
                <a:hlinkClick r:id="rId4"/>
              </a:rPr>
              <a:t>PostgreSQL</a:t>
            </a:r>
            <a:r>
              <a:rPr lang="en-US" dirty="0"/>
              <a:t>, </a:t>
            </a:r>
            <a:r>
              <a:rPr lang="en-US" dirty="0" err="1">
                <a:hlinkClick r:id="rId5"/>
              </a:rPr>
              <a:t>EnterpriseDB</a:t>
            </a:r>
            <a:r>
              <a:rPr lang="en-US" dirty="0"/>
              <a:t>, </a:t>
            </a:r>
            <a:r>
              <a:rPr lang="en-US" dirty="0" err="1">
                <a:hlinkClick r:id="rId6"/>
              </a:rPr>
              <a:t>MongoDB</a:t>
            </a:r>
            <a:r>
              <a:rPr lang="en-US" dirty="0"/>
              <a:t>, </a:t>
            </a:r>
            <a:r>
              <a:rPr lang="en-US" dirty="0" err="1">
                <a:hlinkClick r:id="rId7"/>
              </a:rPr>
              <a:t>MariaDB</a:t>
            </a:r>
            <a:r>
              <a:rPr lang="en-US" dirty="0"/>
              <a:t>, </a:t>
            </a:r>
            <a:r>
              <a:rPr lang="en-US" dirty="0" smtClean="0">
                <a:hlinkClick r:id="rId8"/>
              </a:rPr>
              <a:t>Microsoft </a:t>
            </a:r>
            <a:r>
              <a:rPr lang="en-US" dirty="0">
                <a:hlinkClick r:id="rId8"/>
              </a:rPr>
              <a:t>SQL </a:t>
            </a:r>
            <a:r>
              <a:rPr lang="en-US" dirty="0" smtClean="0">
                <a:hlinkClick r:id="rId8"/>
              </a:rPr>
              <a:t>       Server</a:t>
            </a:r>
            <a:r>
              <a:rPr lang="en-US" dirty="0"/>
              <a:t>, </a:t>
            </a:r>
            <a:r>
              <a:rPr lang="en-US" dirty="0">
                <a:hlinkClick r:id="rId9"/>
              </a:rPr>
              <a:t>Oracle</a:t>
            </a:r>
            <a:r>
              <a:rPr lang="en-US" dirty="0"/>
              <a:t>, </a:t>
            </a:r>
            <a:r>
              <a:rPr lang="en-US" dirty="0">
                <a:hlinkClick r:id="rId10"/>
              </a:rPr>
              <a:t>Sybase</a:t>
            </a:r>
            <a:r>
              <a:rPr lang="en-US" dirty="0"/>
              <a:t>, </a:t>
            </a:r>
            <a:r>
              <a:rPr lang="en-US" dirty="0">
                <a:hlinkClick r:id="rId11"/>
              </a:rPr>
              <a:t>SAP HANA</a:t>
            </a:r>
            <a:r>
              <a:rPr lang="en-US" dirty="0"/>
              <a:t>, </a:t>
            </a:r>
            <a:r>
              <a:rPr lang="en-US" dirty="0" err="1">
                <a:hlinkClick r:id="rId12"/>
              </a:rPr>
              <a:t>MemSQL</a:t>
            </a:r>
            <a:r>
              <a:rPr lang="en-US" dirty="0"/>
              <a:t>, </a:t>
            </a:r>
            <a:r>
              <a:rPr lang="en-US" dirty="0">
                <a:hlinkClick r:id="rId13"/>
              </a:rPr>
              <a:t>SQLite</a:t>
            </a:r>
            <a:r>
              <a:rPr lang="en-US" dirty="0"/>
              <a:t> and </a:t>
            </a:r>
            <a:r>
              <a:rPr lang="en-US" dirty="0">
                <a:hlinkClick r:id="rId14"/>
              </a:rPr>
              <a:t>IBM DB2</a:t>
            </a:r>
            <a:r>
              <a:rPr lang="en-US" dirty="0" smtClean="0"/>
              <a:t>.</a:t>
            </a:r>
          </a:p>
          <a:p>
            <a:endParaRPr lang="en-US" dirty="0"/>
          </a:p>
          <a:p>
            <a:pPr marL="285750" indent="-285750">
              <a:buFont typeface="Arial" panose="020B0604020202020204" pitchFamily="34" charset="0"/>
              <a:buChar char="•"/>
            </a:pPr>
            <a:r>
              <a:rPr lang="en-US" dirty="0" smtClean="0"/>
              <a:t>Rows/Columns – Records/Fields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Database is a collection of </a:t>
            </a:r>
            <a:r>
              <a:rPr lang="en-US" dirty="0" smtClean="0"/>
              <a:t>schemas,</a:t>
            </a:r>
            <a:r>
              <a:rPr lang="en-US" dirty="0"/>
              <a:t> </a:t>
            </a:r>
            <a:r>
              <a:rPr lang="en-US" dirty="0" smtClean="0"/>
              <a:t>tables,</a:t>
            </a:r>
            <a:r>
              <a:rPr lang="en-US" dirty="0"/>
              <a:t> </a:t>
            </a:r>
            <a:r>
              <a:rPr lang="en-US" dirty="0" smtClean="0"/>
              <a:t>queries, </a:t>
            </a:r>
            <a:r>
              <a:rPr lang="en-US" dirty="0"/>
              <a:t>reports, </a:t>
            </a:r>
            <a:r>
              <a:rPr lang="en-US" dirty="0" smtClean="0"/>
              <a:t>views, </a:t>
            </a:r>
            <a:r>
              <a:rPr lang="en-US" dirty="0"/>
              <a:t>and other elements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xmlns="" val="186896093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Data warehousing</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7093" y="1424982"/>
            <a:ext cx="873362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data</a:t>
            </a:r>
            <a:r>
              <a:rPr lang="en-US" dirty="0"/>
              <a:t> </a:t>
            </a:r>
            <a:r>
              <a:rPr lang="en-US" b="1" dirty="0"/>
              <a:t>warehouse</a:t>
            </a:r>
            <a:r>
              <a:rPr lang="en-US" dirty="0"/>
              <a:t> is a database designed to enable business intelligence activities: it exists to help users understand and enhance their organization's </a:t>
            </a:r>
            <a:r>
              <a:rPr lang="en-US" dirty="0" smtClean="0"/>
              <a:t>performance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It is designed for query and analysis rather than for transaction processing, and usually contains historical data derived from transaction data, but can include data from other </a:t>
            </a:r>
            <a:r>
              <a:rPr lang="en-US" dirty="0" smtClean="0"/>
              <a:t>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Data Warehouse helps </a:t>
            </a:r>
            <a:r>
              <a:rPr lang="en-US" dirty="0"/>
              <a:t>in:</a:t>
            </a:r>
          </a:p>
          <a:p>
            <a:pPr marL="800100" lvl="1" indent="-342900">
              <a:buFont typeface="+mj-lt"/>
              <a:buAutoNum type="arabicPeriod"/>
            </a:pPr>
            <a:r>
              <a:rPr lang="en-US" dirty="0"/>
              <a:t>Maintaining historical records</a:t>
            </a:r>
          </a:p>
          <a:p>
            <a:pPr marL="800100" lvl="1" indent="-342900">
              <a:buFont typeface="+mj-lt"/>
              <a:buAutoNum type="arabicPeriod"/>
            </a:pPr>
            <a:r>
              <a:rPr lang="en-US" dirty="0"/>
              <a:t>Analyzing the data to gain a better understanding of the business and to improve the business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addition to a relational database, a data warehouse environment can include an extraction, transportation, transformation, and loading (ETL) solution, statistical analysis, reporting, data mining capabilities, client analysis tools, and other applications that manage the process of gathering data, transforming it into useful, actionable information, and delivering it to business users.</a:t>
            </a:r>
          </a:p>
          <a:p>
            <a:endParaRPr lang="en-US" dirty="0"/>
          </a:p>
        </p:txBody>
      </p:sp>
    </p:spTree>
    <p:extLst>
      <p:ext uri="{BB962C8B-B14F-4D97-AF65-F5344CB8AC3E}">
        <p14:creationId xmlns:p14="http://schemas.microsoft.com/office/powerpoint/2010/main" xmlns="" val="318685250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Data warehousing (Cont’d)</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7093" y="1424980"/>
            <a:ext cx="8733623" cy="4413516"/>
          </a:xfrm>
          <a:prstGeom prst="rect">
            <a:avLst/>
          </a:prstGeom>
          <a:noFill/>
        </p:spPr>
        <p:txBody>
          <a:bodyPr wrap="square" rtlCol="0">
            <a:spAutoFit/>
          </a:bodyPr>
          <a:lstStyle/>
          <a:p>
            <a:pPr algn="ctr"/>
            <a:r>
              <a:rPr lang="en-US" sz="1800" b="1" u="sng" dirty="0"/>
              <a:t>Key Characteristics of a Data </a:t>
            </a:r>
            <a:r>
              <a:rPr lang="en-US" sz="1800" b="1" u="sng" dirty="0" smtClean="0"/>
              <a:t>Warehouse</a:t>
            </a:r>
          </a:p>
          <a:p>
            <a:r>
              <a:rPr lang="en-US" sz="1800" dirty="0"/>
              <a:t>	</a:t>
            </a:r>
            <a:endParaRPr lang="en-US" sz="1800" dirty="0" smtClean="0"/>
          </a:p>
          <a:p>
            <a:r>
              <a:rPr lang="en-US" sz="1800" dirty="0" smtClean="0"/>
              <a:t>The </a:t>
            </a:r>
            <a:r>
              <a:rPr lang="en-US" sz="1800" dirty="0"/>
              <a:t>key characteristics of a data warehouse are as follows:</a:t>
            </a:r>
          </a:p>
          <a:p>
            <a:pPr marL="285750" indent="-285750">
              <a:lnSpc>
                <a:spcPct val="200000"/>
              </a:lnSpc>
              <a:buFont typeface="Arial" panose="020B0604020202020204" pitchFamily="34" charset="0"/>
              <a:buChar char="•"/>
            </a:pPr>
            <a:r>
              <a:rPr lang="en-US" sz="1800" dirty="0"/>
              <a:t>Data is structured for simplicity of access and high-speed query performance.</a:t>
            </a:r>
          </a:p>
          <a:p>
            <a:pPr marL="285750" indent="-285750">
              <a:lnSpc>
                <a:spcPct val="200000"/>
              </a:lnSpc>
              <a:buFont typeface="Arial" panose="020B0604020202020204" pitchFamily="34" charset="0"/>
              <a:buChar char="•"/>
            </a:pPr>
            <a:r>
              <a:rPr lang="en-US" sz="1800" dirty="0"/>
              <a:t>End users are time-sensitive and desire speed-of-thought response times.</a:t>
            </a:r>
          </a:p>
          <a:p>
            <a:pPr marL="285750" indent="-285750">
              <a:lnSpc>
                <a:spcPct val="200000"/>
              </a:lnSpc>
              <a:buFont typeface="Arial" panose="020B0604020202020204" pitchFamily="34" charset="0"/>
              <a:buChar char="•"/>
            </a:pPr>
            <a:r>
              <a:rPr lang="en-US" sz="1800" dirty="0"/>
              <a:t>Large amounts of historical data are used.</a:t>
            </a:r>
          </a:p>
          <a:p>
            <a:pPr marL="285750" indent="-285750">
              <a:lnSpc>
                <a:spcPct val="200000"/>
              </a:lnSpc>
              <a:buFont typeface="Arial" panose="020B0604020202020204" pitchFamily="34" charset="0"/>
              <a:buChar char="•"/>
            </a:pPr>
            <a:r>
              <a:rPr lang="en-US" sz="1800" dirty="0"/>
              <a:t>Queries often retrieve large amounts of data, perhaps many thousands of rows.</a:t>
            </a:r>
          </a:p>
          <a:p>
            <a:pPr marL="285750" indent="-285750">
              <a:lnSpc>
                <a:spcPct val="200000"/>
              </a:lnSpc>
              <a:buFont typeface="Arial" panose="020B0604020202020204" pitchFamily="34" charset="0"/>
              <a:buChar char="•"/>
            </a:pPr>
            <a:r>
              <a:rPr lang="en-US" sz="1800" dirty="0"/>
              <a:t>Both predefined and ad hoc queries are common.</a:t>
            </a:r>
          </a:p>
          <a:p>
            <a:pPr marL="285750" indent="-285750">
              <a:lnSpc>
                <a:spcPct val="200000"/>
              </a:lnSpc>
              <a:buFont typeface="Arial" panose="020B0604020202020204" pitchFamily="34" charset="0"/>
              <a:buChar char="•"/>
            </a:pPr>
            <a:r>
              <a:rPr lang="en-US" sz="1800" dirty="0"/>
              <a:t>The data load involves multiple sources and transformations.</a:t>
            </a:r>
          </a:p>
          <a:p>
            <a:endParaRPr lang="en-US" sz="1800" dirty="0"/>
          </a:p>
        </p:txBody>
      </p:sp>
    </p:spTree>
    <p:extLst>
      <p:ext uri="{BB962C8B-B14F-4D97-AF65-F5344CB8AC3E}">
        <p14:creationId xmlns:p14="http://schemas.microsoft.com/office/powerpoint/2010/main" xmlns="" val="1854788172"/>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SQL</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7093" y="1424983"/>
            <a:ext cx="873362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SQL</a:t>
            </a:r>
            <a:r>
              <a:rPr lang="en-US" dirty="0"/>
              <a:t> is a standard language for accessing and manipulating </a:t>
            </a:r>
            <a:r>
              <a:rPr lang="en-US" dirty="0" smtClean="0"/>
              <a:t>databases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SQL</a:t>
            </a:r>
            <a:r>
              <a:rPr lang="en-US" dirty="0"/>
              <a:t> stands </a:t>
            </a:r>
            <a:r>
              <a:rPr lang="en-US" dirty="0" smtClean="0"/>
              <a:t>for </a:t>
            </a:r>
            <a:r>
              <a:rPr lang="en-US" b="1" dirty="0" smtClean="0"/>
              <a:t>Structured </a:t>
            </a:r>
            <a:r>
              <a:rPr lang="en-US" b="1" dirty="0"/>
              <a:t>Query </a:t>
            </a:r>
            <a:r>
              <a:rPr lang="en-US" b="1" dirty="0" smtClean="0"/>
              <a:t>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Can SQL do?</a:t>
            </a:r>
          </a:p>
          <a:p>
            <a:pPr marL="800100" lvl="1" indent="-342900">
              <a:buFont typeface="+mj-lt"/>
              <a:buAutoNum type="arabicPeriod"/>
            </a:pPr>
            <a:r>
              <a:rPr lang="en-US" dirty="0"/>
              <a:t>SQL can execute queries against a database</a:t>
            </a:r>
          </a:p>
          <a:p>
            <a:pPr marL="800100" lvl="1" indent="-342900">
              <a:buFont typeface="+mj-lt"/>
              <a:buAutoNum type="arabicPeriod"/>
            </a:pPr>
            <a:r>
              <a:rPr lang="en-US" dirty="0"/>
              <a:t>SQL can retrieve data from a database</a:t>
            </a:r>
          </a:p>
          <a:p>
            <a:pPr marL="800100" lvl="1" indent="-342900">
              <a:buFont typeface="+mj-lt"/>
              <a:buAutoNum type="arabicPeriod"/>
            </a:pPr>
            <a:r>
              <a:rPr lang="en-US" dirty="0"/>
              <a:t>SQL can insert records in a database</a:t>
            </a:r>
          </a:p>
          <a:p>
            <a:pPr marL="800100" lvl="1" indent="-342900">
              <a:buFont typeface="+mj-lt"/>
              <a:buAutoNum type="arabicPeriod"/>
            </a:pPr>
            <a:r>
              <a:rPr lang="en-US" dirty="0"/>
              <a:t>SQL can update records in a database</a:t>
            </a:r>
          </a:p>
          <a:p>
            <a:pPr marL="800100" lvl="1" indent="-342900">
              <a:buFont typeface="+mj-lt"/>
              <a:buAutoNum type="arabicPeriod"/>
            </a:pPr>
            <a:r>
              <a:rPr lang="en-US" dirty="0"/>
              <a:t>SQL can delete records from a database</a:t>
            </a:r>
          </a:p>
          <a:p>
            <a:pPr marL="800100" lvl="1" indent="-342900">
              <a:buFont typeface="+mj-lt"/>
              <a:buAutoNum type="arabicPeriod"/>
            </a:pPr>
            <a:r>
              <a:rPr lang="en-US" dirty="0"/>
              <a:t>SQL can create new databases</a:t>
            </a:r>
          </a:p>
          <a:p>
            <a:pPr marL="800100" lvl="1" indent="-342900">
              <a:buFont typeface="+mj-lt"/>
              <a:buAutoNum type="arabicPeriod"/>
            </a:pPr>
            <a:r>
              <a:rPr lang="en-US" dirty="0"/>
              <a:t>SQL can create new tables in a database</a:t>
            </a:r>
          </a:p>
          <a:p>
            <a:pPr marL="800100" lvl="1" indent="-342900">
              <a:buFont typeface="+mj-lt"/>
              <a:buAutoNum type="arabicPeriod"/>
            </a:pPr>
            <a:r>
              <a:rPr lang="en-US" dirty="0"/>
              <a:t>SQL can create stored procedures in a database</a:t>
            </a:r>
          </a:p>
          <a:p>
            <a:pPr marL="800100" lvl="1" indent="-342900">
              <a:buFont typeface="+mj-lt"/>
              <a:buAutoNum type="arabicPeriod"/>
            </a:pPr>
            <a:r>
              <a:rPr lang="en-US" dirty="0"/>
              <a:t>SQL can create views in a database</a:t>
            </a:r>
          </a:p>
          <a:p>
            <a:pPr marL="800100" lvl="1" indent="-342900">
              <a:buFont typeface="+mj-lt"/>
              <a:buAutoNum type="arabicPeriod"/>
            </a:pPr>
            <a:r>
              <a:rPr lang="en-US" dirty="0"/>
              <a:t>SQL can set permissions on tables, procedures, and </a:t>
            </a:r>
            <a:r>
              <a:rPr lang="en-US" dirty="0" smtClean="0"/>
              <a:t>views </a:t>
            </a:r>
            <a:r>
              <a:rPr lang="en-US" dirty="0" err="1" smtClean="0"/>
              <a:t>etc</a:t>
            </a:r>
            <a:endParaRPr lang="en-US" dirty="0"/>
          </a:p>
          <a:p>
            <a:endParaRPr lang="en-US" dirty="0"/>
          </a:p>
        </p:txBody>
      </p:sp>
    </p:spTree>
    <p:extLst>
      <p:ext uri="{BB962C8B-B14F-4D97-AF65-F5344CB8AC3E}">
        <p14:creationId xmlns:p14="http://schemas.microsoft.com/office/powerpoint/2010/main" xmlns="" val="271606246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SQL (Cont’d)</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96078" y="1958380"/>
            <a:ext cx="8733623" cy="5016758"/>
          </a:xfrm>
          <a:prstGeom prst="rect">
            <a:avLst/>
          </a:prstGeom>
          <a:noFill/>
        </p:spPr>
        <p:txBody>
          <a:bodyPr wrap="square" rtlCol="0">
            <a:spAutoFit/>
          </a:bodyPr>
          <a:lstStyle/>
          <a:p>
            <a:pPr>
              <a:lnSpc>
                <a:spcPct val="200000"/>
              </a:lnSpc>
            </a:pPr>
            <a:r>
              <a:rPr lang="en-US" dirty="0"/>
              <a:t>Database languages are special-purpose languages, which do one or more of the following:</a:t>
            </a:r>
          </a:p>
          <a:p>
            <a:pPr>
              <a:lnSpc>
                <a:spcPct val="200000"/>
              </a:lnSpc>
            </a:pPr>
            <a:r>
              <a:rPr lang="en-US" dirty="0">
                <a:hlinkClick r:id="rId3" tooltip="Data definition language"/>
              </a:rPr>
              <a:t>Data definition language</a:t>
            </a:r>
            <a:r>
              <a:rPr lang="en-US" dirty="0"/>
              <a:t> – defines data types such as creating, altering, or dropping and the relationships among them</a:t>
            </a:r>
          </a:p>
          <a:p>
            <a:pPr>
              <a:lnSpc>
                <a:spcPct val="200000"/>
              </a:lnSpc>
            </a:pPr>
            <a:r>
              <a:rPr lang="en-US" dirty="0">
                <a:hlinkClick r:id="rId4" tooltip="Data manipulation language"/>
              </a:rPr>
              <a:t>Data manipulation language</a:t>
            </a:r>
            <a:r>
              <a:rPr lang="en-US" dirty="0"/>
              <a:t> – performs tasks such as inserting, updating, or deleting data occurrences</a:t>
            </a:r>
          </a:p>
          <a:p>
            <a:pPr>
              <a:lnSpc>
                <a:spcPct val="200000"/>
              </a:lnSpc>
            </a:pPr>
            <a:r>
              <a:rPr lang="en-US" dirty="0">
                <a:hlinkClick r:id="rId5" tooltip="Query language"/>
              </a:rPr>
              <a:t>Query language</a:t>
            </a:r>
            <a:r>
              <a:rPr lang="en-US" dirty="0"/>
              <a:t> – allows searching for information and computing derived information</a:t>
            </a:r>
          </a:p>
        </p:txBody>
      </p:sp>
      <p:sp>
        <p:nvSpPr>
          <p:cNvPr id="4" name="TextBox 3"/>
          <p:cNvSpPr txBox="1"/>
          <p:nvPr/>
        </p:nvSpPr>
        <p:spPr>
          <a:xfrm>
            <a:off x="3249388" y="1295402"/>
            <a:ext cx="2621230" cy="590931"/>
          </a:xfrm>
          <a:prstGeom prst="rect">
            <a:avLst/>
          </a:prstGeom>
          <a:noFill/>
        </p:spPr>
        <p:txBody>
          <a:bodyPr wrap="none" rtlCol="0">
            <a:spAutoFit/>
          </a:bodyPr>
          <a:lstStyle/>
          <a:p>
            <a:r>
              <a:rPr lang="en-US" sz="3600" b="1" dirty="0" smtClean="0"/>
              <a:t>Languages</a:t>
            </a:r>
            <a:endParaRPr lang="en-US" sz="3600" b="1" dirty="0"/>
          </a:p>
        </p:txBody>
      </p:sp>
    </p:spTree>
    <p:extLst>
      <p:ext uri="{BB962C8B-B14F-4D97-AF65-F5344CB8AC3E}">
        <p14:creationId xmlns:p14="http://schemas.microsoft.com/office/powerpoint/2010/main" xmlns="" val="2177497445"/>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p:cNvSpPr>
          <p:nvPr/>
        </p:nvSpPr>
        <p:spPr>
          <a:xfrm>
            <a:off x="85971" y="493037"/>
            <a:ext cx="7837715" cy="492443"/>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pPr>
            <a:r>
              <a:rPr lang="en-US" sz="3200" spc="-15" dirty="0" smtClean="0"/>
              <a:t>Introduction to Database Objects</a:t>
            </a:r>
            <a:endParaRPr lang="en-US" sz="3200" spc="-20" dirty="0"/>
          </a:p>
        </p:txBody>
      </p:sp>
      <p:sp>
        <p:nvSpPr>
          <p:cNvPr id="10" name="Rectangle 9"/>
          <p:cNvSpPr/>
          <p:nvPr/>
        </p:nvSpPr>
        <p:spPr>
          <a:xfrm flipV="1">
            <a:off x="0" y="965467"/>
            <a:ext cx="9144000" cy="45719"/>
          </a:xfrm>
          <a:prstGeom prst="rect">
            <a:avLst/>
          </a:prstGeom>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410377" y="1171905"/>
            <a:ext cx="8733623" cy="5576911"/>
          </a:xfrm>
          <a:prstGeom prst="rect">
            <a:avLst/>
          </a:prstGeom>
          <a:noFill/>
        </p:spPr>
        <p:txBody>
          <a:bodyPr wrap="square" rtlCol="0">
            <a:spAutoFit/>
          </a:bodyPr>
          <a:lstStyle/>
          <a:p>
            <a:pPr marL="285750" indent="-285750">
              <a:buFont typeface="Arial" panose="020B0604020202020204" pitchFamily="34" charset="0"/>
              <a:buChar char="•"/>
            </a:pPr>
            <a:r>
              <a:rPr lang="en-US" sz="1800" dirty="0"/>
              <a:t>Database objects are the underlying backbone of the relational </a:t>
            </a:r>
            <a:r>
              <a:rPr lang="en-US" sz="1800" dirty="0" smtClean="0"/>
              <a:t>database</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A </a:t>
            </a:r>
            <a:r>
              <a:rPr lang="en-US" sz="1800" i="1" dirty="0"/>
              <a:t>database object</a:t>
            </a:r>
            <a:r>
              <a:rPr lang="en-US" sz="1800" dirty="0"/>
              <a:t> is any defined object in a database that is used to store or reference data. Some examples of database objects include </a:t>
            </a:r>
            <a:r>
              <a:rPr lang="en-US" sz="1800" b="1" dirty="0"/>
              <a:t>tables, </a:t>
            </a:r>
            <a:r>
              <a:rPr lang="en-US" sz="1800" b="1" dirty="0" smtClean="0"/>
              <a:t>views, functions, procedures, packages, </a:t>
            </a:r>
            <a:r>
              <a:rPr lang="en-US" sz="1800" b="1" dirty="0"/>
              <a:t>clusters, sequences, indexes, and </a:t>
            </a:r>
            <a:r>
              <a:rPr lang="en-US" sz="1800" b="1" dirty="0" smtClean="0"/>
              <a:t>synonyms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a:t>
            </a:r>
            <a:r>
              <a:rPr lang="en-US" sz="1800" i="1" dirty="0"/>
              <a:t>schema</a:t>
            </a:r>
            <a:r>
              <a:rPr lang="en-US" sz="1800" dirty="0"/>
              <a:t> is a collection of database objects </a:t>
            </a:r>
            <a:r>
              <a:rPr lang="en-US" sz="1800" dirty="0" smtClean="0"/>
              <a:t>associated </a:t>
            </a:r>
            <a:r>
              <a:rPr lang="en-US" sz="1800" dirty="0"/>
              <a:t>with one particular database username. This username is called the </a:t>
            </a:r>
            <a:r>
              <a:rPr lang="en-US" sz="1800" i="1" dirty="0"/>
              <a:t>schema owner</a:t>
            </a:r>
            <a:r>
              <a:rPr lang="en-US" sz="1800" dirty="0"/>
              <a:t>, or the owner of the related group of objects. You may have one or multiple schemas in a database. The user is only associated with the schema of the same name and often the terms will be used </a:t>
            </a:r>
            <a:r>
              <a:rPr lang="en-US" sz="1800" dirty="0" smtClean="0"/>
              <a:t>interchangeably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a:t>
            </a:r>
            <a:r>
              <a:rPr lang="en-US" sz="1800" b="1" dirty="0"/>
              <a:t>table</a:t>
            </a:r>
            <a:r>
              <a:rPr lang="en-US" sz="1800" dirty="0"/>
              <a:t> is the primary storage object for data in a relational database. In its simplest form, a table consists of row(s) and column(s), both of which hold the data. A table takes up physical space in a database and can be permanent or temporary</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a:t>
            </a:r>
            <a:r>
              <a:rPr lang="en-US" sz="1800" b="1" dirty="0"/>
              <a:t>database view</a:t>
            </a:r>
            <a:r>
              <a:rPr lang="en-US" sz="1800" dirty="0"/>
              <a:t> is a searchable object in a </a:t>
            </a:r>
            <a:r>
              <a:rPr lang="en-US" sz="1800" b="1" dirty="0"/>
              <a:t>database</a:t>
            </a:r>
            <a:r>
              <a:rPr lang="en-US" sz="1800" dirty="0"/>
              <a:t> that is defined by a query. Though a </a:t>
            </a:r>
            <a:r>
              <a:rPr lang="en-US" sz="1800" b="1" dirty="0"/>
              <a:t>view</a:t>
            </a:r>
            <a:r>
              <a:rPr lang="en-US" sz="1800" dirty="0"/>
              <a:t> doesn't store data, some refer to a </a:t>
            </a:r>
            <a:r>
              <a:rPr lang="en-US" sz="1800" b="1" dirty="0"/>
              <a:t>views</a:t>
            </a:r>
            <a:r>
              <a:rPr lang="en-US" sz="1800" dirty="0"/>
              <a:t> as “virtual tables,” you can query a </a:t>
            </a:r>
            <a:r>
              <a:rPr lang="en-US" sz="1800" b="1" dirty="0"/>
              <a:t>view</a:t>
            </a:r>
            <a:r>
              <a:rPr lang="en-US" sz="1800" dirty="0"/>
              <a:t> like you can a table. A </a:t>
            </a:r>
            <a:r>
              <a:rPr lang="en-US" sz="1800" b="1" dirty="0"/>
              <a:t>view</a:t>
            </a:r>
            <a:r>
              <a:rPr lang="en-US" sz="1800" dirty="0"/>
              <a:t> can combine data from two or more table, using joins, and also just contain a subset of information.</a:t>
            </a:r>
          </a:p>
        </p:txBody>
      </p:sp>
    </p:spTree>
    <p:extLst>
      <p:ext uri="{BB962C8B-B14F-4D97-AF65-F5344CB8AC3E}">
        <p14:creationId xmlns:p14="http://schemas.microsoft.com/office/powerpoint/2010/main" xmlns="" val="373107390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LORED THEME TEMPLATES">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3.xml><?xml version="1.0" encoding="utf-8"?>
<a:theme xmlns:a="http://schemas.openxmlformats.org/drawingml/2006/main" name="1_COLORED THEME TEMPLATES">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4.xml><?xml version="1.0" encoding="utf-8"?>
<a:theme xmlns:a="http://schemas.openxmlformats.org/drawingml/2006/main" name="2_COLORED THEME TEMPLATES">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5.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18105</TotalTime>
  <Words>857</Words>
  <Application>Microsoft Office PowerPoint</Application>
  <PresentationFormat>On-screen Show (4:3)</PresentationFormat>
  <Paragraphs>293</Paragraphs>
  <Slides>22</Slides>
  <Notes>19</Notes>
  <HiddenSlides>0</HiddenSlides>
  <MMClips>0</MMClips>
  <ScaleCrop>false</ScaleCrop>
  <HeadingPairs>
    <vt:vector size="4" baseType="variant">
      <vt:variant>
        <vt:lpstr>Theme</vt:lpstr>
      </vt:variant>
      <vt:variant>
        <vt:i4>6</vt:i4>
      </vt:variant>
      <vt:variant>
        <vt:lpstr>Slide Titles</vt:lpstr>
      </vt:variant>
      <vt:variant>
        <vt:i4>22</vt:i4>
      </vt:variant>
    </vt:vector>
  </HeadingPairs>
  <TitlesOfParts>
    <vt:vector size="28" baseType="lpstr">
      <vt:lpstr>1_Office Theme</vt:lpstr>
      <vt:lpstr>COLORED THEME TEMPLATES</vt:lpstr>
      <vt:lpstr>1_COLORED THEME TEMPLATES</vt:lpstr>
      <vt:lpstr>2_COLORED THEME TEMPLATES</vt:lpstr>
      <vt:lpstr>Office Theme</vt:lpstr>
      <vt:lpstr>2_Office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BCT</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Roadmap</dc:title>
  <dc:creator>Tope Ajao</dc:creator>
  <cp:keywords>Analytics</cp:keywords>
  <cp:lastModifiedBy>Windows User</cp:lastModifiedBy>
  <cp:revision>699</cp:revision>
  <dcterms:created xsi:type="dcterms:W3CDTF">2014-12-08T21:55:31Z</dcterms:created>
  <dcterms:modified xsi:type="dcterms:W3CDTF">2019-11-30T10:13:08Z</dcterms:modified>
  <cp:category>FSI</cp:category>
</cp:coreProperties>
</file>