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3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7583B-E481-4D26-9241-F92172FE8FCC}" v="8" dt="2021-10-10T00:58:45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yo Ade" userId="3611fa675c7c4fe8" providerId="LiveId" clId="{8377583B-E481-4D26-9241-F92172FE8FCC}"/>
    <pc:docChg chg="custSel modSld">
      <pc:chgData name="Bayo Ade" userId="3611fa675c7c4fe8" providerId="LiveId" clId="{8377583B-E481-4D26-9241-F92172FE8FCC}" dt="2021-10-10T00:59:00.501" v="29" actId="27636"/>
      <pc:docMkLst>
        <pc:docMk/>
      </pc:docMkLst>
      <pc:sldChg chg="modSp mod">
        <pc:chgData name="Bayo Ade" userId="3611fa675c7c4fe8" providerId="LiveId" clId="{8377583B-E481-4D26-9241-F92172FE8FCC}" dt="2021-10-10T00:58:45.229" v="23"/>
        <pc:sldMkLst>
          <pc:docMk/>
          <pc:sldMk cId="1441666110" sldId="256"/>
        </pc:sldMkLst>
        <pc:spChg chg="mod">
          <ac:chgData name="Bayo Ade" userId="3611fa675c7c4fe8" providerId="LiveId" clId="{8377583B-E481-4D26-9241-F92172FE8FCC}" dt="2021-10-10T00:58:45.229" v="23"/>
          <ac:spMkLst>
            <pc:docMk/>
            <pc:sldMk cId="1441666110" sldId="256"/>
            <ac:spMk id="2" creationId="{6DAFCB3B-14DC-49CF-93A7-982CC02469D0}"/>
          </ac:spMkLst>
        </pc:spChg>
        <pc:spChg chg="mod">
          <ac:chgData name="Bayo Ade" userId="3611fa675c7c4fe8" providerId="LiveId" clId="{8377583B-E481-4D26-9241-F92172FE8FCC}" dt="2021-10-10T00:58:45.229" v="23"/>
          <ac:spMkLst>
            <pc:docMk/>
            <pc:sldMk cId="1441666110" sldId="256"/>
            <ac:spMk id="3" creationId="{E424B9BE-F4ED-407F-AA3A-522DFE0B5846}"/>
          </ac:spMkLst>
        </pc:spChg>
      </pc:sldChg>
      <pc:sldChg chg="modSp mod">
        <pc:chgData name="Bayo Ade" userId="3611fa675c7c4fe8" providerId="LiveId" clId="{8377583B-E481-4D26-9241-F92172FE8FCC}" dt="2021-10-10T00:58:45.406" v="25" actId="27636"/>
        <pc:sldMkLst>
          <pc:docMk/>
          <pc:sldMk cId="1637154506" sldId="257"/>
        </pc:sldMkLst>
        <pc:spChg chg="mod">
          <ac:chgData name="Bayo Ade" userId="3611fa675c7c4fe8" providerId="LiveId" clId="{8377583B-E481-4D26-9241-F92172FE8FCC}" dt="2021-10-10T00:58:45.229" v="23"/>
          <ac:spMkLst>
            <pc:docMk/>
            <pc:sldMk cId="1637154506" sldId="257"/>
            <ac:spMk id="2" creationId="{15D54AD8-9B16-40A5-92AA-F0797F21D5EA}"/>
          </ac:spMkLst>
        </pc:spChg>
        <pc:spChg chg="mod">
          <ac:chgData name="Bayo Ade" userId="3611fa675c7c4fe8" providerId="LiveId" clId="{8377583B-E481-4D26-9241-F92172FE8FCC}" dt="2021-10-10T00:58:45.406" v="25" actId="27636"/>
          <ac:spMkLst>
            <pc:docMk/>
            <pc:sldMk cId="1637154506" sldId="257"/>
            <ac:spMk id="3" creationId="{20EF7AF5-2256-48E9-801F-84804575D257}"/>
          </ac:spMkLst>
        </pc:spChg>
      </pc:sldChg>
      <pc:sldChg chg="modSp mod">
        <pc:chgData name="Bayo Ade" userId="3611fa675c7c4fe8" providerId="LiveId" clId="{8377583B-E481-4D26-9241-F92172FE8FCC}" dt="2021-10-10T00:58:48.962" v="27" actId="14100"/>
        <pc:sldMkLst>
          <pc:docMk/>
          <pc:sldMk cId="3988493820" sldId="259"/>
        </pc:sldMkLst>
        <pc:spChg chg="mod">
          <ac:chgData name="Bayo Ade" userId="3611fa675c7c4fe8" providerId="LiveId" clId="{8377583B-E481-4D26-9241-F92172FE8FCC}" dt="2021-10-10T00:58:48.962" v="27" actId="14100"/>
          <ac:spMkLst>
            <pc:docMk/>
            <pc:sldMk cId="3988493820" sldId="259"/>
            <ac:spMk id="2" creationId="{15D54AD8-9B16-40A5-92AA-F0797F21D5EA}"/>
          </ac:spMkLst>
        </pc:spChg>
        <pc:graphicFrameChg chg="mod">
          <ac:chgData name="Bayo Ade" userId="3611fa675c7c4fe8" providerId="LiveId" clId="{8377583B-E481-4D26-9241-F92172FE8FCC}" dt="2021-10-10T00:58:38.892" v="16"/>
          <ac:graphicFrameMkLst>
            <pc:docMk/>
            <pc:sldMk cId="3988493820" sldId="259"/>
            <ac:graphicFrameMk id="4" creationId="{9F4245D3-426A-4DB0-8A63-D20A12C25817}"/>
          </ac:graphicFrameMkLst>
        </pc:graphicFrameChg>
      </pc:sldChg>
      <pc:sldChg chg="modSp">
        <pc:chgData name="Bayo Ade" userId="3611fa675c7c4fe8" providerId="LiveId" clId="{8377583B-E481-4D26-9241-F92172FE8FCC}" dt="2021-10-10T00:58:45.229" v="23"/>
        <pc:sldMkLst>
          <pc:docMk/>
          <pc:sldMk cId="2962482488" sldId="260"/>
        </pc:sldMkLst>
        <pc:spChg chg="mod">
          <ac:chgData name="Bayo Ade" userId="3611fa675c7c4fe8" providerId="LiveId" clId="{8377583B-E481-4D26-9241-F92172FE8FCC}" dt="2021-10-10T00:58:45.229" v="23"/>
          <ac:spMkLst>
            <pc:docMk/>
            <pc:sldMk cId="2962482488" sldId="260"/>
            <ac:spMk id="2" creationId="{51D81DD2-FA33-475A-87FA-B20F0C22BFD7}"/>
          </ac:spMkLst>
        </pc:spChg>
        <pc:spChg chg="mod">
          <ac:chgData name="Bayo Ade" userId="3611fa675c7c4fe8" providerId="LiveId" clId="{8377583B-E481-4D26-9241-F92172FE8FCC}" dt="2021-10-10T00:58:45.229" v="23"/>
          <ac:spMkLst>
            <pc:docMk/>
            <pc:sldMk cId="2962482488" sldId="260"/>
            <ac:spMk id="3" creationId="{55778D62-8D20-4513-811F-321B4102E307}"/>
          </ac:spMkLst>
        </pc:spChg>
      </pc:sldChg>
      <pc:sldChg chg="modSp mod">
        <pc:chgData name="Bayo Ade" userId="3611fa675c7c4fe8" providerId="LiveId" clId="{8377583B-E481-4D26-9241-F92172FE8FCC}" dt="2021-10-10T00:58:45.386" v="24" actId="27636"/>
        <pc:sldMkLst>
          <pc:docMk/>
          <pc:sldMk cId="2019903955" sldId="261"/>
        </pc:sldMkLst>
        <pc:spChg chg="mod">
          <ac:chgData name="Bayo Ade" userId="3611fa675c7c4fe8" providerId="LiveId" clId="{8377583B-E481-4D26-9241-F92172FE8FCC}" dt="2021-10-10T00:58:45.229" v="23"/>
          <ac:spMkLst>
            <pc:docMk/>
            <pc:sldMk cId="2019903955" sldId="261"/>
            <ac:spMk id="2" creationId="{51D81DD2-FA33-475A-87FA-B20F0C22BFD7}"/>
          </ac:spMkLst>
        </pc:spChg>
        <pc:spChg chg="mod">
          <ac:chgData name="Bayo Ade" userId="3611fa675c7c4fe8" providerId="LiveId" clId="{8377583B-E481-4D26-9241-F92172FE8FCC}" dt="2021-10-10T00:58:45.386" v="24" actId="27636"/>
          <ac:spMkLst>
            <pc:docMk/>
            <pc:sldMk cId="2019903955" sldId="261"/>
            <ac:spMk id="3" creationId="{55778D62-8D20-4513-811F-321B4102E307}"/>
          </ac:spMkLst>
        </pc:spChg>
      </pc:sldChg>
      <pc:sldChg chg="modSp">
        <pc:chgData name="Bayo Ade" userId="3611fa675c7c4fe8" providerId="LiveId" clId="{8377583B-E481-4D26-9241-F92172FE8FCC}" dt="2021-10-10T00:58:45.229" v="23"/>
        <pc:sldMkLst>
          <pc:docMk/>
          <pc:sldMk cId="3842603811" sldId="262"/>
        </pc:sldMkLst>
        <pc:spChg chg="mod">
          <ac:chgData name="Bayo Ade" userId="3611fa675c7c4fe8" providerId="LiveId" clId="{8377583B-E481-4D26-9241-F92172FE8FCC}" dt="2021-10-10T00:58:45.229" v="23"/>
          <ac:spMkLst>
            <pc:docMk/>
            <pc:sldMk cId="3842603811" sldId="262"/>
            <ac:spMk id="2" creationId="{DB8A250E-10D7-4034-9D2C-1C8C98FE0084}"/>
          </ac:spMkLst>
        </pc:spChg>
      </pc:sldChg>
      <pc:sldChg chg="modSp mod">
        <pc:chgData name="Bayo Ade" userId="3611fa675c7c4fe8" providerId="LiveId" clId="{8377583B-E481-4D26-9241-F92172FE8FCC}" dt="2021-10-10T00:59:00.501" v="29" actId="27636"/>
        <pc:sldMkLst>
          <pc:docMk/>
          <pc:sldMk cId="916290937" sldId="263"/>
        </pc:sldMkLst>
        <pc:spChg chg="mod">
          <ac:chgData name="Bayo Ade" userId="3611fa675c7c4fe8" providerId="LiveId" clId="{8377583B-E481-4D26-9241-F92172FE8FCC}" dt="2021-10-10T00:58:45.229" v="23"/>
          <ac:spMkLst>
            <pc:docMk/>
            <pc:sldMk cId="916290937" sldId="263"/>
            <ac:spMk id="2" creationId="{15D54AD8-9B16-40A5-92AA-F0797F21D5EA}"/>
          </ac:spMkLst>
        </pc:spChg>
        <pc:spChg chg="mod">
          <ac:chgData name="Bayo Ade" userId="3611fa675c7c4fe8" providerId="LiveId" clId="{8377583B-E481-4D26-9241-F92172FE8FCC}" dt="2021-10-10T00:59:00.501" v="29" actId="27636"/>
          <ac:spMkLst>
            <pc:docMk/>
            <pc:sldMk cId="916290937" sldId="263"/>
            <ac:spMk id="3" creationId="{20EF7AF5-2256-48E9-801F-84804575D257}"/>
          </ac:spMkLst>
        </pc:spChg>
      </pc:sldChg>
    </pc:docChg>
  </pc:docChgLst>
  <pc:docChgLst>
    <pc:chgData name="Bayo Ade" userId="3611fa675c7c4fe8" providerId="LiveId" clId="{F2D783B3-7A67-4AC8-846D-162FA7E119EE}"/>
    <pc:docChg chg="custSel addSld modSld">
      <pc:chgData name="Bayo Ade" userId="3611fa675c7c4fe8" providerId="LiveId" clId="{F2D783B3-7A67-4AC8-846D-162FA7E119EE}" dt="2021-03-19T16:29:59.810" v="1569" actId="20577"/>
      <pc:docMkLst>
        <pc:docMk/>
      </pc:docMkLst>
      <pc:sldChg chg="modSp mod">
        <pc:chgData name="Bayo Ade" userId="3611fa675c7c4fe8" providerId="LiveId" clId="{F2D783B3-7A67-4AC8-846D-162FA7E119EE}" dt="2021-03-19T16:29:59.810" v="1569" actId="20577"/>
        <pc:sldMkLst>
          <pc:docMk/>
          <pc:sldMk cId="1441666110" sldId="256"/>
        </pc:sldMkLst>
        <pc:spChg chg="mod">
          <ac:chgData name="Bayo Ade" userId="3611fa675c7c4fe8" providerId="LiveId" clId="{F2D783B3-7A67-4AC8-846D-162FA7E119EE}" dt="2021-03-19T16:29:59.810" v="1569" actId="20577"/>
          <ac:spMkLst>
            <pc:docMk/>
            <pc:sldMk cId="1441666110" sldId="256"/>
            <ac:spMk id="2" creationId="{6DAFCB3B-14DC-49CF-93A7-982CC02469D0}"/>
          </ac:spMkLst>
        </pc:spChg>
        <pc:spChg chg="mod">
          <ac:chgData name="Bayo Ade" userId="3611fa675c7c4fe8" providerId="LiveId" clId="{F2D783B3-7A67-4AC8-846D-162FA7E119EE}" dt="2021-03-19T16:08:23.433" v="1560" actId="20577"/>
          <ac:spMkLst>
            <pc:docMk/>
            <pc:sldMk cId="1441666110" sldId="256"/>
            <ac:spMk id="3" creationId="{E424B9BE-F4ED-407F-AA3A-522DFE0B5846}"/>
          </ac:spMkLst>
        </pc:spChg>
      </pc:sldChg>
      <pc:sldChg chg="modSp mod">
        <pc:chgData name="Bayo Ade" userId="3611fa675c7c4fe8" providerId="LiveId" clId="{F2D783B3-7A67-4AC8-846D-162FA7E119EE}" dt="2021-03-19T15:28:20.297" v="388" actId="27636"/>
        <pc:sldMkLst>
          <pc:docMk/>
          <pc:sldMk cId="1637154506" sldId="257"/>
        </pc:sldMkLst>
        <pc:spChg chg="mod">
          <ac:chgData name="Bayo Ade" userId="3611fa675c7c4fe8" providerId="LiveId" clId="{F2D783B3-7A67-4AC8-846D-162FA7E119EE}" dt="2021-03-19T15:28:20.297" v="388" actId="27636"/>
          <ac:spMkLst>
            <pc:docMk/>
            <pc:sldMk cId="1637154506" sldId="257"/>
            <ac:spMk id="3" creationId="{20EF7AF5-2256-48E9-801F-84804575D257}"/>
          </ac:spMkLst>
        </pc:spChg>
      </pc:sldChg>
      <pc:sldChg chg="addSp delSp modSp mod">
        <pc:chgData name="Bayo Ade" userId="3611fa675c7c4fe8" providerId="LiveId" clId="{F2D783B3-7A67-4AC8-846D-162FA7E119EE}" dt="2021-03-19T16:08:03.874" v="1528" actId="20577"/>
        <pc:sldMkLst>
          <pc:docMk/>
          <pc:sldMk cId="3988493820" sldId="259"/>
        </pc:sldMkLst>
        <pc:spChg chg="mod">
          <ac:chgData name="Bayo Ade" userId="3611fa675c7c4fe8" providerId="LiveId" clId="{F2D783B3-7A67-4AC8-846D-162FA7E119EE}" dt="2021-03-19T16:02:28.154" v="947" actId="20577"/>
          <ac:spMkLst>
            <pc:docMk/>
            <pc:sldMk cId="3988493820" sldId="259"/>
            <ac:spMk id="2" creationId="{15D54AD8-9B16-40A5-92AA-F0797F21D5EA}"/>
          </ac:spMkLst>
        </pc:spChg>
        <pc:spChg chg="del mod">
          <ac:chgData name="Bayo Ade" userId="3611fa675c7c4fe8" providerId="LiveId" clId="{F2D783B3-7A67-4AC8-846D-162FA7E119EE}" dt="2021-03-19T15:46:51.019" v="393" actId="3680"/>
          <ac:spMkLst>
            <pc:docMk/>
            <pc:sldMk cId="3988493820" sldId="259"/>
            <ac:spMk id="3" creationId="{20EF7AF5-2256-48E9-801F-84804575D257}"/>
          </ac:spMkLst>
        </pc:spChg>
        <pc:graphicFrameChg chg="add mod ord modGraphic">
          <ac:chgData name="Bayo Ade" userId="3611fa675c7c4fe8" providerId="LiveId" clId="{F2D783B3-7A67-4AC8-846D-162FA7E119EE}" dt="2021-03-19T16:08:03.874" v="1528" actId="20577"/>
          <ac:graphicFrameMkLst>
            <pc:docMk/>
            <pc:sldMk cId="3988493820" sldId="259"/>
            <ac:graphicFrameMk id="4" creationId="{9F4245D3-426A-4DB0-8A63-D20A12C25817}"/>
          </ac:graphicFrameMkLst>
        </pc:graphicFrameChg>
      </pc:sldChg>
      <pc:sldChg chg="modSp mod">
        <pc:chgData name="Bayo Ade" userId="3611fa675c7c4fe8" providerId="LiveId" clId="{F2D783B3-7A67-4AC8-846D-162FA7E119EE}" dt="2021-03-19T15:26:24.912" v="256" actId="20577"/>
        <pc:sldMkLst>
          <pc:docMk/>
          <pc:sldMk cId="2962482488" sldId="260"/>
        </pc:sldMkLst>
        <pc:spChg chg="mod">
          <ac:chgData name="Bayo Ade" userId="3611fa675c7c4fe8" providerId="LiveId" clId="{F2D783B3-7A67-4AC8-846D-162FA7E119EE}" dt="2021-03-19T15:26:24.912" v="256" actId="20577"/>
          <ac:spMkLst>
            <pc:docMk/>
            <pc:sldMk cId="2962482488" sldId="260"/>
            <ac:spMk id="3" creationId="{55778D62-8D20-4513-811F-321B4102E307}"/>
          </ac:spMkLst>
        </pc:spChg>
      </pc:sldChg>
      <pc:sldChg chg="modSp mod">
        <pc:chgData name="Bayo Ade" userId="3611fa675c7c4fe8" providerId="LiveId" clId="{F2D783B3-7A67-4AC8-846D-162FA7E119EE}" dt="2021-03-18T00:21:58.747" v="4" actId="27636"/>
        <pc:sldMkLst>
          <pc:docMk/>
          <pc:sldMk cId="2019903955" sldId="261"/>
        </pc:sldMkLst>
        <pc:spChg chg="mod">
          <ac:chgData name="Bayo Ade" userId="3611fa675c7c4fe8" providerId="LiveId" clId="{F2D783B3-7A67-4AC8-846D-162FA7E119EE}" dt="2021-03-18T00:21:58.747" v="4" actId="27636"/>
          <ac:spMkLst>
            <pc:docMk/>
            <pc:sldMk cId="2019903955" sldId="261"/>
            <ac:spMk id="3" creationId="{55778D62-8D20-4513-811F-321B4102E307}"/>
          </ac:spMkLst>
        </pc:spChg>
      </pc:sldChg>
      <pc:sldChg chg="modSp add mod">
        <pc:chgData name="Bayo Ade" userId="3611fa675c7c4fe8" providerId="LiveId" clId="{F2D783B3-7A67-4AC8-846D-162FA7E119EE}" dt="2021-03-19T16:05:01.731" v="1268" actId="20577"/>
        <pc:sldMkLst>
          <pc:docMk/>
          <pc:sldMk cId="916290937" sldId="263"/>
        </pc:sldMkLst>
        <pc:spChg chg="mod">
          <ac:chgData name="Bayo Ade" userId="3611fa675c7c4fe8" providerId="LiveId" clId="{F2D783B3-7A67-4AC8-846D-162FA7E119EE}" dt="2021-03-19T16:05:01.731" v="1268" actId="20577"/>
          <ac:spMkLst>
            <pc:docMk/>
            <pc:sldMk cId="916290937" sldId="263"/>
            <ac:spMk id="3" creationId="{20EF7AF5-2256-48E9-801F-84804575D25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BC443-F8CE-4CAB-B6CD-C3A5622150A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2D361B3-E6BE-4F43-ABF9-A38F3697AE36}">
      <dgm:prSet phldrT="[Text]"/>
      <dgm:spPr/>
      <dgm:t>
        <a:bodyPr/>
        <a:lstStyle/>
        <a:p>
          <a:r>
            <a:rPr lang="en-US" dirty="0"/>
            <a:t>Data Transformation </a:t>
          </a:r>
          <a:endParaRPr lang="en-GB" dirty="0"/>
        </a:p>
      </dgm:t>
    </dgm:pt>
    <dgm:pt modelId="{F7D38F9D-1440-4427-82D4-751286535424}" type="parTrans" cxnId="{6EFD9A15-2FB7-46AE-8808-C62E285000BD}">
      <dgm:prSet/>
      <dgm:spPr/>
      <dgm:t>
        <a:bodyPr/>
        <a:lstStyle/>
        <a:p>
          <a:endParaRPr lang="en-GB"/>
        </a:p>
      </dgm:t>
    </dgm:pt>
    <dgm:pt modelId="{35369700-441A-4DE8-893D-4B8111D30D77}" type="sibTrans" cxnId="{6EFD9A15-2FB7-46AE-8808-C62E285000BD}">
      <dgm:prSet/>
      <dgm:spPr/>
      <dgm:t>
        <a:bodyPr/>
        <a:lstStyle/>
        <a:p>
          <a:endParaRPr lang="en-GB"/>
        </a:p>
      </dgm:t>
    </dgm:pt>
    <dgm:pt modelId="{DBD6C6EB-7886-4D6D-842E-33BEC64045A5}">
      <dgm:prSet phldrT="[Text]"/>
      <dgm:spPr/>
      <dgm:t>
        <a:bodyPr/>
        <a:lstStyle/>
        <a:p>
          <a:r>
            <a:rPr lang="en-US" dirty="0"/>
            <a:t>ML Modeling </a:t>
          </a:r>
          <a:endParaRPr lang="en-GB" dirty="0"/>
        </a:p>
      </dgm:t>
    </dgm:pt>
    <dgm:pt modelId="{37288BBC-FAB3-4E1E-BAE2-136079923653}" type="parTrans" cxnId="{8FA6A771-F8BE-49BF-9482-7A511BF2357E}">
      <dgm:prSet/>
      <dgm:spPr/>
      <dgm:t>
        <a:bodyPr/>
        <a:lstStyle/>
        <a:p>
          <a:endParaRPr lang="en-GB"/>
        </a:p>
      </dgm:t>
    </dgm:pt>
    <dgm:pt modelId="{2CFE5A9E-2EE4-4856-8F7C-FA75A5069003}" type="sibTrans" cxnId="{8FA6A771-F8BE-49BF-9482-7A511BF2357E}">
      <dgm:prSet/>
      <dgm:spPr/>
      <dgm:t>
        <a:bodyPr/>
        <a:lstStyle/>
        <a:p>
          <a:endParaRPr lang="en-GB"/>
        </a:p>
      </dgm:t>
    </dgm:pt>
    <dgm:pt modelId="{8BB373D6-0825-478B-9A93-C9982A5CEF0D}">
      <dgm:prSet phldrT="[Text]"/>
      <dgm:spPr/>
      <dgm:t>
        <a:bodyPr/>
        <a:lstStyle/>
        <a:p>
          <a:r>
            <a:rPr lang="en-US" dirty="0"/>
            <a:t>Model Result </a:t>
          </a:r>
          <a:endParaRPr lang="en-GB" dirty="0"/>
        </a:p>
      </dgm:t>
    </dgm:pt>
    <dgm:pt modelId="{2C7EC016-AFFF-42F1-B094-ABECB47EADDF}" type="parTrans" cxnId="{880E8257-FDA1-4695-A320-A53C415C5A6C}">
      <dgm:prSet/>
      <dgm:spPr/>
      <dgm:t>
        <a:bodyPr/>
        <a:lstStyle/>
        <a:p>
          <a:endParaRPr lang="en-GB"/>
        </a:p>
      </dgm:t>
    </dgm:pt>
    <dgm:pt modelId="{8479C82A-5DDC-495B-A7DD-F4CF1AA8708D}" type="sibTrans" cxnId="{880E8257-FDA1-4695-A320-A53C415C5A6C}">
      <dgm:prSet/>
      <dgm:spPr/>
      <dgm:t>
        <a:bodyPr/>
        <a:lstStyle/>
        <a:p>
          <a:endParaRPr lang="en-GB"/>
        </a:p>
      </dgm:t>
    </dgm:pt>
    <dgm:pt modelId="{2BAB841A-658D-4BB1-951B-369D2A5D2AEC}" type="pres">
      <dgm:prSet presAssocID="{B92BC443-F8CE-4CAB-B6CD-C3A5622150A9}" presName="Name0" presStyleCnt="0">
        <dgm:presLayoutVars>
          <dgm:dir/>
          <dgm:resizeHandles val="exact"/>
        </dgm:presLayoutVars>
      </dgm:prSet>
      <dgm:spPr/>
    </dgm:pt>
    <dgm:pt modelId="{540C985B-7117-4024-A80B-2A6AF8BCB6EE}" type="pres">
      <dgm:prSet presAssocID="{C2D361B3-E6BE-4F43-ABF9-A38F3697AE36}" presName="parTxOnly" presStyleLbl="node1" presStyleIdx="0" presStyleCnt="3">
        <dgm:presLayoutVars>
          <dgm:bulletEnabled val="1"/>
        </dgm:presLayoutVars>
      </dgm:prSet>
      <dgm:spPr/>
    </dgm:pt>
    <dgm:pt modelId="{8B021185-65AF-45F8-8179-7C5225970310}" type="pres">
      <dgm:prSet presAssocID="{35369700-441A-4DE8-893D-4B8111D30D77}" presName="parSpace" presStyleCnt="0"/>
      <dgm:spPr/>
    </dgm:pt>
    <dgm:pt modelId="{C7851DD0-D5A1-408E-84D7-5AB119C5D2A0}" type="pres">
      <dgm:prSet presAssocID="{DBD6C6EB-7886-4D6D-842E-33BEC64045A5}" presName="parTxOnly" presStyleLbl="node1" presStyleIdx="1" presStyleCnt="3">
        <dgm:presLayoutVars>
          <dgm:bulletEnabled val="1"/>
        </dgm:presLayoutVars>
      </dgm:prSet>
      <dgm:spPr/>
    </dgm:pt>
    <dgm:pt modelId="{4D5F01E7-4C3A-4419-BA3B-B44108629E60}" type="pres">
      <dgm:prSet presAssocID="{2CFE5A9E-2EE4-4856-8F7C-FA75A5069003}" presName="parSpace" presStyleCnt="0"/>
      <dgm:spPr/>
    </dgm:pt>
    <dgm:pt modelId="{B5F60726-588C-46FF-8303-99C6D1CF04AC}" type="pres">
      <dgm:prSet presAssocID="{8BB373D6-0825-478B-9A93-C9982A5CEF0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EFD9A15-2FB7-46AE-8808-C62E285000BD}" srcId="{B92BC443-F8CE-4CAB-B6CD-C3A5622150A9}" destId="{C2D361B3-E6BE-4F43-ABF9-A38F3697AE36}" srcOrd="0" destOrd="0" parTransId="{F7D38F9D-1440-4427-82D4-751286535424}" sibTransId="{35369700-441A-4DE8-893D-4B8111D30D77}"/>
    <dgm:cxn modelId="{8FA6A771-F8BE-49BF-9482-7A511BF2357E}" srcId="{B92BC443-F8CE-4CAB-B6CD-C3A5622150A9}" destId="{DBD6C6EB-7886-4D6D-842E-33BEC64045A5}" srcOrd="1" destOrd="0" parTransId="{37288BBC-FAB3-4E1E-BAE2-136079923653}" sibTransId="{2CFE5A9E-2EE4-4856-8F7C-FA75A5069003}"/>
    <dgm:cxn modelId="{880E8257-FDA1-4695-A320-A53C415C5A6C}" srcId="{B92BC443-F8CE-4CAB-B6CD-C3A5622150A9}" destId="{8BB373D6-0825-478B-9A93-C9982A5CEF0D}" srcOrd="2" destOrd="0" parTransId="{2C7EC016-AFFF-42F1-B094-ABECB47EADDF}" sibTransId="{8479C82A-5DDC-495B-A7DD-F4CF1AA8708D}"/>
    <dgm:cxn modelId="{12A43C89-ACB8-4678-9A7B-A906F09C6727}" type="presOf" srcId="{C2D361B3-E6BE-4F43-ABF9-A38F3697AE36}" destId="{540C985B-7117-4024-A80B-2A6AF8BCB6EE}" srcOrd="0" destOrd="0" presId="urn:microsoft.com/office/officeart/2005/8/layout/hChevron3"/>
    <dgm:cxn modelId="{67E01DA2-ED23-40BC-8AD7-FB3EE39C4D58}" type="presOf" srcId="{8BB373D6-0825-478B-9A93-C9982A5CEF0D}" destId="{B5F60726-588C-46FF-8303-99C6D1CF04AC}" srcOrd="0" destOrd="0" presId="urn:microsoft.com/office/officeart/2005/8/layout/hChevron3"/>
    <dgm:cxn modelId="{B94133B3-BF9D-41ED-8B4F-592D2EAD3C38}" type="presOf" srcId="{B92BC443-F8CE-4CAB-B6CD-C3A5622150A9}" destId="{2BAB841A-658D-4BB1-951B-369D2A5D2AEC}" srcOrd="0" destOrd="0" presId="urn:microsoft.com/office/officeart/2005/8/layout/hChevron3"/>
    <dgm:cxn modelId="{BF3C52CC-10EE-4B65-A30A-C072546FD541}" type="presOf" srcId="{DBD6C6EB-7886-4D6D-842E-33BEC64045A5}" destId="{C7851DD0-D5A1-408E-84D7-5AB119C5D2A0}" srcOrd="0" destOrd="0" presId="urn:microsoft.com/office/officeart/2005/8/layout/hChevron3"/>
    <dgm:cxn modelId="{19550B06-1968-4B18-B5FB-65EFEEE09025}" type="presParOf" srcId="{2BAB841A-658D-4BB1-951B-369D2A5D2AEC}" destId="{540C985B-7117-4024-A80B-2A6AF8BCB6EE}" srcOrd="0" destOrd="0" presId="urn:microsoft.com/office/officeart/2005/8/layout/hChevron3"/>
    <dgm:cxn modelId="{17FA1303-1F0E-4B21-AE3A-643FE5B6EE9C}" type="presParOf" srcId="{2BAB841A-658D-4BB1-951B-369D2A5D2AEC}" destId="{8B021185-65AF-45F8-8179-7C5225970310}" srcOrd="1" destOrd="0" presId="urn:microsoft.com/office/officeart/2005/8/layout/hChevron3"/>
    <dgm:cxn modelId="{C4B7C09D-61C9-4325-8409-C88DC54AED46}" type="presParOf" srcId="{2BAB841A-658D-4BB1-951B-369D2A5D2AEC}" destId="{C7851DD0-D5A1-408E-84D7-5AB119C5D2A0}" srcOrd="2" destOrd="0" presId="urn:microsoft.com/office/officeart/2005/8/layout/hChevron3"/>
    <dgm:cxn modelId="{562BF4C5-CD94-41CF-B6BD-D943EC37046F}" type="presParOf" srcId="{2BAB841A-658D-4BB1-951B-369D2A5D2AEC}" destId="{4D5F01E7-4C3A-4419-BA3B-B44108629E60}" srcOrd="3" destOrd="0" presId="urn:microsoft.com/office/officeart/2005/8/layout/hChevron3"/>
    <dgm:cxn modelId="{8A9515D8-3506-46E1-B84E-C814F9CFAE49}" type="presParOf" srcId="{2BAB841A-658D-4BB1-951B-369D2A5D2AEC}" destId="{B5F60726-588C-46FF-8303-99C6D1CF04A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C985B-7117-4024-A80B-2A6AF8BCB6EE}">
      <dsp:nvSpPr>
        <dsp:cNvPr id="0" name=""/>
        <dsp:cNvSpPr/>
      </dsp:nvSpPr>
      <dsp:spPr>
        <a:xfrm>
          <a:off x="3571" y="1220930"/>
          <a:ext cx="3123406" cy="12493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Transformation </a:t>
          </a:r>
          <a:endParaRPr lang="en-GB" sz="3000" kern="1200" dirty="0"/>
        </a:p>
      </dsp:txBody>
      <dsp:txXfrm>
        <a:off x="3571" y="1220930"/>
        <a:ext cx="2811066" cy="1249362"/>
      </dsp:txXfrm>
    </dsp:sp>
    <dsp:sp modelId="{C7851DD0-D5A1-408E-84D7-5AB119C5D2A0}">
      <dsp:nvSpPr>
        <dsp:cNvPr id="0" name=""/>
        <dsp:cNvSpPr/>
      </dsp:nvSpPr>
      <dsp:spPr>
        <a:xfrm>
          <a:off x="2502296" y="1220930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ML Modeling </a:t>
          </a:r>
          <a:endParaRPr lang="en-GB" sz="3000" kern="1200" dirty="0"/>
        </a:p>
      </dsp:txBody>
      <dsp:txXfrm>
        <a:off x="3126977" y="1220930"/>
        <a:ext cx="1874044" cy="1249362"/>
      </dsp:txXfrm>
    </dsp:sp>
    <dsp:sp modelId="{B5F60726-588C-46FF-8303-99C6D1CF04AC}">
      <dsp:nvSpPr>
        <dsp:cNvPr id="0" name=""/>
        <dsp:cNvSpPr/>
      </dsp:nvSpPr>
      <dsp:spPr>
        <a:xfrm>
          <a:off x="5001021" y="1220930"/>
          <a:ext cx="3123406" cy="12493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Result </a:t>
          </a:r>
          <a:endParaRPr lang="en-GB" sz="3000" kern="1200" dirty="0"/>
        </a:p>
      </dsp:txBody>
      <dsp:txXfrm>
        <a:off x="5625702" y="1220930"/>
        <a:ext cx="1874044" cy="124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0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91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74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21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13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4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7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9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78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BD9-444B-4A7B-985D-E5BAB359C233}" type="datetimeFigureOut">
              <a:rPr lang="en-GB" smtClean="0"/>
              <a:t>10/10/2021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9EA14C-19F0-4E2B-A8FA-43B6515F1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end-to-end-machine-learning-project-turorial/" TargetMode="External"/><Relationship Id="rId7" Type="http://schemas.openxmlformats.org/officeDocument/2006/relationships/hyperlink" Target="https://docs.microsoft.com/en-us/azure/machine-learning/how-to-deploy-functions" TargetMode="External"/><Relationship Id="rId2" Type="http://schemas.openxmlformats.org/officeDocument/2006/relationships/hyperlink" Target="https://www.freecodecamp.org/news/deploy-your-machine-learning-models-for-fre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microsoftazure/azure-functions-for-ml-4440bee58621" TargetMode="External"/><Relationship Id="rId5" Type="http://schemas.openxmlformats.org/officeDocument/2006/relationships/hyperlink" Target="https://docs.microsoft.com/en-us/azure/machine-learning/how-to-deploy-and-where?tabs=azcli" TargetMode="External"/><Relationship Id="rId4" Type="http://schemas.openxmlformats.org/officeDocument/2006/relationships/hyperlink" Target="https://devcenter.heroku.com/articles/python-runtim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nnect-data/service-tutorial-build-machine-learning-" TargetMode="External"/><Relationship Id="rId2" Type="http://schemas.openxmlformats.org/officeDocument/2006/relationships/hyperlink" Target="https://docs.microsoft.com/en-us/power-bi/connect-data/service-aml-integr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CB3B-14DC-49CF-93A7-982CC0246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your ML Model in the Cloud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4B9BE-F4ED-407F-AA3A-522DFE0B5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6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4AD8-9B16-40A5-92AA-F0797F21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7AF5-2256-48E9-801F-8480457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Web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Serverless Architecture e.g. Azure Functions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Leveraging ML services on Cloud Platforms e.g. Azure Machine Learning 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4. Consume your ML model in your dashboard e.g. in  </a:t>
            </a:r>
            <a:r>
              <a:rPr lang="en-US" dirty="0" err="1"/>
              <a:t>PowerBI</a:t>
            </a:r>
            <a:r>
              <a:rPr lang="en-US" dirty="0"/>
              <a:t> ML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 Leveraging </a:t>
            </a:r>
            <a:r>
              <a:rPr lang="en-US" dirty="0" err="1"/>
              <a:t>AutoML</a:t>
            </a:r>
            <a:r>
              <a:rPr lang="en-US" dirty="0"/>
              <a:t> and no-code implementation on  Azure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15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4AD8-9B16-40A5-92AA-F0797F21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7AF5-2256-48E9-801F-8480457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Web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Serverless Architecture e.g. Azure Functions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Leveraging ML services on Cloud Platforms e.g. Azure Machine Learning Services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4. Consume your ML model in your dashboard e.g. in  </a:t>
            </a:r>
            <a:r>
              <a:rPr lang="en-US" dirty="0" err="1"/>
              <a:t>PowerBI</a:t>
            </a:r>
            <a:r>
              <a:rPr lang="en-US" dirty="0"/>
              <a:t> ML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5. Leveraging </a:t>
            </a:r>
            <a:r>
              <a:rPr lang="en-US" dirty="0" err="1"/>
              <a:t>AutoML</a:t>
            </a:r>
            <a:r>
              <a:rPr lang="en-US" dirty="0"/>
              <a:t> and no-code implementation on  Azure. It would require recreating your ML model using these solutions.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2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4AD8-9B16-40A5-92AA-F0797F21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7366" cy="1320800"/>
          </a:xfrm>
        </p:spPr>
        <p:txBody>
          <a:bodyPr/>
          <a:lstStyle/>
          <a:p>
            <a:r>
              <a:rPr lang="en-US" dirty="0"/>
              <a:t>Deploying existing ML model in Production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4245D3-426A-4DB0-8A63-D20A12C25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950967"/>
              </p:ext>
            </p:extLst>
          </p:nvPr>
        </p:nvGraphicFramePr>
        <p:xfrm>
          <a:off x="885008" y="1425031"/>
          <a:ext cx="10421984" cy="5125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43198">
                  <a:extLst>
                    <a:ext uri="{9D8B030D-6E8A-4147-A177-3AD203B41FA5}">
                      <a16:colId xmlns:a16="http://schemas.microsoft.com/office/drawing/2014/main" val="3091879519"/>
                    </a:ext>
                  </a:extLst>
                </a:gridCol>
                <a:gridCol w="3373828">
                  <a:extLst>
                    <a:ext uri="{9D8B030D-6E8A-4147-A177-3AD203B41FA5}">
                      <a16:colId xmlns:a16="http://schemas.microsoft.com/office/drawing/2014/main" val="2160995039"/>
                    </a:ext>
                  </a:extLst>
                </a:gridCol>
                <a:gridCol w="6504958">
                  <a:extLst>
                    <a:ext uri="{9D8B030D-6E8A-4147-A177-3AD203B41FA5}">
                      <a16:colId xmlns:a16="http://schemas.microsoft.com/office/drawing/2014/main" val="2505240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6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deploy. Some free PaaS like Heroku, render can be leveraged for personal projects.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Updates to model and model revisions would have to be done on local machine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Serverless Architecture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configuration would still be required as the ML model needs to be stored in storage area</a:t>
                      </a:r>
                    </a:p>
                    <a:p>
                      <a:r>
                        <a:rPr lang="en-US" dirty="0"/>
                        <a:t>Updates to model and model revisions would have to be done on local machine </a:t>
                      </a:r>
                      <a:endParaRPr lang="en-GB" dirty="0"/>
                    </a:p>
                    <a:p>
                      <a:r>
                        <a:rPr lang="en-US" dirty="0"/>
                        <a:t>*probably the cheapest to deploy in terms of paid services.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3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services on Cloud Platforms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demanding to setup. </a:t>
                      </a:r>
                    </a:p>
                    <a:p>
                      <a:r>
                        <a:rPr lang="en-US" dirty="0"/>
                        <a:t>However model entire life cycle can be managed within the ML service.</a:t>
                      </a:r>
                    </a:p>
                    <a:p>
                      <a:r>
                        <a:rPr lang="en-US" dirty="0"/>
                        <a:t>Dataset can also be managed within the infrastructure.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7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model in your dashboard  like Power BI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case of Power BI it is leveraging Azure ML services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0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9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250E-10D7-4034-9D2C-1C8C98FE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84F8-D7E5-4C6D-A268-F1D4E916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7645"/>
          </a:xfrm>
        </p:spPr>
        <p:txBody>
          <a:bodyPr/>
          <a:lstStyle/>
          <a:p>
            <a:r>
              <a:rPr lang="en-US" dirty="0"/>
              <a:t>Data transformation pipeline</a:t>
            </a:r>
          </a:p>
          <a:p>
            <a:r>
              <a:rPr lang="en-US" dirty="0"/>
              <a:t>ML pipeline 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C572F5-0267-45EA-B6F3-B707ACB09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599998"/>
              </p:ext>
            </p:extLst>
          </p:nvPr>
        </p:nvGraphicFramePr>
        <p:xfrm>
          <a:off x="2032000" y="2447109"/>
          <a:ext cx="8128000" cy="36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6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1DD2-FA33-475A-87FA-B20F0C22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8D62-8D20-4513-811F-321B4102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Deploying to the Cloud</a:t>
            </a:r>
          </a:p>
          <a:p>
            <a:pPr lvl="1"/>
            <a:r>
              <a:rPr lang="en-GB" dirty="0">
                <a:hlinkClick r:id="rId2"/>
              </a:rPr>
              <a:t>https://www.freecodecamp.org/news/deploy-your-machine-learning-models-for-free/</a:t>
            </a:r>
            <a:endParaRPr lang="en-GB" dirty="0"/>
          </a:p>
          <a:p>
            <a:pPr lvl="1"/>
            <a:r>
              <a:rPr lang="en-GB" dirty="0"/>
              <a:t>Hosting your Web API  in Heroku </a:t>
            </a:r>
            <a:endParaRPr lang="en-GB" dirty="0">
              <a:hlinkClick r:id="rId3"/>
            </a:endParaRPr>
          </a:p>
          <a:p>
            <a:pPr lvl="2"/>
            <a:r>
              <a:rPr lang="en-GB" dirty="0">
                <a:hlinkClick r:id="rId3"/>
              </a:rPr>
              <a:t>https://www.freecodecamp.org/news/end-to-end-machine-learning-project-turorial/</a:t>
            </a:r>
            <a:endParaRPr lang="en-GB" dirty="0"/>
          </a:p>
          <a:p>
            <a:pPr lvl="2"/>
            <a:r>
              <a:rPr lang="en-GB" dirty="0"/>
              <a:t>Specifying the Python runtime version - </a:t>
            </a:r>
            <a:r>
              <a:rPr lang="en-GB" dirty="0">
                <a:hlinkClick r:id="rId4"/>
              </a:rPr>
              <a:t>https://devcenter.heroku.com/articles/python-runtimes</a:t>
            </a:r>
            <a:endParaRPr lang="en-GB" dirty="0"/>
          </a:p>
          <a:p>
            <a:r>
              <a:rPr lang="en-GB" dirty="0"/>
              <a:t>Deploying to Azure </a:t>
            </a:r>
          </a:p>
          <a:p>
            <a:pPr lvl="1"/>
            <a:r>
              <a:rPr lang="en-US" dirty="0"/>
              <a:t>deploying to Azure ML </a:t>
            </a:r>
            <a:r>
              <a:rPr lang="en-US" dirty="0">
                <a:hlinkClick r:id="rId5"/>
              </a:rPr>
              <a:t>https://docs.microsoft.com/en-us/azure/machine-learning/how-to-deploy-and-where?tabs=azcli</a:t>
            </a:r>
            <a:endParaRPr lang="en-US" dirty="0"/>
          </a:p>
          <a:p>
            <a:r>
              <a:rPr lang="en-US" dirty="0"/>
              <a:t>Azure Functions</a:t>
            </a:r>
          </a:p>
          <a:p>
            <a:pPr lvl="1"/>
            <a:r>
              <a:rPr lang="en-US" dirty="0">
                <a:hlinkClick r:id="rId6"/>
              </a:rPr>
              <a:t>https://medium.com/microsoftazure/azure-functions-for-ml-4440bee58621</a:t>
            </a:r>
            <a:endParaRPr lang="en-US" dirty="0"/>
          </a:p>
          <a:p>
            <a:pPr lvl="1"/>
            <a:r>
              <a:rPr lang="en-GB" dirty="0">
                <a:effectLst/>
                <a:hlinkClick r:id="rId7"/>
              </a:rPr>
              <a:t>https://docs.microsoft.com/en-us/azure/machine-learning/how-to-deploy-functions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90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1DD2-FA33-475A-87FA-B20F0C22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8D62-8D20-4513-811F-321B4102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Consuming ML model in Power BI</a:t>
            </a:r>
          </a:p>
          <a:p>
            <a:pPr lvl="1"/>
            <a:r>
              <a:rPr lang="en-US" dirty="0"/>
              <a:t>Tutorial: Consume Azure Machine Learning models in Power BI </a:t>
            </a:r>
            <a:r>
              <a:rPr lang="en-US" dirty="0">
                <a:hlinkClick r:id="rId2"/>
              </a:rPr>
              <a:t>https://docs.microsoft.com/en-us/power-bi/connect-data/service-aml-integrate</a:t>
            </a:r>
            <a:endParaRPr lang="en-US" dirty="0"/>
          </a:p>
          <a:p>
            <a:pPr lvl="1"/>
            <a:r>
              <a:rPr lang="en-US" dirty="0"/>
              <a:t>Tutorial: Build a Machine Learning model in Power BI </a:t>
            </a:r>
            <a:r>
              <a:rPr lang="en-US" dirty="0">
                <a:hlinkClick r:id="rId3"/>
              </a:rPr>
              <a:t>https://docs.microsoft.com/en-us/power-bi/connect-data/service-tutorial-build-machine-learning-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482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450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Deploying your ML Model in the Cloud</vt:lpstr>
      <vt:lpstr>Approaches</vt:lpstr>
      <vt:lpstr>Approaches</vt:lpstr>
      <vt:lpstr>Deploying existing ML model in Production</vt:lpstr>
      <vt:lpstr>Pipeline </vt:lpstr>
      <vt:lpstr>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your ML Model in Production</dc:title>
  <dc:creator>Bayo Ade</dc:creator>
  <cp:lastModifiedBy>Bayo Ade</cp:lastModifiedBy>
  <cp:revision>3</cp:revision>
  <dcterms:created xsi:type="dcterms:W3CDTF">2021-03-17T18:19:31Z</dcterms:created>
  <dcterms:modified xsi:type="dcterms:W3CDTF">2021-10-10T00:59:15Z</dcterms:modified>
</cp:coreProperties>
</file>