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db719b600ab15a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db719b600ab15a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6e63dd7f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6e63dd7f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6e63dd7f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6e63dd7f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Windows users should make sure to use the git terminal.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db719b600ab15a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db719b600ab15a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85855820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85855820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85855820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85855820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6e63dd7f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6e63dd7f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6e63dd7f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6e63dd7f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6e63dd7f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6e63dd7f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6f89ceea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6f89ceea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85855820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85855820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6e63dd7f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6e63dd7f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6e63dd7f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6e63dd7f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6f89ceea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6f89ceea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858558202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858558202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858558202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85855820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858558202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85855820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80e47cdf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80e47cdf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db719b600ab15a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db719b600ab15a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6e63dd7f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6e63dd7f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6f89ceea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6f89ceea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signup.heroku.com/" TargetMode="External"/><Relationship Id="rId4" Type="http://schemas.openxmlformats.org/officeDocument/2006/relationships/hyperlink" Target="https://devcenter.heroku.com/articles/heroku-cli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780"/>
              <a:t>Model Serving and Monitoring with Flask and Heroku</a:t>
            </a:r>
            <a:endParaRPr sz="37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AISaturdays Lagos Cohort 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Starting the local server and testing the API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Firstly, one has to start the server and the command be</a:t>
            </a:r>
            <a:r>
              <a:rPr lang="en-GB"/>
              <a:t>low helps with that.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Next up, we create a script named test.py and enter the lines of code on the next page to test the API. The Prediction should be [Negative,Positive, Positive].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 rotWithShape="1">
          <a:blip r:embed="rId3">
            <a:alphaModFix/>
          </a:blip>
          <a:srcRect b="8019" l="0" r="0" t="7291"/>
          <a:stretch/>
        </p:blipFill>
        <p:spPr>
          <a:xfrm>
            <a:off x="311700" y="1895650"/>
            <a:ext cx="8124825" cy="113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 rotWithShape="1">
          <a:blip r:embed="rId3">
            <a:alphaModFix/>
          </a:blip>
          <a:srcRect b="0" l="0" r="0" t="1341"/>
          <a:stretch/>
        </p:blipFill>
        <p:spPr>
          <a:xfrm>
            <a:off x="1390150" y="0"/>
            <a:ext cx="670918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Tracking Changes Using Git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 rotWithShape="1">
          <a:blip r:embed="rId3">
            <a:alphaModFix/>
          </a:blip>
          <a:srcRect b="0" l="0" r="0" t="2334"/>
          <a:stretch/>
        </p:blipFill>
        <p:spPr>
          <a:xfrm>
            <a:off x="311700" y="1112100"/>
            <a:ext cx="6581599" cy="394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DEPLOYING TO HEROKU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Getting Started with Heroku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65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 a free heroku account (</a:t>
            </a:r>
            <a:r>
              <a:rPr lang="en-GB" u="sng">
                <a:solidFill>
                  <a:schemeClr val="hlink"/>
                </a:solidFill>
                <a:hlinkClick r:id="rId3"/>
              </a:rPr>
              <a:t>Sign up</a:t>
            </a:r>
            <a:r>
              <a:rPr lang="en-GB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Download and install the Heroku CLI Git. (</a:t>
            </a:r>
            <a:r>
              <a:rPr lang="en-GB" u="sng">
                <a:solidFill>
                  <a:schemeClr val="hlink"/>
                </a:solidFill>
                <a:hlinkClick r:id="rId4"/>
              </a:rPr>
              <a:t>The Heroku CLI</a:t>
            </a:r>
            <a:r>
              <a:rPr lang="en-GB"/>
              <a:t>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Log-in to heroku via the CLI.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Run the </a:t>
            </a:r>
            <a:r>
              <a:rPr lang="en-GB"/>
              <a:t>command</a:t>
            </a:r>
            <a:r>
              <a:rPr lang="en-GB"/>
              <a:t> below to login to heroku CLI. A browser tab opens with the image below displayed. Click “log In” and enter your credentials.</a:t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63" y="2266925"/>
            <a:ext cx="4541876" cy="272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7"/>
          <p:cNvPicPr preferRelativeResize="0"/>
          <p:nvPr/>
        </p:nvPicPr>
        <p:blipFill rotWithShape="1">
          <a:blip r:embed="rId4">
            <a:alphaModFix/>
          </a:blip>
          <a:srcRect b="16683" l="1292" r="53184" t="48739"/>
          <a:stretch/>
        </p:blipFill>
        <p:spPr>
          <a:xfrm>
            <a:off x="311700" y="1779500"/>
            <a:ext cx="2215825" cy="48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Deployment: Adding Procfile and updating repository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In your git terminal, run the following commands to create a procfile and make  a commit.</a:t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 rotWithShape="1">
          <a:blip r:embed="rId3">
            <a:alphaModFix/>
          </a:blip>
          <a:srcRect b="0" l="1477" r="0" t="3325"/>
          <a:stretch/>
        </p:blipFill>
        <p:spPr>
          <a:xfrm>
            <a:off x="311700" y="1954675"/>
            <a:ext cx="7292351" cy="309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Deployment: Creating the App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The </a:t>
            </a:r>
            <a:r>
              <a:rPr lang="en-GB"/>
              <a:t>following</a:t>
            </a:r>
            <a:r>
              <a:rPr lang="en-GB"/>
              <a:t> comm</a:t>
            </a:r>
            <a:r>
              <a:rPr lang="en-GB"/>
              <a:t>ands creates the app and uploads the files we have locally to Heroku’s git. It then builds</a:t>
            </a:r>
            <a:r>
              <a:rPr lang="en-GB"/>
              <a:t> the app, installs requirements and voila! </a:t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 rotWithShape="1">
          <a:blip r:embed="rId3">
            <a:alphaModFix/>
          </a:blip>
          <a:srcRect b="35527" l="2219" r="0" t="3866"/>
          <a:stretch/>
        </p:blipFill>
        <p:spPr>
          <a:xfrm>
            <a:off x="311700" y="2047300"/>
            <a:ext cx="4638101" cy="140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 the API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Modify the url </a:t>
            </a:r>
            <a:r>
              <a:rPr lang="en-GB"/>
              <a:t>variable</a:t>
            </a:r>
            <a:r>
              <a:rPr lang="en-GB"/>
              <a:t> in the test.py script and make it point to the app’s URL then run it. </a:t>
            </a:r>
            <a:endParaRPr/>
          </a:p>
        </p:txBody>
      </p:sp>
      <p:pic>
        <p:nvPicPr>
          <p:cNvPr id="165" name="Google Shape;165;p30"/>
          <p:cNvPicPr preferRelativeResize="0"/>
          <p:nvPr/>
        </p:nvPicPr>
        <p:blipFill rotWithShape="1">
          <a:blip r:embed="rId3">
            <a:alphaModFix/>
          </a:blip>
          <a:srcRect b="13220" l="1107" r="13713" t="2412"/>
          <a:stretch/>
        </p:blipFill>
        <p:spPr>
          <a:xfrm>
            <a:off x="311700" y="1920900"/>
            <a:ext cx="7789000" cy="30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04400"/>
            <a:ext cx="8520600" cy="11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 a Deployment Workflow via </a:t>
            </a:r>
            <a:r>
              <a:rPr lang="en-GB"/>
              <a:t>Heroku Pipelines</a:t>
            </a:r>
            <a:endParaRPr/>
          </a:p>
        </p:txBody>
      </p:sp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5875"/>
            <a:ext cx="8839199" cy="285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Creating the Flask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Tracking Changes Using 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Deploying to Heroku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Deploying the Staging App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The following commands creates and deploys the staging app.</a:t>
            </a:r>
            <a:endParaRPr/>
          </a:p>
        </p:txBody>
      </p:sp>
      <p:pic>
        <p:nvPicPr>
          <p:cNvPr id="178" name="Google Shape;178;p32"/>
          <p:cNvPicPr preferRelativeResize="0"/>
          <p:nvPr/>
        </p:nvPicPr>
        <p:blipFill rotWithShape="1">
          <a:blip r:embed="rId3">
            <a:alphaModFix/>
          </a:blip>
          <a:srcRect b="0" l="1068" r="0" t="3799"/>
          <a:stretch/>
        </p:blipFill>
        <p:spPr>
          <a:xfrm>
            <a:off x="366500" y="1668150"/>
            <a:ext cx="8587201" cy="253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and adding apps to a Pipeline</a:t>
            </a:r>
            <a:endParaRPr/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3"/>
          <p:cNvPicPr preferRelativeResize="0"/>
          <p:nvPr/>
        </p:nvPicPr>
        <p:blipFill rotWithShape="1">
          <a:blip r:embed="rId3">
            <a:alphaModFix/>
          </a:blip>
          <a:srcRect b="0" l="1341" r="0" t="2524"/>
          <a:stretch/>
        </p:blipFill>
        <p:spPr>
          <a:xfrm>
            <a:off x="311700" y="1152475"/>
            <a:ext cx="775947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Deploying and Promoting to Staging and Production</a:t>
            </a:r>
            <a:endParaRPr/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changes are made to the app.py script, the following lines of code can be ran via the git terminal to make a commit. This is then pushed to staging.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When this is confirmed to work well, one can then promote to production.</a:t>
            </a:r>
            <a:endParaRPr/>
          </a:p>
        </p:txBody>
      </p:sp>
      <p:pic>
        <p:nvPicPr>
          <p:cNvPr id="192" name="Google Shape;192;p34"/>
          <p:cNvPicPr preferRelativeResize="0"/>
          <p:nvPr/>
        </p:nvPicPr>
        <p:blipFill rotWithShape="1">
          <a:blip r:embed="rId3">
            <a:alphaModFix/>
          </a:blip>
          <a:srcRect b="30024" l="0" r="0" t="39067"/>
          <a:stretch/>
        </p:blipFill>
        <p:spPr>
          <a:xfrm>
            <a:off x="311700" y="4359950"/>
            <a:ext cx="5981700" cy="51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951675"/>
            <a:ext cx="745807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a Flask Application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Setting up your Python App environment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The following code snippets creates a directory and a Python virtual environment.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0" l="2950" r="0" t="3799"/>
          <a:stretch/>
        </p:blipFill>
        <p:spPr>
          <a:xfrm>
            <a:off x="311700" y="1764900"/>
            <a:ext cx="3984150" cy="280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Installing Dependencies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The following snippet installs the currently known dependencies in our virtual environment. Also make sure to transfer the saved model file into the project directory.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0" l="2066" r="0" t="6881"/>
          <a:stretch/>
        </p:blipFill>
        <p:spPr>
          <a:xfrm>
            <a:off x="311700" y="2325325"/>
            <a:ext cx="4151175" cy="159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Writing the Script: The very basics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0" l="3166" r="0" t="2799"/>
          <a:stretch/>
        </p:blipFill>
        <p:spPr>
          <a:xfrm>
            <a:off x="311700" y="1212875"/>
            <a:ext cx="36063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Writing the Script: Adding imports and loading model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b="0" l="1146" r="0" t="2799"/>
          <a:stretch/>
        </p:blipFill>
        <p:spPr>
          <a:xfrm>
            <a:off x="311700" y="1152475"/>
            <a:ext cx="7947026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4110425"/>
            <a:ext cx="465772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34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Writing the Script: Adding imports and loading model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0" l="1127" r="0" t="2047"/>
          <a:stretch/>
        </p:blipFill>
        <p:spPr>
          <a:xfrm>
            <a:off x="311700" y="1152475"/>
            <a:ext cx="7027925" cy="390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 rotWithShape="1">
          <a:blip r:embed="rId3">
            <a:alphaModFix/>
          </a:blip>
          <a:srcRect b="0" l="0" r="0" t="2950"/>
          <a:stretch/>
        </p:blipFill>
        <p:spPr>
          <a:xfrm>
            <a:off x="567013" y="0"/>
            <a:ext cx="800996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