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1893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B7F2-4ED9-403D-8D8A-879FE3B4014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423D-7B4B-467C-A396-4684F9D5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4B260-6B1B-29D2-B90D-CEF4D988352B}"/>
              </a:ext>
            </a:extLst>
          </p:cNvPr>
          <p:cNvSpPr/>
          <p:nvPr/>
        </p:nvSpPr>
        <p:spPr>
          <a:xfrm rot="5400000">
            <a:off x="6675058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22807A-6B52-A915-26BC-449070F24EA3}"/>
              </a:ext>
            </a:extLst>
          </p:cNvPr>
          <p:cNvSpPr/>
          <p:nvPr/>
        </p:nvSpPr>
        <p:spPr>
          <a:xfrm rot="5400000">
            <a:off x="6278954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5A3C1-CC41-71DB-048B-F221BE5A796E}"/>
              </a:ext>
            </a:extLst>
          </p:cNvPr>
          <p:cNvSpPr/>
          <p:nvPr/>
        </p:nvSpPr>
        <p:spPr>
          <a:xfrm rot="5400000">
            <a:off x="5882849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B33097-4520-719B-3F45-2E3EB8294BE6}"/>
              </a:ext>
            </a:extLst>
          </p:cNvPr>
          <p:cNvSpPr/>
          <p:nvPr/>
        </p:nvSpPr>
        <p:spPr>
          <a:xfrm>
            <a:off x="6285792" y="589103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BACC5-B743-411A-C3BD-49FE6616A276}"/>
              </a:ext>
            </a:extLst>
          </p:cNvPr>
          <p:cNvSpPr/>
          <p:nvPr/>
        </p:nvSpPr>
        <p:spPr>
          <a:xfrm>
            <a:off x="6285792" y="555990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A3494E-5771-C3D8-9F2F-77AE77C35585}"/>
              </a:ext>
            </a:extLst>
          </p:cNvPr>
          <p:cNvSpPr/>
          <p:nvPr/>
        </p:nvSpPr>
        <p:spPr>
          <a:xfrm>
            <a:off x="6285792" y="522878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795D2-F1BF-CE94-8A6B-44901BCA5AEA}"/>
              </a:ext>
            </a:extLst>
          </p:cNvPr>
          <p:cNvSpPr/>
          <p:nvPr/>
        </p:nvSpPr>
        <p:spPr>
          <a:xfrm>
            <a:off x="6461834" y="49026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3D580D6-79D7-2186-A93F-56610A2E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7" y="54610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D1450D98-739F-8887-6C3B-2850B94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10" y="498955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DD57E55-9928-5301-88F2-574939F3C291}"/>
              </a:ext>
            </a:extLst>
          </p:cNvPr>
          <p:cNvSpPr/>
          <p:nvPr/>
        </p:nvSpPr>
        <p:spPr>
          <a:xfrm>
            <a:off x="5931490" y="4372031"/>
            <a:ext cx="2481439" cy="2481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7D69FF8-3445-E923-C0B3-80C854FEF365}"/>
              </a:ext>
            </a:extLst>
          </p:cNvPr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A74BECE9-AD52-BF0A-1EE5-11B4151FBE00}"/>
              </a:ext>
            </a:extLst>
          </p:cNvPr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64BDF933-FEDF-FE3D-5B6A-187CDDFE793C}"/>
              </a:ext>
            </a:extLst>
          </p:cNvPr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A15D58BA-E347-BDD1-76D8-65D3C10A5210}"/>
              </a:ext>
            </a:extLst>
          </p:cNvPr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FC13-801D-B378-CB31-5362A33A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2E97-AD1B-C265-158D-2939EA92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E1724-52F2-EF5D-4BAC-14D059BEE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1" name="Picture 2" descr="Không có mô tả ảnh.">
            <a:extLst>
              <a:ext uri="{FF2B5EF4-FFF2-40B4-BE49-F238E27FC236}">
                <a16:creationId xmlns:a16="http://schemas.microsoft.com/office/drawing/2014/main" id="{5F1148C0-94C7-6D36-BD9D-4265DE2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2E03A-2062-04E9-ED94-56DEEFAD827C}"/>
              </a:ext>
            </a:extLst>
          </p:cNvPr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4EAB1-6567-2EB9-BB40-4D04EC2E294F}"/>
              </a:ext>
            </a:extLst>
          </p:cNvPr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E0C2F-86FB-CD48-45EB-5B9E15F84707}"/>
              </a:ext>
            </a:extLst>
          </p:cNvPr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F60B-53F9-3ECD-ADF0-DEA600B9AC13}"/>
              </a:ext>
            </a:extLst>
          </p:cNvPr>
          <p:cNvSpPr txBox="1"/>
          <p:nvPr/>
        </p:nvSpPr>
        <p:spPr>
          <a:xfrm>
            <a:off x="-807773" y="3373773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20746-37A6-121F-769B-15AE7A97FBAD}"/>
              </a:ext>
            </a:extLst>
          </p:cNvPr>
          <p:cNvSpPr txBox="1"/>
          <p:nvPr/>
        </p:nvSpPr>
        <p:spPr>
          <a:xfrm>
            <a:off x="-807773" y="1267189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BF66C-862B-C805-CBBB-4C62FCBE6E3B}"/>
              </a:ext>
            </a:extLst>
          </p:cNvPr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017D6-0AB8-8E83-73D9-E33613CB6308}"/>
              </a:ext>
            </a:extLst>
          </p:cNvPr>
          <p:cNvCxnSpPr>
            <a:cxnSpLocks/>
          </p:cNvCxnSpPr>
          <p:nvPr/>
        </p:nvCxnSpPr>
        <p:spPr>
          <a:xfrm>
            <a:off x="-852487" y="4701546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B250-0CEF-488C-11E4-F4C2123E17B7}"/>
              </a:ext>
            </a:extLst>
          </p:cNvPr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32A82298-3DF5-E751-6B3A-678A25ED0058}"/>
              </a:ext>
            </a:extLst>
          </p:cNvPr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A449C-02DB-AF4E-2778-0FDEDAB6A1F3}"/>
              </a:ext>
            </a:extLst>
          </p:cNvPr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91999-FDBA-A13E-7392-1662B420CD22}"/>
              </a:ext>
            </a:extLst>
          </p:cNvPr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2873F891-2EF7-F8F6-CB70-40C7B6F3BC98}"/>
              </a:ext>
            </a:extLst>
          </p:cNvPr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D276B-C862-6414-17D4-E68E4D5DC0FD}"/>
              </a:ext>
            </a:extLst>
          </p:cNvPr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0C064383-A165-9F3E-57A9-C5EEE1B0879F}"/>
              </a:ext>
            </a:extLst>
          </p:cNvPr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110F9F95-378A-9D48-C4AA-012845F19983}"/>
              </a:ext>
            </a:extLst>
          </p:cNvPr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0A921C2-DF31-24AC-6D42-FF54A55199C6}"/>
              </a:ext>
            </a:extLst>
          </p:cNvPr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 descr="Không có mô tả ảnh.">
            <a:extLst>
              <a:ext uri="{FF2B5EF4-FFF2-40B4-BE49-F238E27FC236}">
                <a16:creationId xmlns:a16="http://schemas.microsoft.com/office/drawing/2014/main" id="{CFE8BC93-45F9-1C5F-1174-5E45E572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rst quantum computer to pack 100 qubits enters crowded race">
            <a:extLst>
              <a:ext uri="{FF2B5EF4-FFF2-40B4-BE49-F238E27FC236}">
                <a16:creationId xmlns:a16="http://schemas.microsoft.com/office/drawing/2014/main" id="{19BE9CC6-DC34-0959-E47E-E9D5E04E1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8F7DC5-6DA5-663B-B085-C4DDC93B0B96}"/>
              </a:ext>
            </a:extLst>
          </p:cNvPr>
          <p:cNvSpPr txBox="1"/>
          <p:nvPr/>
        </p:nvSpPr>
        <p:spPr>
          <a:xfrm>
            <a:off x="5645150" y="6198477"/>
            <a:ext cx="302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9531-F67E-2F0A-D42C-7521E5D3AC6E}"/>
              </a:ext>
            </a:extLst>
          </p:cNvPr>
          <p:cNvSpPr txBox="1"/>
          <p:nvPr/>
        </p:nvSpPr>
        <p:spPr>
          <a:xfrm>
            <a:off x="1603509" y="616162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32" name="Picture 4" descr="Fractional Gates • Quantum Zeitgeist">
            <a:extLst>
              <a:ext uri="{FF2B5EF4-FFF2-40B4-BE49-F238E27FC236}">
                <a16:creationId xmlns:a16="http://schemas.microsoft.com/office/drawing/2014/main" id="{48C87B8E-8B25-4642-7032-1403033A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FFA14D-03C6-C25B-B98D-B117B24D829C}"/>
              </a:ext>
            </a:extLst>
          </p:cNvPr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59E11-3728-AD09-1B66-1CC6A76237B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6C19C6-1B38-40A7-01E1-BB152DFFD7D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3C2E66-AA85-164D-4FB0-A61ABBC0A76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diagram of a network&#10;&#10;AI-generated content may be incorrect.">
            <a:extLst>
              <a:ext uri="{FF2B5EF4-FFF2-40B4-BE49-F238E27FC236}">
                <a16:creationId xmlns:a16="http://schemas.microsoft.com/office/drawing/2014/main" id="{969C7A31-8D78-BB35-0ABE-0608BFBA5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54290-BE06-B25F-6EC4-D4E4AEF773F1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584A1D3-C1D5-4EFB-196F-51098F2088A3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0" name="Picture 39" descr="Document Vector Art, Icons, and Graphics for Free Download">
              <a:extLst>
                <a:ext uri="{FF2B5EF4-FFF2-40B4-BE49-F238E27FC236}">
                  <a16:creationId xmlns:a16="http://schemas.microsoft.com/office/drawing/2014/main" id="{47A82B17-D57E-1CAE-4942-7470BEEC9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2">
              <a:extLst>
                <a:ext uri="{FF2B5EF4-FFF2-40B4-BE49-F238E27FC236}">
                  <a16:creationId xmlns:a16="http://schemas.microsoft.com/office/drawing/2014/main" id="{9B563163-9708-57EA-DD42-5818231D4ABA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42" name="Picture 41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3F408A-6079-35DA-5D90-CED09677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ECG signals (744 fragments) | IEEE DataPort">
              <a:extLst>
                <a:ext uri="{FF2B5EF4-FFF2-40B4-BE49-F238E27FC236}">
                  <a16:creationId xmlns:a16="http://schemas.microsoft.com/office/drawing/2014/main" id="{76AF0D7B-CF4B-0304-677E-4C3C84FF0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857267-60F8-E59E-3717-65DE1652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4DF691-0853-1EBF-2D24-8BC2B3EE9CCE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53D91-6E22-9CA8-0FBF-0940C47175CC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80813-038A-FE47-00BF-7100AE366B57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A5241E-0703-2023-05FC-2B614FE5B5C9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FDFAB-BCC7-B829-CCF7-F2310C1F6B3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7DD5E-BF04-C1D3-B1F3-A808309A08E1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E830DA2-D141-0080-A10A-18F2803EE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706" y="-533400"/>
            <a:ext cx="12790393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0AD19-2E2F-4A50-4961-529E2C1BDCC1}"/>
              </a:ext>
            </a:extLst>
          </p:cNvPr>
          <p:cNvSpPr/>
          <p:nvPr/>
        </p:nvSpPr>
        <p:spPr>
          <a:xfrm>
            <a:off x="6420532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27736-622C-7588-A664-D2552D396E81}"/>
              </a:ext>
            </a:extLst>
          </p:cNvPr>
          <p:cNvCxnSpPr>
            <a:cxnSpLocks/>
          </p:cNvCxnSpPr>
          <p:nvPr/>
        </p:nvCxnSpPr>
        <p:spPr>
          <a:xfrm>
            <a:off x="576488" y="2419432"/>
            <a:ext cx="12524755" cy="135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9420BF-5155-0B76-96E2-4E01FD9A4176}"/>
              </a:ext>
            </a:extLst>
          </p:cNvPr>
          <p:cNvSpPr txBox="1"/>
          <p:nvPr/>
        </p:nvSpPr>
        <p:spPr>
          <a:xfrm>
            <a:off x="608745" y="2981975"/>
            <a:ext cx="134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1463F-234D-8526-28A4-E833F44C1E25}"/>
              </a:ext>
            </a:extLst>
          </p:cNvPr>
          <p:cNvSpPr txBox="1"/>
          <p:nvPr/>
        </p:nvSpPr>
        <p:spPr>
          <a:xfrm>
            <a:off x="608745" y="1286648"/>
            <a:ext cx="140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Academy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C46A-7770-4085-667C-0FD21E0B021C}"/>
              </a:ext>
            </a:extLst>
          </p:cNvPr>
          <p:cNvSpPr txBox="1"/>
          <p:nvPr/>
        </p:nvSpPr>
        <p:spPr>
          <a:xfrm>
            <a:off x="578340" y="4300271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Startup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15B31-43A5-4C0B-2D61-3084F6EA5194}"/>
              </a:ext>
            </a:extLst>
          </p:cNvPr>
          <p:cNvCxnSpPr>
            <a:cxnSpLocks/>
          </p:cNvCxnSpPr>
          <p:nvPr/>
        </p:nvCxnSpPr>
        <p:spPr>
          <a:xfrm>
            <a:off x="533627" y="3846109"/>
            <a:ext cx="12567616" cy="13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FA5A9C-18E7-6EEE-15A1-8042AFC24EFB}"/>
              </a:ext>
            </a:extLst>
          </p:cNvPr>
          <p:cNvCxnSpPr>
            <a:cxnSpLocks/>
          </p:cNvCxnSpPr>
          <p:nvPr/>
        </p:nvCxnSpPr>
        <p:spPr>
          <a:xfrm>
            <a:off x="1923146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8B5793-D12D-F5DF-E339-A600EE2EDF3E}"/>
              </a:ext>
            </a:extLst>
          </p:cNvPr>
          <p:cNvSpPr/>
          <p:nvPr/>
        </p:nvSpPr>
        <p:spPr>
          <a:xfrm>
            <a:off x="2039258" y="675396"/>
            <a:ext cx="2521566" cy="47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school student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A0E8F-C178-A5C1-C7BD-3FAF3668010A}"/>
              </a:ext>
            </a:extLst>
          </p:cNvPr>
          <p:cNvCxnSpPr>
            <a:cxnSpLocks/>
          </p:cNvCxnSpPr>
          <p:nvPr/>
        </p:nvCxnSpPr>
        <p:spPr>
          <a:xfrm>
            <a:off x="4717143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86DB8-BA51-8305-B0C3-EF321CF93C3C}"/>
              </a:ext>
            </a:extLst>
          </p:cNvPr>
          <p:cNvCxnSpPr>
            <a:cxnSpLocks/>
          </p:cNvCxnSpPr>
          <p:nvPr/>
        </p:nvCxnSpPr>
        <p:spPr>
          <a:xfrm>
            <a:off x="6313714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EF14A7-7591-1620-7E04-B21A2D132CB0}"/>
              </a:ext>
            </a:extLst>
          </p:cNvPr>
          <p:cNvSpPr/>
          <p:nvPr/>
        </p:nvSpPr>
        <p:spPr>
          <a:xfrm>
            <a:off x="2039258" y="1267740"/>
            <a:ext cx="2521566" cy="471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Undergraduate student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82E67F-EBCF-5744-0BAE-63577B48D0A7}"/>
              </a:ext>
            </a:extLst>
          </p:cNvPr>
          <p:cNvCxnSpPr>
            <a:cxnSpLocks/>
          </p:cNvCxnSpPr>
          <p:nvPr/>
        </p:nvCxnSpPr>
        <p:spPr>
          <a:xfrm>
            <a:off x="7932057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1E00A0-2DD3-3A54-AC0C-A12A7A4D820C}"/>
              </a:ext>
            </a:extLst>
          </p:cNvPr>
          <p:cNvCxnSpPr>
            <a:cxnSpLocks/>
          </p:cNvCxnSpPr>
          <p:nvPr/>
        </p:nvCxnSpPr>
        <p:spPr>
          <a:xfrm>
            <a:off x="9561285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FD8CA1-C9F5-446A-4ACD-CA54BF93A317}"/>
              </a:ext>
            </a:extLst>
          </p:cNvPr>
          <p:cNvCxnSpPr>
            <a:cxnSpLocks/>
          </p:cNvCxnSpPr>
          <p:nvPr/>
        </p:nvCxnSpPr>
        <p:spPr>
          <a:xfrm>
            <a:off x="11362871" y="506183"/>
            <a:ext cx="0" cy="46516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111B6D9-92DB-FE5B-94BF-2C2DB2A3DD93}"/>
              </a:ext>
            </a:extLst>
          </p:cNvPr>
          <p:cNvSpPr/>
          <p:nvPr/>
        </p:nvSpPr>
        <p:spPr>
          <a:xfrm>
            <a:off x="2039258" y="1850616"/>
            <a:ext cx="2521566" cy="471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MS/PhD student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C1EE7-EAE4-83F5-64EA-B85787AEC916}"/>
              </a:ext>
            </a:extLst>
          </p:cNvPr>
          <p:cNvSpPr txBox="1"/>
          <p:nvPr/>
        </p:nvSpPr>
        <p:spPr>
          <a:xfrm>
            <a:off x="4932818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5D1669-4868-CD1A-B00A-C616D2BA0FD3}"/>
              </a:ext>
            </a:extLst>
          </p:cNvPr>
          <p:cNvSpPr/>
          <p:nvPr/>
        </p:nvSpPr>
        <p:spPr>
          <a:xfrm>
            <a:off x="4820554" y="52520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9F1BEA-FF54-7654-E9FE-7DB6AB9D34C8}"/>
              </a:ext>
            </a:extLst>
          </p:cNvPr>
          <p:cNvSpPr txBox="1"/>
          <p:nvPr/>
        </p:nvSpPr>
        <p:spPr>
          <a:xfrm>
            <a:off x="576488" y="5284456"/>
            <a:ext cx="265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*Free, **Paid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31F03-4FE4-9AA9-52F2-FD4B7A524C89}"/>
              </a:ext>
            </a:extLst>
          </p:cNvPr>
          <p:cNvSpPr/>
          <p:nvPr/>
        </p:nvSpPr>
        <p:spPr>
          <a:xfrm>
            <a:off x="2039259" y="675396"/>
            <a:ext cx="2518229" cy="4693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9F0E64-993E-E3ED-6A50-CDDDC8ED6DF7}"/>
              </a:ext>
            </a:extLst>
          </p:cNvPr>
          <p:cNvSpPr txBox="1"/>
          <p:nvPr/>
        </p:nvSpPr>
        <p:spPr>
          <a:xfrm>
            <a:off x="4660900" y="209225"/>
            <a:ext cx="1769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Basic </a:t>
            </a:r>
            <a:r>
              <a:rPr lang="en-US" sz="1400" dirty="0"/>
              <a:t>k</a:t>
            </a:r>
            <a:r>
              <a:rPr lang="en-US" sz="1400" dirty="0">
                <a:solidFill>
                  <a:schemeClr val="tx1"/>
                </a:solidFill>
              </a:rPr>
              <a:t>nowledge*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9F0840-33B5-384F-CF28-5EC54E0EA3F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557488" y="910092"/>
            <a:ext cx="1538512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A793E-F49F-B7F2-BC3B-D943296A6625}"/>
              </a:ext>
            </a:extLst>
          </p:cNvPr>
          <p:cNvSpPr/>
          <p:nvPr/>
        </p:nvSpPr>
        <p:spPr>
          <a:xfrm>
            <a:off x="9674230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285132-890B-39F6-B1DA-B0B44EE2CEA0}"/>
              </a:ext>
            </a:extLst>
          </p:cNvPr>
          <p:cNvSpPr/>
          <p:nvPr/>
        </p:nvSpPr>
        <p:spPr>
          <a:xfrm>
            <a:off x="8055202" y="51885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098B79-3AB0-77D4-DED3-581A965F7675}"/>
              </a:ext>
            </a:extLst>
          </p:cNvPr>
          <p:cNvSpPr txBox="1"/>
          <p:nvPr/>
        </p:nvSpPr>
        <p:spPr>
          <a:xfrm>
            <a:off x="6431711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1**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A0767F-364D-439D-16C3-43503FD334E8}"/>
              </a:ext>
            </a:extLst>
          </p:cNvPr>
          <p:cNvSpPr txBox="1"/>
          <p:nvPr/>
        </p:nvSpPr>
        <p:spPr>
          <a:xfrm>
            <a:off x="8060938" y="19668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2**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255BB-8A68-032F-1759-6B52F14554AF}"/>
              </a:ext>
            </a:extLst>
          </p:cNvPr>
          <p:cNvSpPr txBox="1"/>
          <p:nvPr/>
        </p:nvSpPr>
        <p:spPr>
          <a:xfrm>
            <a:off x="9690165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3**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AB2DBF-C4D0-8EE3-F8BA-8F0F17FE13BA}"/>
              </a:ext>
            </a:extLst>
          </p:cNvPr>
          <p:cNvCxnSpPr>
            <a:cxnSpLocks/>
          </p:cNvCxnSpPr>
          <p:nvPr/>
        </p:nvCxnSpPr>
        <p:spPr>
          <a:xfrm>
            <a:off x="4557488" y="1487005"/>
            <a:ext cx="638356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CF426B1-FA81-90DF-4E7A-BAA1046582E1}"/>
              </a:ext>
            </a:extLst>
          </p:cNvPr>
          <p:cNvSpPr/>
          <p:nvPr/>
        </p:nvSpPr>
        <p:spPr>
          <a:xfrm>
            <a:off x="6096000" y="1390037"/>
            <a:ext cx="397575" cy="1679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5F7580-4917-A0F5-38DC-62C46C269223}"/>
              </a:ext>
            </a:extLst>
          </p:cNvPr>
          <p:cNvCxnSpPr>
            <a:cxnSpLocks/>
          </p:cNvCxnSpPr>
          <p:nvPr/>
        </p:nvCxnSpPr>
        <p:spPr>
          <a:xfrm>
            <a:off x="6430804" y="2083905"/>
            <a:ext cx="451024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EB8AACC-882B-EECA-8B0F-3E132B487856}"/>
              </a:ext>
            </a:extLst>
          </p:cNvPr>
          <p:cNvSpPr/>
          <p:nvPr/>
        </p:nvSpPr>
        <p:spPr>
          <a:xfrm>
            <a:off x="10928658" y="1309902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724698-BD4A-C941-7172-ADF4869AEE18}"/>
              </a:ext>
            </a:extLst>
          </p:cNvPr>
          <p:cNvSpPr txBox="1"/>
          <p:nvPr/>
        </p:nvSpPr>
        <p:spPr>
          <a:xfrm>
            <a:off x="10894402" y="1371753"/>
            <a:ext cx="426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C68994-A4CE-6793-E57A-959D2D782358}"/>
              </a:ext>
            </a:extLst>
          </p:cNvPr>
          <p:cNvSpPr/>
          <p:nvPr/>
        </p:nvSpPr>
        <p:spPr>
          <a:xfrm>
            <a:off x="10941050" y="1894160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42964F-58C8-40FE-23E8-60FB730CB105}"/>
              </a:ext>
            </a:extLst>
          </p:cNvPr>
          <p:cNvSpPr txBox="1"/>
          <p:nvPr/>
        </p:nvSpPr>
        <p:spPr>
          <a:xfrm>
            <a:off x="10932850" y="1962048"/>
            <a:ext cx="3654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EE174A-0344-5225-D69D-2278A5238E90}"/>
              </a:ext>
            </a:extLst>
          </p:cNvPr>
          <p:cNvSpPr/>
          <p:nvPr/>
        </p:nvSpPr>
        <p:spPr>
          <a:xfrm>
            <a:off x="6100159" y="723851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A815A7-E04A-62F8-BEB1-CBAFDCF204E1}"/>
              </a:ext>
            </a:extLst>
          </p:cNvPr>
          <p:cNvSpPr txBox="1"/>
          <p:nvPr/>
        </p:nvSpPr>
        <p:spPr>
          <a:xfrm>
            <a:off x="5954451" y="791739"/>
            <a:ext cx="636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D259E1-9540-88BF-68EA-367D2C25AFC4}"/>
              </a:ext>
            </a:extLst>
          </p:cNvPr>
          <p:cNvSpPr/>
          <p:nvPr/>
        </p:nvSpPr>
        <p:spPr>
          <a:xfrm>
            <a:off x="11517994" y="510201"/>
            <a:ext cx="1583249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71D708-787D-5FB5-B3C7-AEB0D24FAF8C}"/>
              </a:ext>
            </a:extLst>
          </p:cNvPr>
          <p:cNvSpPr/>
          <p:nvPr/>
        </p:nvSpPr>
        <p:spPr>
          <a:xfrm>
            <a:off x="11443462" y="1687134"/>
            <a:ext cx="462926" cy="15939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2992F3-C38B-A410-4EA8-AC7FF64E5F40}"/>
              </a:ext>
            </a:extLst>
          </p:cNvPr>
          <p:cNvCxnSpPr>
            <a:cxnSpLocks/>
            <a:stCxn id="86" idx="6"/>
            <a:endCxn id="95" idx="0"/>
          </p:cNvCxnSpPr>
          <p:nvPr/>
        </p:nvCxnSpPr>
        <p:spPr>
          <a:xfrm>
            <a:off x="11266079" y="1478613"/>
            <a:ext cx="408846" cy="20852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E5CF676-FE6B-3C20-4DB7-2C358D11B3C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11278471" y="1846526"/>
            <a:ext cx="396454" cy="21634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819CD17-70E0-E0B5-1103-F20E61EFFF86}"/>
              </a:ext>
            </a:extLst>
          </p:cNvPr>
          <p:cNvSpPr txBox="1"/>
          <p:nvPr/>
        </p:nvSpPr>
        <p:spPr>
          <a:xfrm>
            <a:off x="11566201" y="18229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FBAD78-0AB5-B282-ECC8-A9EBBB2FD1F2}"/>
              </a:ext>
            </a:extLst>
          </p:cNvPr>
          <p:cNvSpPr/>
          <p:nvPr/>
        </p:nvSpPr>
        <p:spPr>
          <a:xfrm>
            <a:off x="2035922" y="2704964"/>
            <a:ext cx="2521566" cy="4712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47843-F385-CE39-8B61-4F0934A340A5}"/>
              </a:ext>
            </a:extLst>
          </p:cNvPr>
          <p:cNvSpPr/>
          <p:nvPr/>
        </p:nvSpPr>
        <p:spPr>
          <a:xfrm>
            <a:off x="2039258" y="3267853"/>
            <a:ext cx="2521566" cy="4712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5DFECE-B982-6B30-CF20-61A324E29B08}"/>
              </a:ext>
            </a:extLst>
          </p:cNvPr>
          <p:cNvSpPr/>
          <p:nvPr/>
        </p:nvSpPr>
        <p:spPr>
          <a:xfrm>
            <a:off x="2048547" y="3971186"/>
            <a:ext cx="2521566" cy="4712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Mentor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5C03046-A34E-E551-9FCB-490B55E92513}"/>
              </a:ext>
            </a:extLst>
          </p:cNvPr>
          <p:cNvSpPr/>
          <p:nvPr/>
        </p:nvSpPr>
        <p:spPr>
          <a:xfrm>
            <a:off x="2051883" y="4534075"/>
            <a:ext cx="2521566" cy="4712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A1C7FA-2777-3BF5-C68C-25388E74F2D2}"/>
              </a:ext>
            </a:extLst>
          </p:cNvPr>
          <p:cNvSpPr txBox="1"/>
          <p:nvPr/>
        </p:nvSpPr>
        <p:spPr>
          <a:xfrm>
            <a:off x="6493575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A9783D-384C-8ADE-D244-E07854C01A43}"/>
              </a:ext>
            </a:extLst>
          </p:cNvPr>
          <p:cNvSpPr txBox="1"/>
          <p:nvPr/>
        </p:nvSpPr>
        <p:spPr>
          <a:xfrm>
            <a:off x="8120394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7732E-03D6-F0B4-7BC4-882B2709F5BA}"/>
              </a:ext>
            </a:extLst>
          </p:cNvPr>
          <p:cNvSpPr txBox="1"/>
          <p:nvPr/>
        </p:nvSpPr>
        <p:spPr>
          <a:xfrm>
            <a:off x="9681151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C167DAEC-5242-224E-B770-135A0E27D3B7}"/>
              </a:ext>
            </a:extLst>
          </p:cNvPr>
          <p:cNvCxnSpPr>
            <a:cxnSpLocks/>
            <a:stCxn id="63" idx="0"/>
            <a:endCxn id="120" idx="0"/>
          </p:cNvCxnSpPr>
          <p:nvPr/>
        </p:nvCxnSpPr>
        <p:spPr>
          <a:xfrm rot="5400000" flipH="1" flipV="1">
            <a:off x="6284338" y="-967413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DE53310-E78C-20D3-3F13-6F79ED9E0B73}"/>
              </a:ext>
            </a:extLst>
          </p:cNvPr>
          <p:cNvCxnSpPr>
            <a:cxnSpLocks/>
            <a:stCxn id="120" idx="0"/>
            <a:endCxn id="121" idx="0"/>
          </p:cNvCxnSpPr>
          <p:nvPr/>
        </p:nvCxnSpPr>
        <p:spPr>
          <a:xfrm rot="16200000" flipH="1">
            <a:off x="7874573" y="-996891"/>
            <a:ext cx="7106" cy="1626819"/>
          </a:xfrm>
          <a:prstGeom prst="curvedConnector3">
            <a:avLst>
              <a:gd name="adj1" fmla="val -3217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270A273-260B-7C4D-A08C-34EFF3413A5E}"/>
              </a:ext>
            </a:extLst>
          </p:cNvPr>
          <p:cNvCxnSpPr>
            <a:cxnSpLocks/>
            <a:stCxn id="121" idx="0"/>
            <a:endCxn id="122" idx="0"/>
          </p:cNvCxnSpPr>
          <p:nvPr/>
        </p:nvCxnSpPr>
        <p:spPr>
          <a:xfrm rot="5400000" flipH="1" flipV="1">
            <a:off x="9471914" y="-960307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4E1A4C-9060-3B14-48D6-F3C21F82C374}"/>
              </a:ext>
            </a:extLst>
          </p:cNvPr>
          <p:cNvSpPr txBox="1"/>
          <p:nvPr/>
        </p:nvSpPr>
        <p:spPr>
          <a:xfrm>
            <a:off x="11566201" y="57641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1,2</a:t>
            </a:r>
          </a:p>
          <a:p>
            <a:r>
              <a:rPr lang="en-US" dirty="0"/>
              <a:t>Thesis</a:t>
            </a:r>
          </a:p>
        </p:txBody>
      </p:sp>
      <p:pic>
        <p:nvPicPr>
          <p:cNvPr id="138" name="Picture 137" descr="A black and white logo with a brain">
            <a:extLst>
              <a:ext uri="{FF2B5EF4-FFF2-40B4-BE49-F238E27FC236}">
                <a16:creationId xmlns:a16="http://schemas.microsoft.com/office/drawing/2014/main" id="{02EB5EC5-5A9D-6630-F7CB-F85C0501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" y="-316884"/>
            <a:ext cx="808112" cy="1012574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E893622-3B8D-A7B1-1F45-735412E9DE75}"/>
              </a:ext>
            </a:extLst>
          </p:cNvPr>
          <p:cNvSpPr/>
          <p:nvPr/>
        </p:nvSpPr>
        <p:spPr>
          <a:xfrm>
            <a:off x="4827934" y="2718173"/>
            <a:ext cx="911209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31D182-90F0-A7E7-8C27-838F32530F96}"/>
              </a:ext>
            </a:extLst>
          </p:cNvPr>
          <p:cNvSpPr txBox="1"/>
          <p:nvPr/>
        </p:nvSpPr>
        <p:spPr>
          <a:xfrm>
            <a:off x="4864174" y="3070110"/>
            <a:ext cx="8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F782BBF-D5DF-46EF-68B7-C85DBD206B77}"/>
              </a:ext>
            </a:extLst>
          </p:cNvPr>
          <p:cNvSpPr/>
          <p:nvPr/>
        </p:nvSpPr>
        <p:spPr>
          <a:xfrm>
            <a:off x="7004010" y="2725282"/>
            <a:ext cx="1315268" cy="102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40B48CA-9F5E-E0C0-A46E-7A53E0295709}"/>
              </a:ext>
            </a:extLst>
          </p:cNvPr>
          <p:cNvSpPr txBox="1"/>
          <p:nvPr/>
        </p:nvSpPr>
        <p:spPr>
          <a:xfrm>
            <a:off x="7030117" y="3048882"/>
            <a:ext cx="12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B531F86-CFC3-0485-4C57-04461ACD623A}"/>
              </a:ext>
            </a:extLst>
          </p:cNvPr>
          <p:cNvSpPr/>
          <p:nvPr/>
        </p:nvSpPr>
        <p:spPr>
          <a:xfrm>
            <a:off x="9549042" y="2702044"/>
            <a:ext cx="62456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399058-74D1-A08A-2FDA-AF9D890A9266}"/>
              </a:ext>
            </a:extLst>
          </p:cNvPr>
          <p:cNvSpPr txBox="1"/>
          <p:nvPr/>
        </p:nvSpPr>
        <p:spPr>
          <a:xfrm>
            <a:off x="9561284" y="3053981"/>
            <a:ext cx="60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44B47-D22A-977C-3C49-7E9907FA7A4D}"/>
              </a:ext>
            </a:extLst>
          </p:cNvPr>
          <p:cNvSpPr/>
          <p:nvPr/>
        </p:nvSpPr>
        <p:spPr>
          <a:xfrm>
            <a:off x="11517994" y="2693135"/>
            <a:ext cx="158084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75F8C1-4734-D23E-AB82-C7FE6B5A972C}"/>
              </a:ext>
            </a:extLst>
          </p:cNvPr>
          <p:cNvSpPr txBox="1"/>
          <p:nvPr/>
        </p:nvSpPr>
        <p:spPr>
          <a:xfrm>
            <a:off x="11554234" y="2879972"/>
            <a:ext cx="11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Fabricate chip</a:t>
            </a:r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CAB84BA2-72C1-C7E5-EBCC-D9CE0EB4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t="18693" r="2145" b="22945"/>
          <a:stretch>
            <a:fillRect/>
          </a:stretch>
        </p:blipFill>
        <p:spPr bwMode="auto">
          <a:xfrm rot="16200000">
            <a:off x="10213323" y="2752512"/>
            <a:ext cx="1049672" cy="9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text">
            <a:extLst>
              <a:ext uri="{FF2B5EF4-FFF2-40B4-BE49-F238E27FC236}">
                <a16:creationId xmlns:a16="http://schemas.microsoft.com/office/drawing/2014/main" id="{7B5CDA45-8060-D4BA-A52E-DA5723B8A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6307" r="12617" b="13272"/>
          <a:stretch>
            <a:fillRect/>
          </a:stretch>
        </p:blipFill>
        <p:spPr bwMode="auto">
          <a:xfrm>
            <a:off x="8402845" y="2716344"/>
            <a:ext cx="843408" cy="10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69769FA-8426-EFDC-2559-793F9058D5A8}"/>
              </a:ext>
            </a:extLst>
          </p:cNvPr>
          <p:cNvCxnSpPr>
            <a:cxnSpLocks/>
            <a:stCxn id="1028" idx="3"/>
            <a:endCxn id="144" idx="1"/>
          </p:cNvCxnSpPr>
          <p:nvPr/>
        </p:nvCxnSpPr>
        <p:spPr>
          <a:xfrm flipV="1">
            <a:off x="9246253" y="3238647"/>
            <a:ext cx="315031" cy="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FD0E53C-BFB3-D059-8E66-8DF3FDFC4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54320"/>
          <a:stretch>
            <a:fillRect/>
          </a:stretch>
        </p:blipFill>
        <p:spPr>
          <a:xfrm>
            <a:off x="5821607" y="2706480"/>
            <a:ext cx="802203" cy="1049672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8883CC-4160-7A2A-77DB-47494A7F71CB}"/>
              </a:ext>
            </a:extLst>
          </p:cNvPr>
          <p:cNvCxnSpPr>
            <a:cxnSpLocks/>
            <a:stCxn id="150" idx="3"/>
            <a:endCxn id="142" idx="1"/>
          </p:cNvCxnSpPr>
          <p:nvPr/>
        </p:nvCxnSpPr>
        <p:spPr>
          <a:xfrm>
            <a:off x="6623810" y="3231316"/>
            <a:ext cx="406307" cy="2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94D7AB-65D9-F0A3-754F-1D0BC839031D}"/>
              </a:ext>
            </a:extLst>
          </p:cNvPr>
          <p:cNvCxnSpPr>
            <a:cxnSpLocks/>
          </p:cNvCxnSpPr>
          <p:nvPr/>
        </p:nvCxnSpPr>
        <p:spPr>
          <a:xfrm>
            <a:off x="11212632" y="3231316"/>
            <a:ext cx="3150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4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91</Words>
  <Application>Microsoft Office PowerPoint</Application>
  <PresentationFormat>Widescreen</PresentationFormat>
  <Paragraphs>45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Bahnschrift SemiLight Condensed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7</cp:revision>
  <dcterms:created xsi:type="dcterms:W3CDTF">2025-08-09T01:51:01Z</dcterms:created>
  <dcterms:modified xsi:type="dcterms:W3CDTF">2025-08-09T11:24:47Z</dcterms:modified>
</cp:coreProperties>
</file>