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97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07CF5-E3D8-44D9-AB18-48680B7A2A06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2A6B0-F2DA-440F-88D0-52594E889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7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62A6B0-F2DA-440F-88D0-52594E8892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9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4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5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0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1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2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2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5288803" y="405108"/>
            <a:ext cx="2884554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9003835" y="2766196"/>
            <a:ext cx="2276009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5298158" y="2758029"/>
            <a:ext cx="2890802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2069490" y="2748457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r="9625" b="1390"/>
          <a:stretch/>
        </p:blipFill>
        <p:spPr>
          <a:xfrm rot="16200000">
            <a:off x="9459690" y="2324330"/>
            <a:ext cx="1364302" cy="2276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7019" r="-67" b="31993"/>
          <a:stretch>
            <a:fillRect/>
          </a:stretch>
        </p:blipFill>
        <p:spPr>
          <a:xfrm>
            <a:off x="5290173" y="2731104"/>
            <a:ext cx="2898787" cy="1338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90" y="2727393"/>
            <a:ext cx="2298163" cy="1364302"/>
          </a:xfrm>
          <a:prstGeom prst="rect">
            <a:avLst/>
          </a:prstGeom>
        </p:spPr>
      </p:pic>
      <p:pic>
        <p:nvPicPr>
          <p:cNvPr id="1026" name="Picture 2" descr="Không có mô tả ảnh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77355" y="-381975"/>
            <a:ext cx="1313191" cy="28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>
            <a:cxnSpLocks/>
          </p:cNvCxnSpPr>
          <p:nvPr/>
        </p:nvCxnSpPr>
        <p:spPr>
          <a:xfrm>
            <a:off x="523875" y="2538268"/>
            <a:ext cx="10755967" cy="145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29028" y="4106307"/>
            <a:ext cx="23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RTL design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0173" y="4098318"/>
            <a:ext cx="29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FPGA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9527" y="3387558"/>
            <a:ext cx="2020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Semiconductor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9527" y="1052374"/>
            <a:ext cx="1979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49528" y="5432395"/>
            <a:ext cx="1876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Quantum Computing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557213" y="4791531"/>
            <a:ext cx="10769680" cy="145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003834" y="4111070"/>
            <a:ext cx="22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Fabricate chip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029027" y="417762"/>
            <a:ext cx="2362820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267257" y="1754064"/>
            <a:ext cx="193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Propose model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88614" y="1724727"/>
            <a:ext cx="290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Training on GPU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994603" y="411169"/>
            <a:ext cx="2236983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8994603" y="1733591"/>
            <a:ext cx="22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Inference model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056790" y="4911565"/>
            <a:ext cx="2297830" cy="1687992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5336068" y="4911565"/>
            <a:ext cx="2852892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8998904" y="4923249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2" descr="Không có mô tả ảnh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22498" y="4125131"/>
            <a:ext cx="1280023" cy="28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irst quantum computer to pack 100 qubits enters crowded rac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8" b="3469"/>
          <a:stretch>
            <a:fillRect/>
          </a:stretch>
        </p:blipFill>
        <p:spPr bwMode="auto">
          <a:xfrm>
            <a:off x="8994603" y="4926722"/>
            <a:ext cx="2332290" cy="10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336068" y="6249277"/>
            <a:ext cx="285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CPU/GPU/…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56790" y="6212425"/>
            <a:ext cx="22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Quantum algorithms</a:t>
            </a:r>
          </a:p>
        </p:txBody>
      </p:sp>
      <p:pic>
        <p:nvPicPr>
          <p:cNvPr id="1028" name="Picture 4" descr="Fractional Gates • Quantum Zeitgeist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30"/>
          <a:stretch>
            <a:fillRect/>
          </a:stretch>
        </p:blipFill>
        <p:spPr bwMode="auto">
          <a:xfrm>
            <a:off x="2052384" y="4905726"/>
            <a:ext cx="2302570" cy="12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9021200" y="5983317"/>
            <a:ext cx="22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Deploy on real quantum computer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A9A614-AC84-386A-4184-21527C5F924D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354620" y="5755561"/>
            <a:ext cx="98144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2E3C8D-3F8C-E4C3-DB35-D4E55D0806A2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8188960" y="5767974"/>
            <a:ext cx="809944" cy="1168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C9693990-8E80-4158-B5A3-168B2160ADDB}"/>
              </a:ext>
            </a:extLst>
          </p:cNvPr>
          <p:cNvCxnSpPr>
            <a:cxnSpLocks/>
            <a:stCxn id="30" idx="2"/>
            <a:endCxn id="7" idx="0"/>
          </p:cNvCxnSpPr>
          <p:nvPr/>
        </p:nvCxnSpPr>
        <p:spPr>
          <a:xfrm rot="5400000">
            <a:off x="6364131" y="-1021571"/>
            <a:ext cx="603406" cy="6894523"/>
          </a:xfrm>
          <a:prstGeom prst="bentConnector3">
            <a:avLst>
              <a:gd name="adj1" fmla="val 38424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030" descr="A diagram of a network&#10;&#10;AI-generated content may be incorrect.">
            <a:extLst>
              <a:ext uri="{FF2B5EF4-FFF2-40B4-BE49-F238E27FC236}">
                <a16:creationId xmlns:a16="http://schemas.microsoft.com/office/drawing/2014/main" id="{E01D8258-C023-C866-8136-9695EAD8CF0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028" y="417762"/>
            <a:ext cx="2362820" cy="1324739"/>
          </a:xfrm>
          <a:prstGeom prst="rect">
            <a:avLst/>
          </a:prstGeom>
          <a:ln>
            <a:noFill/>
          </a:ln>
        </p:spPr>
      </p:pic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D777971A-E2FB-E418-A8D3-53AC7A99E919}"/>
              </a:ext>
            </a:extLst>
          </p:cNvPr>
          <p:cNvGrpSpPr/>
          <p:nvPr/>
        </p:nvGrpSpPr>
        <p:grpSpPr>
          <a:xfrm>
            <a:off x="8994603" y="392918"/>
            <a:ext cx="2285239" cy="1319139"/>
            <a:chOff x="-2930466" y="3133562"/>
            <a:chExt cx="1866473" cy="1223509"/>
          </a:xfrm>
        </p:grpSpPr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8A46E997-95C0-BE97-94B4-1D635666D72E}"/>
                </a:ext>
              </a:extLst>
            </p:cNvPr>
            <p:cNvSpPr/>
            <p:nvPr/>
          </p:nvSpPr>
          <p:spPr>
            <a:xfrm>
              <a:off x="-2930466" y="3133562"/>
              <a:ext cx="1827209" cy="1212944"/>
            </a:xfrm>
            <a:prstGeom prst="roundRect">
              <a:avLst>
                <a:gd name="adj" fmla="val 41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1034" name="Picture 1033" descr="Document Vector Art, Icons, and Graphics for Free Download">
              <a:extLst>
                <a:ext uri="{FF2B5EF4-FFF2-40B4-BE49-F238E27FC236}">
                  <a16:creationId xmlns:a16="http://schemas.microsoft.com/office/drawing/2014/main" id="{9669CC6B-0237-99CC-0ABA-57FC7BA0C2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4" t="15064" r="23774" b="27683"/>
            <a:stretch>
              <a:fillRect/>
            </a:stretch>
          </p:blipFill>
          <p:spPr bwMode="auto">
            <a:xfrm>
              <a:off x="-2804134" y="3171801"/>
              <a:ext cx="345885" cy="38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Right Arrow 2">
              <a:extLst>
                <a:ext uri="{FF2B5EF4-FFF2-40B4-BE49-F238E27FC236}">
                  <a16:creationId xmlns:a16="http://schemas.microsoft.com/office/drawing/2014/main" id="{5766C89A-55C5-3A55-1D9E-62FF66A29FF8}"/>
                </a:ext>
              </a:extLst>
            </p:cNvPr>
            <p:cNvSpPr/>
            <p:nvPr/>
          </p:nvSpPr>
          <p:spPr>
            <a:xfrm>
              <a:off x="-2383519" y="3655408"/>
              <a:ext cx="235403" cy="202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1036" name="Picture 1035" descr="5+ điều cần biết về chụp cộng hưởng từ có tiêm thuốc tương phản">
              <a:extLst>
                <a:ext uri="{FF2B5EF4-FFF2-40B4-BE49-F238E27FC236}">
                  <a16:creationId xmlns:a16="http://schemas.microsoft.com/office/drawing/2014/main" id="{9953B549-A781-A7B7-8263-469B95D24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98142" y="3620068"/>
              <a:ext cx="339893" cy="388758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7" name="Picture 1036" descr="ECG signals (744 fragments) | IEEE DataPort">
              <a:extLst>
                <a:ext uri="{FF2B5EF4-FFF2-40B4-BE49-F238E27FC236}">
                  <a16:creationId xmlns:a16="http://schemas.microsoft.com/office/drawing/2014/main" id="{E1EE9304-1A58-7FA4-1D0E-EE3E1691C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4267" y="4025581"/>
              <a:ext cx="400515" cy="30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037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81A1433D-BE29-8BE4-A0EF-311763DB9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76938" y="3144126"/>
              <a:ext cx="1212945" cy="121294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F870BEB3-15D3-3926-CF6C-88853366A2AF}"/>
              </a:ext>
            </a:extLst>
          </p:cNvPr>
          <p:cNvCxnSpPr>
            <a:cxnSpLocks/>
          </p:cNvCxnSpPr>
          <p:nvPr/>
        </p:nvCxnSpPr>
        <p:spPr>
          <a:xfrm>
            <a:off x="4391848" y="3494004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DD5FA705-B101-6096-4E00-F166ECFC1E41}"/>
              </a:ext>
            </a:extLst>
          </p:cNvPr>
          <p:cNvCxnSpPr>
            <a:cxnSpLocks/>
          </p:cNvCxnSpPr>
          <p:nvPr/>
        </p:nvCxnSpPr>
        <p:spPr>
          <a:xfrm>
            <a:off x="8172756" y="3514692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B20D730C-9D47-7924-AD60-FF4A929F91E5}"/>
              </a:ext>
            </a:extLst>
          </p:cNvPr>
          <p:cNvCxnSpPr>
            <a:cxnSpLocks/>
          </p:cNvCxnSpPr>
          <p:nvPr/>
        </p:nvCxnSpPr>
        <p:spPr>
          <a:xfrm>
            <a:off x="4431035" y="1130449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5E6752A-45A2-0749-E59F-BEAD9D181E26}"/>
              </a:ext>
            </a:extLst>
          </p:cNvPr>
          <p:cNvCxnSpPr>
            <a:cxnSpLocks/>
          </p:cNvCxnSpPr>
          <p:nvPr/>
        </p:nvCxnSpPr>
        <p:spPr>
          <a:xfrm>
            <a:off x="8211943" y="1151137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F3B145AC-F5FB-63F3-B1A6-52400BC63492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3198341" y="4475639"/>
            <a:ext cx="7364" cy="435926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9" name="Connector: Elbow 1058">
            <a:extLst>
              <a:ext uri="{FF2B5EF4-FFF2-40B4-BE49-F238E27FC236}">
                <a16:creationId xmlns:a16="http://schemas.microsoft.com/office/drawing/2014/main" id="{689D883D-131B-51FC-F5F4-022E9EE4C2D4}"/>
              </a:ext>
            </a:extLst>
          </p:cNvPr>
          <p:cNvCxnSpPr>
            <a:cxnSpLocks/>
            <a:stCxn id="15" idx="2"/>
            <a:endCxn id="39" idx="0"/>
          </p:cNvCxnSpPr>
          <p:nvPr/>
        </p:nvCxnSpPr>
        <p:spPr>
          <a:xfrm rot="16200000" flipH="1">
            <a:off x="8222617" y="2988591"/>
            <a:ext cx="459072" cy="3417189"/>
          </a:xfrm>
          <a:prstGeom prst="bentConnector3">
            <a:avLst>
              <a:gd name="adj1" fmla="val 29252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0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32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Tuan Hai Vu</cp:lastModifiedBy>
  <cp:revision>24</cp:revision>
  <dcterms:created xsi:type="dcterms:W3CDTF">2025-08-09T04:02:45Z</dcterms:created>
  <dcterms:modified xsi:type="dcterms:W3CDTF">2025-08-09T06:22:57Z</dcterms:modified>
</cp:coreProperties>
</file>