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1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642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643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9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771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43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05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0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16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18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42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30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19C8D-9390-4064-AEF1-7A82EB763E60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52407-39D9-4914-93A2-68219990DC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82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5035272" y="283539"/>
            <a:ext cx="2635527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ounded Rectangle 19"/>
          <p:cNvSpPr/>
          <p:nvPr/>
        </p:nvSpPr>
        <p:spPr>
          <a:xfrm>
            <a:off x="9293692" y="2716901"/>
            <a:ext cx="2276009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ounded Rectangle 16"/>
          <p:cNvSpPr/>
          <p:nvPr/>
        </p:nvSpPr>
        <p:spPr>
          <a:xfrm>
            <a:off x="5392748" y="2708734"/>
            <a:ext cx="2706921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ounded Rectangle 1"/>
          <p:cNvSpPr/>
          <p:nvPr/>
        </p:nvSpPr>
        <p:spPr>
          <a:xfrm>
            <a:off x="2164080" y="2699162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r="9625" b="1390"/>
          <a:stretch/>
        </p:blipFill>
        <p:spPr>
          <a:xfrm rot="16200000">
            <a:off x="9743461" y="2373418"/>
            <a:ext cx="1364302" cy="2107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" b="23346"/>
          <a:stretch/>
        </p:blipFill>
        <p:spPr>
          <a:xfrm>
            <a:off x="5587819" y="2731179"/>
            <a:ext cx="2375589" cy="13783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73" y="2745178"/>
            <a:ext cx="2188487" cy="1364302"/>
          </a:xfrm>
          <a:prstGeom prst="rect">
            <a:avLst/>
          </a:prstGeom>
        </p:spPr>
      </p:pic>
      <p:pic>
        <p:nvPicPr>
          <p:cNvPr id="1026" name="Picture 2" descr="Không có mô tả ảnh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810574" y="-249025"/>
            <a:ext cx="1084921" cy="242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0" y="2537560"/>
            <a:ext cx="12192000" cy="164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43588" y="4076064"/>
            <a:ext cx="1583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RTL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9809" y="407760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01" y="3199280"/>
            <a:ext cx="202009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GB" sz="2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GB" sz="2000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GB" sz="2000" b="1" dirty="0" err="1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endParaRPr lang="en-GB" sz="2000" b="1" dirty="0" smtClean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b="1" dirty="0" smtClean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(Semiconductor)</a:t>
            </a:r>
            <a:endParaRPr lang="en-GB" b="1" dirty="0">
              <a:solidFill>
                <a:schemeClr val="accent4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11" y="864951"/>
            <a:ext cx="1979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tuệ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endParaRPr lang="en-GB" sz="20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0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(AI)</a:t>
            </a:r>
            <a:endParaRPr lang="en-GB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-91439" y="5116800"/>
            <a:ext cx="22555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toán</a:t>
            </a:r>
            <a:r>
              <a:rPr lang="en-GB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GB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GB" sz="2000" b="1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Quantum Computing</a:t>
            </a:r>
            <a:r>
              <a:rPr lang="en-GB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GB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0" y="4609798"/>
            <a:ext cx="12192000" cy="164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293691" y="4076064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Đúc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chip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4577345" y="3438887"/>
            <a:ext cx="758723" cy="25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/>
          <p:cNvSpPr/>
          <p:nvPr/>
        </p:nvSpPr>
        <p:spPr>
          <a:xfrm>
            <a:off x="8300444" y="3447054"/>
            <a:ext cx="758723" cy="25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ounded Rectangle 24"/>
          <p:cNvSpPr/>
          <p:nvPr/>
        </p:nvSpPr>
        <p:spPr>
          <a:xfrm>
            <a:off x="2241273" y="290723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66" y="336739"/>
            <a:ext cx="2188487" cy="136430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469624" y="1627025"/>
            <a:ext cx="1886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92748" y="1598395"/>
            <a:ext cx="205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GPU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8499833" y="324502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019" y="407367"/>
            <a:ext cx="2188487" cy="136430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627923" y="1700695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suy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Bent Arrow 5"/>
          <p:cNvSpPr/>
          <p:nvPr/>
        </p:nvSpPr>
        <p:spPr>
          <a:xfrm rot="16200000" flipH="1">
            <a:off x="6305097" y="-890608"/>
            <a:ext cx="412507" cy="672941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9746239" y="2025288"/>
            <a:ext cx="129818" cy="3478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2120900" y="4949965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ounded Rectangle 35"/>
          <p:cNvSpPr/>
          <p:nvPr/>
        </p:nvSpPr>
        <p:spPr>
          <a:xfrm>
            <a:off x="5336068" y="4911565"/>
            <a:ext cx="2852892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ounded Rectangle 36"/>
          <p:cNvSpPr/>
          <p:nvPr/>
        </p:nvSpPr>
        <p:spPr>
          <a:xfrm>
            <a:off x="9260841" y="4904197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2" descr="Không có mô tả ảnh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210098" y="4448411"/>
            <a:ext cx="1084921" cy="242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First quantum computer to pack 100 qubits enters crowded rac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940" y="4973489"/>
            <a:ext cx="1853071" cy="123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/>
          <p:cNvSpPr txBox="1"/>
          <p:nvPr/>
        </p:nvSpPr>
        <p:spPr>
          <a:xfrm>
            <a:off x="5749274" y="623022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GPU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8751570" y="5076395"/>
            <a:ext cx="506986" cy="25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ight Arrow 43"/>
          <p:cNvSpPr/>
          <p:nvPr/>
        </p:nvSpPr>
        <p:spPr>
          <a:xfrm>
            <a:off x="8235696" y="5732400"/>
            <a:ext cx="1022860" cy="25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ight Arrow 44"/>
          <p:cNvSpPr/>
          <p:nvPr/>
        </p:nvSpPr>
        <p:spPr>
          <a:xfrm>
            <a:off x="4635400" y="5732399"/>
            <a:ext cx="711591" cy="2525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lowchart: Process 45"/>
          <p:cNvSpPr/>
          <p:nvPr/>
        </p:nvSpPr>
        <p:spPr>
          <a:xfrm rot="16200000">
            <a:off x="8294740" y="3907166"/>
            <a:ext cx="129818" cy="3478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lowchart: Process 46"/>
          <p:cNvSpPr/>
          <p:nvPr/>
        </p:nvSpPr>
        <p:spPr>
          <a:xfrm>
            <a:off x="8642610" y="4050230"/>
            <a:ext cx="129818" cy="120757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318466" y="621242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Fractional Gates • Quantum Zeitgeis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495" y="5375744"/>
            <a:ext cx="2178850" cy="62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>
          <a:xfrm>
            <a:off x="9313046" y="6212425"/>
            <a:ext cx="2256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máy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02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22</cp:revision>
  <dcterms:created xsi:type="dcterms:W3CDTF">2025-08-09T04:02:45Z</dcterms:created>
  <dcterms:modified xsi:type="dcterms:W3CDTF">2025-08-09T05:39:20Z</dcterms:modified>
</cp:coreProperties>
</file>