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27"/>
  </p:normalViewPr>
  <p:slideViewPr>
    <p:cSldViewPr snapToGrid="0">
      <p:cViewPr varScale="1">
        <p:scale>
          <a:sx n="110" d="100"/>
          <a:sy n="110" d="100"/>
        </p:scale>
        <p:origin x="5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2B7F2-4ED9-403D-8D8A-879FE3B4014E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C423D-7B4B-467C-A396-4684F9D5D1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387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C423D-7B4B-467C-A396-4684F9D5D1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56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5F216-2303-CCCA-7D04-79620CCE8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F3928-A26A-F38D-C6F5-97DB4FADB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2A3A11-865A-DF9F-A27C-4E1CC7A3A7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DEB9D-08EC-47E5-FEF5-2AA21C50B2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C423D-7B4B-467C-A396-4684F9D5D10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5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55569-A1C6-A157-CACB-9E8487909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C6549B-9DAF-0496-90AD-096F4EB553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3E6D8F-6BF3-BFDE-B4D5-BFBA1E920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70B30-CF18-3F24-768D-32980F396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C423D-7B4B-467C-A396-4684F9D5D1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1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DE8D-798D-7555-88AA-4E95AF2C47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55F20-0008-EC69-AC5E-D4FE09F79D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C1490-2FD4-AA50-BF50-4CF45762E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235BF-6526-76F5-5969-04EDDEEC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8706E-08C5-A163-CBC0-FC7AE816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D9BE5-8A2D-8C54-A867-730006CEF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9E8D7C-1733-7420-C8E2-E1B600840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AF03-26F1-AC4F-04EC-3410C5C6D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AABDB-17A1-FDF0-E308-D956490B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B79D9C-4CC0-24EA-6C38-5F06378D9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87074-DFB1-F2E5-FE3E-E983588B5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33FA0-2BA5-C1F9-9453-A4C2D05CA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E3321-B3F2-4A16-8C64-8DC325FAA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188C8-C17F-3F52-8E89-BDA6863A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9C3A1-BC56-130D-575A-B17453EB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0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25F3D-D312-928A-32FE-7257407D1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46CF6-4835-2587-BDF2-EA47C33EE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4588C-59DE-2F0B-8FC0-84C64C1DD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D2A61-CE4A-8891-E424-CCBF1B921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80E8D-334E-B257-73DB-24B5D00D6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9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9CC0-142D-0422-B915-B6015A2B3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0E424-1A09-B3F5-445E-3D6A9FEB99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E8D41-581E-95D0-BC61-2FC75315A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B768F-F744-A98F-FDDE-2F26B1189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01A2D-EE1F-C63F-6E0B-EA54C33E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5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E3A80-A87E-D958-D2DB-90FEF1C6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5DEB2-CCCE-F170-1F5E-3F550729F6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4791-08C3-3085-79B4-63C4A6C20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416DA-E63F-75F7-16BF-6FE054943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DB0CF-1249-793C-6933-723E973A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69478-216A-E420-4871-50B60E4E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27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1A8BE-99EA-CEB3-F967-3E3C3056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DE3B47-DE42-B6AC-886D-392613950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7DDFE9-841D-4C7F-2B89-B3FB2ED46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64B45-0D56-BCEA-CB35-E3A628EB19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DB7089-3B4E-CA12-8290-AD730D246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0ACA35-7947-CC39-9F84-DF76F92C5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2F98D-335D-5379-B7EB-51568888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B6135E-532D-47C6-EBF4-BCF9B6FA8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7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037-D3AD-4234-3784-617F28141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95E707-9B4D-9764-18C2-E6F951D11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1A7BC-9FD1-F3A1-FF97-C3B77D32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1E4CE-523B-97B0-46D1-83937B16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16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D7AEB8-1F39-B754-CEB1-E6CC74FE3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9/2/25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E0D89-B5C6-76DF-E3EE-7BC349C73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50BEE-FACB-CCF3-75B9-D90A28BF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23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4B739-52C1-EC9C-BAB6-2190F2E5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D22FE-F550-4965-05BB-3BD1B961B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9F61AD-E898-1348-500B-D53F8E68D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2113D-70B5-1554-B46B-E1FA9BE81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1BD78A-BCFB-145F-3560-0F0D234A8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CCA62-BD49-0A4E-BA55-F4548E5B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113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5451F-A63A-4CA9-56FB-FF25D44DA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EC0B8-E9A4-D6BC-BB6C-AC4DBBD0EB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E3693-0009-6A56-43F4-448D30D4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5BE45-3029-7D5B-0B91-A6442F2C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5567-2D39-432B-A86B-39F40DF129FF}" type="datetimeFigureOut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A3B2A-5F1E-D057-20F7-C5001462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A52A6-6EBB-F9BC-7FF0-B021E1437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54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5452CD-2F74-E689-677A-5D2A444E6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0BF50-C904-90BC-1C17-1DDCAF202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C5E9F-45E2-2B0B-2F8B-77B2BFB007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4A5567-2D39-432B-A86B-39F40DF129FF}" type="datetimeFigureOut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354A3-E78A-1718-5D47-74ED7E2BE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D6CD-F51E-9292-4433-501911A88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A63BE-98A5-46A0-BBB3-8B1C7EFBC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3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2.pn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F4EB994-CE36-BBE7-DA7B-A57EF8235A71}"/>
              </a:ext>
            </a:extLst>
          </p:cNvPr>
          <p:cNvSpPr/>
          <p:nvPr/>
        </p:nvSpPr>
        <p:spPr>
          <a:xfrm>
            <a:off x="0" y="1474987"/>
            <a:ext cx="2509675" cy="33451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706CD9C-BDF8-D53A-EC65-A6A3AA46D577}"/>
              </a:ext>
            </a:extLst>
          </p:cNvPr>
          <p:cNvSpPr/>
          <p:nvPr/>
        </p:nvSpPr>
        <p:spPr>
          <a:xfrm rot="5400000">
            <a:off x="3097426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9308E4A-B3EC-0189-B846-E5C3F3EAE95C}"/>
              </a:ext>
            </a:extLst>
          </p:cNvPr>
          <p:cNvSpPr/>
          <p:nvPr/>
        </p:nvSpPr>
        <p:spPr>
          <a:xfrm rot="5400000">
            <a:off x="2701322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B3BEBB-F496-31FC-2167-6216D8C60E9D}"/>
              </a:ext>
            </a:extLst>
          </p:cNvPr>
          <p:cNvSpPr/>
          <p:nvPr/>
        </p:nvSpPr>
        <p:spPr>
          <a:xfrm rot="5400000">
            <a:off x="2305217" y="26860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5CE1CD8-A77F-DB25-7959-F156DA3DEACF}"/>
              </a:ext>
            </a:extLst>
          </p:cNvPr>
          <p:cNvSpPr/>
          <p:nvPr/>
        </p:nvSpPr>
        <p:spPr>
          <a:xfrm>
            <a:off x="2708160" y="299124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7DC428-68C5-9FBC-65A4-6773711B108A}"/>
              </a:ext>
            </a:extLst>
          </p:cNvPr>
          <p:cNvSpPr/>
          <p:nvPr/>
        </p:nvSpPr>
        <p:spPr>
          <a:xfrm>
            <a:off x="2708160" y="266011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ADA5666-D6B9-7672-0C3A-F03BCFF93E2E}"/>
              </a:ext>
            </a:extLst>
          </p:cNvPr>
          <p:cNvSpPr/>
          <p:nvPr/>
        </p:nvSpPr>
        <p:spPr>
          <a:xfrm>
            <a:off x="2708160" y="232899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4CE3F8-9F6A-233D-19DA-D55356C1E5B5}"/>
              </a:ext>
            </a:extLst>
          </p:cNvPr>
          <p:cNvSpPr/>
          <p:nvPr/>
        </p:nvSpPr>
        <p:spPr>
          <a:xfrm>
            <a:off x="2884202" y="200286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50E2141D-8661-2873-8F84-A87578722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0945" y="256125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C811C460-4561-A612-7D62-9C39370CE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0178" y="208976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AABA0E3-0B5F-6C96-1D64-A5558ACDEC74}"/>
              </a:ext>
            </a:extLst>
          </p:cNvPr>
          <p:cNvSpPr/>
          <p:nvPr/>
        </p:nvSpPr>
        <p:spPr>
          <a:xfrm rot="5400000">
            <a:off x="6647076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E670E43-A53E-2E50-AD5E-115D37F70437}"/>
              </a:ext>
            </a:extLst>
          </p:cNvPr>
          <p:cNvSpPr/>
          <p:nvPr/>
        </p:nvSpPr>
        <p:spPr>
          <a:xfrm rot="5400000">
            <a:off x="6250972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A50BC17-0A53-FB1B-C32E-768989C073F7}"/>
              </a:ext>
            </a:extLst>
          </p:cNvPr>
          <p:cNvSpPr/>
          <p:nvPr/>
        </p:nvSpPr>
        <p:spPr>
          <a:xfrm rot="5400000">
            <a:off x="5854867" y="277299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CCF20AE-B10E-1CD0-09C7-64FAF0BC3AE1}"/>
              </a:ext>
            </a:extLst>
          </p:cNvPr>
          <p:cNvSpPr/>
          <p:nvPr/>
        </p:nvSpPr>
        <p:spPr>
          <a:xfrm>
            <a:off x="6257810" y="307814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47FD0FF-E7E0-D1A5-7812-159872FA5C06}"/>
              </a:ext>
            </a:extLst>
          </p:cNvPr>
          <p:cNvSpPr/>
          <p:nvPr/>
        </p:nvSpPr>
        <p:spPr>
          <a:xfrm>
            <a:off x="6257810" y="274701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F3051DC-2B96-AB0C-C93A-37449C5C756E}"/>
              </a:ext>
            </a:extLst>
          </p:cNvPr>
          <p:cNvSpPr/>
          <p:nvPr/>
        </p:nvSpPr>
        <p:spPr>
          <a:xfrm>
            <a:off x="6257810" y="241589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BB870E7-8A73-9EBF-653E-BFD83A78BBA8}"/>
              </a:ext>
            </a:extLst>
          </p:cNvPr>
          <p:cNvSpPr/>
          <p:nvPr/>
        </p:nvSpPr>
        <p:spPr>
          <a:xfrm>
            <a:off x="6433852" y="208976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CC8B90D8-4DD3-303B-AAC7-8E1BA68B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595" y="264815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C1F99566-FCC0-80A6-2A27-DCBECE5B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828" y="217666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4078C6F-7305-516F-A414-B7F2B007C68D}"/>
              </a:ext>
            </a:extLst>
          </p:cNvPr>
          <p:cNvSpPr txBox="1"/>
          <p:nvPr/>
        </p:nvSpPr>
        <p:spPr>
          <a:xfrm>
            <a:off x="2804159" y="3564772"/>
            <a:ext cx="172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latin typeface="Bahnschrift SemiLight Condensed" panose="020B0502040204020203" pitchFamily="34" charset="0"/>
              </a:rPr>
              <a:t>AISeQ</a:t>
            </a:r>
            <a:endParaRPr lang="en-US" sz="6000" b="1" dirty="0">
              <a:latin typeface="Bahnschrift SemiLight Condensed" panose="020B0502040204020203" pitchFamily="34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144B260-6B1B-29D2-B90D-CEF4D988352B}"/>
              </a:ext>
            </a:extLst>
          </p:cNvPr>
          <p:cNvSpPr/>
          <p:nvPr/>
        </p:nvSpPr>
        <p:spPr>
          <a:xfrm rot="5400000">
            <a:off x="6675058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22807A-6B52-A915-26BC-449070F24EA3}"/>
              </a:ext>
            </a:extLst>
          </p:cNvPr>
          <p:cNvSpPr/>
          <p:nvPr/>
        </p:nvSpPr>
        <p:spPr>
          <a:xfrm rot="5400000">
            <a:off x="6278954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25A3C1-CC41-71DB-048B-F221BE5A796E}"/>
              </a:ext>
            </a:extLst>
          </p:cNvPr>
          <p:cNvSpPr/>
          <p:nvPr/>
        </p:nvSpPr>
        <p:spPr>
          <a:xfrm rot="5400000">
            <a:off x="5882849" y="5585881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B33097-4520-719B-3F45-2E3EB8294BE6}"/>
              </a:ext>
            </a:extLst>
          </p:cNvPr>
          <p:cNvSpPr/>
          <p:nvPr/>
        </p:nvSpPr>
        <p:spPr>
          <a:xfrm>
            <a:off x="6285792" y="589103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ABBACC5-B743-411A-C3BD-49FE6616A276}"/>
              </a:ext>
            </a:extLst>
          </p:cNvPr>
          <p:cNvSpPr/>
          <p:nvPr/>
        </p:nvSpPr>
        <p:spPr>
          <a:xfrm>
            <a:off x="6285792" y="5559909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EA3494E-5771-C3D8-9F2F-77AE77C35585}"/>
              </a:ext>
            </a:extLst>
          </p:cNvPr>
          <p:cNvSpPr/>
          <p:nvPr/>
        </p:nvSpPr>
        <p:spPr>
          <a:xfrm>
            <a:off x="6285792" y="5228784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C2795D2-F1BF-CE94-8A6B-44901BCA5AEA}"/>
              </a:ext>
            </a:extLst>
          </p:cNvPr>
          <p:cNvSpPr/>
          <p:nvPr/>
        </p:nvSpPr>
        <p:spPr>
          <a:xfrm>
            <a:off x="6461834" y="490265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03D580D6-79D7-2186-A93F-56610A2EA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577" y="546104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D1450D98-739F-8887-6C3B-2850B9464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810" y="4989558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FDD57E55-9928-5301-88F2-574939F3C291}"/>
              </a:ext>
            </a:extLst>
          </p:cNvPr>
          <p:cNvSpPr/>
          <p:nvPr/>
        </p:nvSpPr>
        <p:spPr>
          <a:xfrm>
            <a:off x="5931490" y="4372031"/>
            <a:ext cx="2481439" cy="248143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5CA3B92-2008-FC7D-D5BD-E82FAAAB84BA}"/>
              </a:ext>
            </a:extLst>
          </p:cNvPr>
          <p:cNvSpPr/>
          <p:nvPr/>
        </p:nvSpPr>
        <p:spPr>
          <a:xfrm rot="5400000">
            <a:off x="719398" y="2746109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297C8A7-4C43-7FCE-8FAF-1F07DDB94F24}"/>
              </a:ext>
            </a:extLst>
          </p:cNvPr>
          <p:cNvSpPr/>
          <p:nvPr/>
        </p:nvSpPr>
        <p:spPr>
          <a:xfrm rot="5400000">
            <a:off x="323294" y="2746109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929F7E8-9CFF-33D3-B9D2-38B5F4981DDC}"/>
              </a:ext>
            </a:extLst>
          </p:cNvPr>
          <p:cNvSpPr/>
          <p:nvPr/>
        </p:nvSpPr>
        <p:spPr>
          <a:xfrm rot="5400000">
            <a:off x="-72811" y="2746109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86AB9D4-4145-D154-5178-92E6ED67F2C6}"/>
              </a:ext>
            </a:extLst>
          </p:cNvPr>
          <p:cNvSpPr/>
          <p:nvPr/>
        </p:nvSpPr>
        <p:spPr>
          <a:xfrm>
            <a:off x="330132" y="3051262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8D8EB59-3E44-7878-42F4-B406558CFEB6}"/>
              </a:ext>
            </a:extLst>
          </p:cNvPr>
          <p:cNvSpPr/>
          <p:nvPr/>
        </p:nvSpPr>
        <p:spPr>
          <a:xfrm>
            <a:off x="330132" y="2720137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8384B3E-7558-B2B1-6E09-4EF52B7DC2FA}"/>
              </a:ext>
            </a:extLst>
          </p:cNvPr>
          <p:cNvSpPr/>
          <p:nvPr/>
        </p:nvSpPr>
        <p:spPr>
          <a:xfrm>
            <a:off x="330132" y="2389012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A9F68D7-0EEE-9799-4983-C63C3ED04B20}"/>
              </a:ext>
            </a:extLst>
          </p:cNvPr>
          <p:cNvSpPr/>
          <p:nvPr/>
        </p:nvSpPr>
        <p:spPr>
          <a:xfrm>
            <a:off x="506174" y="2062887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1AFBF86D-F438-62A3-EF86-7902C3CA4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917" y="2621274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18A5ABD8-CA56-B405-FF65-DCB92F1DB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44" y="2121183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0477531-4AEC-33AD-3115-251D449AE925}"/>
              </a:ext>
            </a:extLst>
          </p:cNvPr>
          <p:cNvSpPr txBox="1"/>
          <p:nvPr/>
        </p:nvSpPr>
        <p:spPr>
          <a:xfrm>
            <a:off x="426131" y="3624790"/>
            <a:ext cx="172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AISeQ</a:t>
            </a:r>
            <a:endParaRPr lang="en-US" sz="6000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03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7">
            <a:extLst>
              <a:ext uri="{FF2B5EF4-FFF2-40B4-BE49-F238E27FC236}">
                <a16:creationId xmlns:a16="http://schemas.microsoft.com/office/drawing/2014/main" id="{E7D69FF8-3445-E923-C0B3-80C854FEF365}"/>
              </a:ext>
            </a:extLst>
          </p:cNvPr>
          <p:cNvSpPr/>
          <p:nvPr/>
        </p:nvSpPr>
        <p:spPr>
          <a:xfrm>
            <a:off x="5657103" y="633708"/>
            <a:ext cx="2884554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ounded Rectangle 19">
            <a:extLst>
              <a:ext uri="{FF2B5EF4-FFF2-40B4-BE49-F238E27FC236}">
                <a16:creationId xmlns:a16="http://schemas.microsoft.com/office/drawing/2014/main" id="{A74BECE9-AD52-BF0A-1EE5-11B4151FBE00}"/>
              </a:ext>
            </a:extLst>
          </p:cNvPr>
          <p:cNvSpPr/>
          <p:nvPr/>
        </p:nvSpPr>
        <p:spPr>
          <a:xfrm>
            <a:off x="10375435" y="2766196"/>
            <a:ext cx="2276009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ounded Rectangle 16">
            <a:extLst>
              <a:ext uri="{FF2B5EF4-FFF2-40B4-BE49-F238E27FC236}">
                <a16:creationId xmlns:a16="http://schemas.microsoft.com/office/drawing/2014/main" id="{64BDF933-FEDF-FE3D-5B6A-187CDDFE793C}"/>
              </a:ext>
            </a:extLst>
          </p:cNvPr>
          <p:cNvSpPr/>
          <p:nvPr/>
        </p:nvSpPr>
        <p:spPr>
          <a:xfrm>
            <a:off x="5666458" y="2758029"/>
            <a:ext cx="2890802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ounded Rectangle 1">
            <a:extLst>
              <a:ext uri="{FF2B5EF4-FFF2-40B4-BE49-F238E27FC236}">
                <a16:creationId xmlns:a16="http://schemas.microsoft.com/office/drawing/2014/main" id="{A15D58BA-E347-BDD1-76D8-65D3C10A5210}"/>
              </a:ext>
            </a:extLst>
          </p:cNvPr>
          <p:cNvSpPr/>
          <p:nvPr/>
        </p:nvSpPr>
        <p:spPr>
          <a:xfrm>
            <a:off x="1713890" y="2748457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49FC13-801D-B378-CB31-5362A33A881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" r="9625" b="1390"/>
          <a:stretch/>
        </p:blipFill>
        <p:spPr>
          <a:xfrm rot="16200000">
            <a:off x="10831290" y="2324330"/>
            <a:ext cx="1364302" cy="22760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DE52E97-AD1B-C265-158D-2939EA9299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" t="7019" r="-67" b="31993"/>
          <a:stretch>
            <a:fillRect/>
          </a:stretch>
        </p:blipFill>
        <p:spPr>
          <a:xfrm>
            <a:off x="5658473" y="2731104"/>
            <a:ext cx="2898787" cy="13381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6E1724-52F2-EF5D-4BAC-14D059BEEB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890" y="2727393"/>
            <a:ext cx="2298163" cy="1364302"/>
          </a:xfrm>
          <a:prstGeom prst="rect">
            <a:avLst/>
          </a:prstGeom>
        </p:spPr>
      </p:pic>
      <p:pic>
        <p:nvPicPr>
          <p:cNvPr id="11" name="Picture 2" descr="Không có mô tả ảnh.">
            <a:extLst>
              <a:ext uri="{FF2B5EF4-FFF2-40B4-BE49-F238E27FC236}">
                <a16:creationId xmlns:a16="http://schemas.microsoft.com/office/drawing/2014/main" id="{5F1148C0-94C7-6D36-BD9D-4265DE28F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45655" y="-153375"/>
            <a:ext cx="1313191" cy="287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3A2E03A-2062-04E9-ED94-56DEEFAD827C}"/>
              </a:ext>
            </a:extLst>
          </p:cNvPr>
          <p:cNvCxnSpPr>
            <a:cxnSpLocks/>
          </p:cNvCxnSpPr>
          <p:nvPr/>
        </p:nvCxnSpPr>
        <p:spPr>
          <a:xfrm>
            <a:off x="-809626" y="2608118"/>
            <a:ext cx="13441680" cy="14535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74EAB1-6567-2EB9-BB40-4D04EC2E294F}"/>
              </a:ext>
            </a:extLst>
          </p:cNvPr>
          <p:cNvSpPr txBox="1"/>
          <p:nvPr/>
        </p:nvSpPr>
        <p:spPr>
          <a:xfrm>
            <a:off x="1673428" y="4106307"/>
            <a:ext cx="2338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RTL 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4E0C2F-86FB-CD48-45EB-5B9E15F84707}"/>
              </a:ext>
            </a:extLst>
          </p:cNvPr>
          <p:cNvSpPr txBox="1"/>
          <p:nvPr/>
        </p:nvSpPr>
        <p:spPr>
          <a:xfrm>
            <a:off x="5658473" y="4098318"/>
            <a:ext cx="2906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FPGA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51F60B-53F9-3ECD-ADF0-DEA600B9AC13}"/>
              </a:ext>
            </a:extLst>
          </p:cNvPr>
          <p:cNvSpPr txBox="1"/>
          <p:nvPr/>
        </p:nvSpPr>
        <p:spPr>
          <a:xfrm>
            <a:off x="-807773" y="3373773"/>
            <a:ext cx="266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Semiconductor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FF20746-37A6-121F-769B-15AE7A97FBAD}"/>
              </a:ext>
            </a:extLst>
          </p:cNvPr>
          <p:cNvSpPr txBox="1"/>
          <p:nvPr/>
        </p:nvSpPr>
        <p:spPr>
          <a:xfrm>
            <a:off x="-807773" y="1267189"/>
            <a:ext cx="2614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4BF66C-862B-C805-CBBB-4C62FCBE6E3B}"/>
              </a:ext>
            </a:extLst>
          </p:cNvPr>
          <p:cNvSpPr txBox="1"/>
          <p:nvPr/>
        </p:nvSpPr>
        <p:spPr>
          <a:xfrm>
            <a:off x="-807773" y="5381595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cs typeface="Times New Roman" panose="02020603050405020304" pitchFamily="18" charset="0"/>
              </a:rPr>
              <a:t>Quantum Computing</a:t>
            </a:r>
            <a:endParaRPr lang="en-GB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9017D6-0AB8-8E83-73D9-E33613CB6308}"/>
              </a:ext>
            </a:extLst>
          </p:cNvPr>
          <p:cNvCxnSpPr>
            <a:cxnSpLocks/>
          </p:cNvCxnSpPr>
          <p:nvPr/>
        </p:nvCxnSpPr>
        <p:spPr>
          <a:xfrm>
            <a:off x="-852487" y="4701546"/>
            <a:ext cx="13533120" cy="1455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F43B250-0CEF-488C-11E4-F4C2123E17B7}"/>
              </a:ext>
            </a:extLst>
          </p:cNvPr>
          <p:cNvSpPr txBox="1"/>
          <p:nvPr/>
        </p:nvSpPr>
        <p:spPr>
          <a:xfrm>
            <a:off x="10375434" y="4111070"/>
            <a:ext cx="2276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Fabricate chip</a:t>
            </a:r>
          </a:p>
        </p:txBody>
      </p:sp>
      <p:sp>
        <p:nvSpPr>
          <p:cNvPr id="20" name="Rounded Rectangle 24">
            <a:extLst>
              <a:ext uri="{FF2B5EF4-FFF2-40B4-BE49-F238E27FC236}">
                <a16:creationId xmlns:a16="http://schemas.microsoft.com/office/drawing/2014/main" id="{32A82298-3DF5-E751-6B3A-678A25ED0058}"/>
              </a:ext>
            </a:extLst>
          </p:cNvPr>
          <p:cNvSpPr/>
          <p:nvPr/>
        </p:nvSpPr>
        <p:spPr>
          <a:xfrm>
            <a:off x="1673427" y="646362"/>
            <a:ext cx="2362820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DA449C-02DB-AF4E-2778-0FDEDAB6A1F3}"/>
              </a:ext>
            </a:extLst>
          </p:cNvPr>
          <p:cNvSpPr txBox="1"/>
          <p:nvPr/>
        </p:nvSpPr>
        <p:spPr>
          <a:xfrm>
            <a:off x="1911657" y="1982664"/>
            <a:ext cx="1930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Propose model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F91999-FDBA-A13E-7392-1662B420CD22}"/>
              </a:ext>
            </a:extLst>
          </p:cNvPr>
          <p:cNvSpPr txBox="1"/>
          <p:nvPr/>
        </p:nvSpPr>
        <p:spPr>
          <a:xfrm>
            <a:off x="5656914" y="1953327"/>
            <a:ext cx="2900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Training on GPU</a:t>
            </a:r>
          </a:p>
        </p:txBody>
      </p:sp>
      <p:sp>
        <p:nvSpPr>
          <p:cNvPr id="23" name="Rounded Rectangle 29">
            <a:extLst>
              <a:ext uri="{FF2B5EF4-FFF2-40B4-BE49-F238E27FC236}">
                <a16:creationId xmlns:a16="http://schemas.microsoft.com/office/drawing/2014/main" id="{2873F891-2EF7-F8F6-CB70-40C7B6F3BC98}"/>
              </a:ext>
            </a:extLst>
          </p:cNvPr>
          <p:cNvSpPr/>
          <p:nvPr/>
        </p:nvSpPr>
        <p:spPr>
          <a:xfrm>
            <a:off x="10366203" y="639769"/>
            <a:ext cx="2236983" cy="1712818"/>
          </a:xfrm>
          <a:prstGeom prst="roundRect">
            <a:avLst>
              <a:gd name="adj" fmla="val 5572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6DD276B-C862-6414-17D4-E68E4D5DC0FD}"/>
              </a:ext>
            </a:extLst>
          </p:cNvPr>
          <p:cNvSpPr txBox="1"/>
          <p:nvPr/>
        </p:nvSpPr>
        <p:spPr>
          <a:xfrm>
            <a:off x="10366203" y="1962191"/>
            <a:ext cx="22369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Inference model</a:t>
            </a:r>
          </a:p>
        </p:txBody>
      </p:sp>
      <p:sp>
        <p:nvSpPr>
          <p:cNvPr id="25" name="Rounded Rectangle 34">
            <a:extLst>
              <a:ext uri="{FF2B5EF4-FFF2-40B4-BE49-F238E27FC236}">
                <a16:creationId xmlns:a16="http://schemas.microsoft.com/office/drawing/2014/main" id="{0C064383-A165-9F3E-57A9-C5EEE1B0879F}"/>
              </a:ext>
            </a:extLst>
          </p:cNvPr>
          <p:cNvSpPr/>
          <p:nvPr/>
        </p:nvSpPr>
        <p:spPr>
          <a:xfrm>
            <a:off x="1701190" y="4860765"/>
            <a:ext cx="2297830" cy="1687992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35">
            <a:extLst>
              <a:ext uri="{FF2B5EF4-FFF2-40B4-BE49-F238E27FC236}">
                <a16:creationId xmlns:a16="http://schemas.microsoft.com/office/drawing/2014/main" id="{110F9F95-378A-9D48-C4AA-012845F19983}"/>
              </a:ext>
            </a:extLst>
          </p:cNvPr>
          <p:cNvSpPr/>
          <p:nvPr/>
        </p:nvSpPr>
        <p:spPr>
          <a:xfrm>
            <a:off x="5704368" y="4860765"/>
            <a:ext cx="2852892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36">
            <a:extLst>
              <a:ext uri="{FF2B5EF4-FFF2-40B4-BE49-F238E27FC236}">
                <a16:creationId xmlns:a16="http://schemas.microsoft.com/office/drawing/2014/main" id="{30A921C2-DF31-24AC-6D42-FF54A55199C6}"/>
              </a:ext>
            </a:extLst>
          </p:cNvPr>
          <p:cNvSpPr/>
          <p:nvPr/>
        </p:nvSpPr>
        <p:spPr>
          <a:xfrm>
            <a:off x="10370504" y="4872449"/>
            <a:ext cx="2308860" cy="1712818"/>
          </a:xfrm>
          <a:prstGeom prst="roundRect">
            <a:avLst>
              <a:gd name="adj" fmla="val 557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8" name="Picture 2" descr="Không có mô tả ảnh.">
            <a:extLst>
              <a:ext uri="{FF2B5EF4-FFF2-40B4-BE49-F238E27FC236}">
                <a16:creationId xmlns:a16="http://schemas.microsoft.com/office/drawing/2014/main" id="{CFE8BC93-45F9-1C5F-1174-5E45E57299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490798" y="4074331"/>
            <a:ext cx="1280023" cy="285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First quantum computer to pack 100 qubits enters crowded race">
            <a:extLst>
              <a:ext uri="{FF2B5EF4-FFF2-40B4-BE49-F238E27FC236}">
                <a16:creationId xmlns:a16="http://schemas.microsoft.com/office/drawing/2014/main" id="{19BE9CC6-DC34-0959-E47E-E9D5E04E1A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58" b="3469"/>
          <a:stretch>
            <a:fillRect/>
          </a:stretch>
        </p:blipFill>
        <p:spPr bwMode="auto">
          <a:xfrm>
            <a:off x="10366203" y="4875922"/>
            <a:ext cx="2332290" cy="1068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958F7DC5-6DA5-663B-B085-C4DDC93B0B96}"/>
              </a:ext>
            </a:extLst>
          </p:cNvPr>
          <p:cNvSpPr txBox="1"/>
          <p:nvPr/>
        </p:nvSpPr>
        <p:spPr>
          <a:xfrm>
            <a:off x="5645150" y="6198477"/>
            <a:ext cx="302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Simulating on CPU/GPU/…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90D9531-F67E-2F0A-D42C-7521E5D3AC6E}"/>
              </a:ext>
            </a:extLst>
          </p:cNvPr>
          <p:cNvSpPr txBox="1"/>
          <p:nvPr/>
        </p:nvSpPr>
        <p:spPr>
          <a:xfrm>
            <a:off x="1603509" y="6161625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Quantum algorithms</a:t>
            </a:r>
          </a:p>
        </p:txBody>
      </p:sp>
      <p:pic>
        <p:nvPicPr>
          <p:cNvPr id="32" name="Picture 4" descr="Fractional Gates • Quantum Zeitgeist">
            <a:extLst>
              <a:ext uri="{FF2B5EF4-FFF2-40B4-BE49-F238E27FC236}">
                <a16:creationId xmlns:a16="http://schemas.microsoft.com/office/drawing/2014/main" id="{48C87B8E-8B25-4642-7032-1403033A2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430"/>
          <a:stretch>
            <a:fillRect/>
          </a:stretch>
        </p:blipFill>
        <p:spPr bwMode="auto">
          <a:xfrm>
            <a:off x="1696784" y="4854926"/>
            <a:ext cx="2302570" cy="1225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6AFFA14D-03C6-C25B-B98D-B117B24D829C}"/>
              </a:ext>
            </a:extLst>
          </p:cNvPr>
          <p:cNvSpPr txBox="1"/>
          <p:nvPr/>
        </p:nvSpPr>
        <p:spPr>
          <a:xfrm>
            <a:off x="10392800" y="5932517"/>
            <a:ext cx="2286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cs typeface="Times New Roman" panose="02020603050405020304" pitchFamily="18" charset="0"/>
              </a:rPr>
              <a:t>Deploy on real quantum computer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9759E11-3728-AD09-1B66-1CC6A76237B0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3999020" y="5704761"/>
            <a:ext cx="170534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76C19C6-1B38-40A7-01E1-BB152DFFD7D3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8557260" y="5717174"/>
            <a:ext cx="1813244" cy="11684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883C2E66-AA85-164D-4FB0-A61ABBC0A768}"/>
              </a:ext>
            </a:extLst>
          </p:cNvPr>
          <p:cNvCxnSpPr>
            <a:cxnSpLocks/>
            <a:stCxn id="23" idx="2"/>
            <a:endCxn id="10" idx="0"/>
          </p:cNvCxnSpPr>
          <p:nvPr/>
        </p:nvCxnSpPr>
        <p:spPr>
          <a:xfrm rot="5400000">
            <a:off x="6986431" y="-1770871"/>
            <a:ext cx="374806" cy="8621723"/>
          </a:xfrm>
          <a:prstGeom prst="bentConnector3">
            <a:avLst>
              <a:gd name="adj1" fmla="val 19504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diagram of a network&#10;&#10;AI-generated content may be incorrect.">
            <a:extLst>
              <a:ext uri="{FF2B5EF4-FFF2-40B4-BE49-F238E27FC236}">
                <a16:creationId xmlns:a16="http://schemas.microsoft.com/office/drawing/2014/main" id="{969C7A31-8D78-BB35-0ABE-0608BFBA5B6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428" y="646362"/>
            <a:ext cx="2362820" cy="1324739"/>
          </a:xfrm>
          <a:prstGeom prst="rect">
            <a:avLst/>
          </a:prstGeom>
          <a:ln>
            <a:noFill/>
          </a:ln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2B54290-BE06-B25F-6EC4-D4E4AEF773F1}"/>
              </a:ext>
            </a:extLst>
          </p:cNvPr>
          <p:cNvGrpSpPr/>
          <p:nvPr/>
        </p:nvGrpSpPr>
        <p:grpSpPr>
          <a:xfrm>
            <a:off x="10366203" y="621518"/>
            <a:ext cx="2285239" cy="1319139"/>
            <a:chOff x="-2930466" y="3133562"/>
            <a:chExt cx="1866473" cy="122350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6584A1D3-C1D5-4EFB-196F-51098F2088A3}"/>
                </a:ext>
              </a:extLst>
            </p:cNvPr>
            <p:cNvSpPr/>
            <p:nvPr/>
          </p:nvSpPr>
          <p:spPr>
            <a:xfrm>
              <a:off x="-2930466" y="3133562"/>
              <a:ext cx="1827209" cy="1212944"/>
            </a:xfrm>
            <a:prstGeom prst="roundRect">
              <a:avLst>
                <a:gd name="adj" fmla="val 4102"/>
              </a:avLst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40" name="Picture 39" descr="Document Vector Art, Icons, and Graphics for Free Download">
              <a:extLst>
                <a:ext uri="{FF2B5EF4-FFF2-40B4-BE49-F238E27FC236}">
                  <a16:creationId xmlns:a16="http://schemas.microsoft.com/office/drawing/2014/main" id="{47A82B17-D57E-1CAE-4942-7470BEEC91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114" t="15064" r="23774" b="27683"/>
            <a:stretch>
              <a:fillRect/>
            </a:stretch>
          </p:blipFill>
          <p:spPr bwMode="auto">
            <a:xfrm>
              <a:off x="-2804134" y="3171801"/>
              <a:ext cx="345885" cy="380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1" name="Right Arrow 2">
              <a:extLst>
                <a:ext uri="{FF2B5EF4-FFF2-40B4-BE49-F238E27FC236}">
                  <a16:creationId xmlns:a16="http://schemas.microsoft.com/office/drawing/2014/main" id="{9B563163-9708-57EA-DD42-5818231D4ABA}"/>
                </a:ext>
              </a:extLst>
            </p:cNvPr>
            <p:cNvSpPr/>
            <p:nvPr/>
          </p:nvSpPr>
          <p:spPr>
            <a:xfrm>
              <a:off x="-2383519" y="3655408"/>
              <a:ext cx="235403" cy="202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  <p:pic>
          <p:nvPicPr>
            <p:cNvPr id="42" name="Picture 41" descr="5+ điều cần biết về chụp cộng hưởng từ có tiêm thuốc tương phản">
              <a:extLst>
                <a:ext uri="{FF2B5EF4-FFF2-40B4-BE49-F238E27FC236}">
                  <a16:creationId xmlns:a16="http://schemas.microsoft.com/office/drawing/2014/main" id="{993F408A-6079-35DA-5D90-CED09677D8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798142" y="3620068"/>
              <a:ext cx="339893" cy="388758"/>
            </a:xfrm>
            <a:prstGeom prst="rect">
              <a:avLst/>
            </a:prstGeom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ECG signals (744 fragments) | IEEE DataPort">
              <a:extLst>
                <a:ext uri="{FF2B5EF4-FFF2-40B4-BE49-F238E27FC236}">
                  <a16:creationId xmlns:a16="http://schemas.microsoft.com/office/drawing/2014/main" id="{76AF0D7B-CF4B-0304-677E-4C3C84FF0A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834267" y="4025581"/>
              <a:ext cx="400515" cy="300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99857267-60F8-E59E-3717-65DE1652B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276938" y="3144126"/>
              <a:ext cx="1212945" cy="1212945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34DF691-0853-1EBF-2D24-8BC2B3EE9CCE}"/>
              </a:ext>
            </a:extLst>
          </p:cNvPr>
          <p:cNvCxnSpPr>
            <a:cxnSpLocks/>
          </p:cNvCxnSpPr>
          <p:nvPr/>
        </p:nvCxnSpPr>
        <p:spPr>
          <a:xfrm>
            <a:off x="4391848" y="3494004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153D91-6E22-9CA8-0FBF-0940C47175CC}"/>
              </a:ext>
            </a:extLst>
          </p:cNvPr>
          <p:cNvCxnSpPr>
            <a:cxnSpLocks/>
          </p:cNvCxnSpPr>
          <p:nvPr/>
        </p:nvCxnSpPr>
        <p:spPr>
          <a:xfrm>
            <a:off x="8172756" y="3514692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EE80813-038A-FE47-00BF-7100AE366B57}"/>
              </a:ext>
            </a:extLst>
          </p:cNvPr>
          <p:cNvCxnSpPr>
            <a:cxnSpLocks/>
          </p:cNvCxnSpPr>
          <p:nvPr/>
        </p:nvCxnSpPr>
        <p:spPr>
          <a:xfrm>
            <a:off x="4431035" y="1359049"/>
            <a:ext cx="906308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3A5241E-0703-2023-05FC-2B614FE5B5C9}"/>
              </a:ext>
            </a:extLst>
          </p:cNvPr>
          <p:cNvCxnSpPr>
            <a:cxnSpLocks/>
          </p:cNvCxnSpPr>
          <p:nvPr/>
        </p:nvCxnSpPr>
        <p:spPr>
          <a:xfrm>
            <a:off x="8211943" y="1379737"/>
            <a:ext cx="822960" cy="12413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4FDFAB-BCC7-B829-CCF7-F2310C1F6B3C}"/>
              </a:ext>
            </a:extLst>
          </p:cNvPr>
          <p:cNvCxnSpPr>
            <a:cxnSpLocks/>
            <a:stCxn id="25" idx="0"/>
            <a:endCxn id="13" idx="2"/>
          </p:cNvCxnSpPr>
          <p:nvPr/>
        </p:nvCxnSpPr>
        <p:spPr>
          <a:xfrm flipH="1" flipV="1">
            <a:off x="2842741" y="4475639"/>
            <a:ext cx="7364" cy="385126"/>
          </a:xfrm>
          <a:prstGeom prst="straightConnector1">
            <a:avLst/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4517DD5E-BF04-C1D3-B1F3-A808309A08E1}"/>
              </a:ext>
            </a:extLst>
          </p:cNvPr>
          <p:cNvCxnSpPr>
            <a:cxnSpLocks/>
            <a:stCxn id="14" idx="2"/>
            <a:endCxn id="29" idx="0"/>
          </p:cNvCxnSpPr>
          <p:nvPr/>
        </p:nvCxnSpPr>
        <p:spPr>
          <a:xfrm rot="16200000" flipH="1">
            <a:off x="9117967" y="2461541"/>
            <a:ext cx="408272" cy="4420489"/>
          </a:xfrm>
          <a:prstGeom prst="bentConnector3">
            <a:avLst>
              <a:gd name="adj1" fmla="val 29780"/>
            </a:avLst>
          </a:prstGeom>
          <a:ln w="762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737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Rectangle 154">
            <a:extLst>
              <a:ext uri="{FF2B5EF4-FFF2-40B4-BE49-F238E27FC236}">
                <a16:creationId xmlns:a16="http://schemas.microsoft.com/office/drawing/2014/main" id="{6E830DA2-D141-0080-A10A-18F2803EEF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5706" y="-533400"/>
            <a:ext cx="12790393" cy="6172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FA0AD19-2E2F-4A50-4961-529E2C1BDCC1}"/>
              </a:ext>
            </a:extLst>
          </p:cNvPr>
          <p:cNvSpPr/>
          <p:nvPr/>
        </p:nvSpPr>
        <p:spPr>
          <a:xfrm>
            <a:off x="6420532" y="517002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F027736-622C-7588-A664-D2552D396E81}"/>
              </a:ext>
            </a:extLst>
          </p:cNvPr>
          <p:cNvCxnSpPr>
            <a:cxnSpLocks/>
          </p:cNvCxnSpPr>
          <p:nvPr/>
        </p:nvCxnSpPr>
        <p:spPr>
          <a:xfrm>
            <a:off x="576488" y="2419432"/>
            <a:ext cx="12524755" cy="13543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9420BF-5155-0B76-96E2-4E01FD9A4176}"/>
              </a:ext>
            </a:extLst>
          </p:cNvPr>
          <p:cNvSpPr txBox="1"/>
          <p:nvPr/>
        </p:nvSpPr>
        <p:spPr>
          <a:xfrm>
            <a:off x="608745" y="2981975"/>
            <a:ext cx="1344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7030A0"/>
                </a:solidFill>
                <a:cs typeface="Times New Roman" panose="02020603050405020304" pitchFamily="18" charset="0"/>
              </a:rPr>
              <a:t>R&amp;D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081463F-234D-8526-28A4-E833F44C1E25}"/>
              </a:ext>
            </a:extLst>
          </p:cNvPr>
          <p:cNvSpPr txBox="1"/>
          <p:nvPr/>
        </p:nvSpPr>
        <p:spPr>
          <a:xfrm>
            <a:off x="608745" y="1286648"/>
            <a:ext cx="14001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Academy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1BC46A-7770-4085-667C-0FD21E0B021C}"/>
              </a:ext>
            </a:extLst>
          </p:cNvPr>
          <p:cNvSpPr txBox="1"/>
          <p:nvPr/>
        </p:nvSpPr>
        <p:spPr>
          <a:xfrm>
            <a:off x="578340" y="4300271"/>
            <a:ext cx="247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  <a:cs typeface="Times New Roman" panose="02020603050405020304" pitchFamily="18" charset="0"/>
              </a:rPr>
              <a:t>Startup</a:t>
            </a:r>
            <a:endParaRPr lang="en-GB" sz="20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915B31-43A5-4C0B-2D61-3084F6EA5194}"/>
              </a:ext>
            </a:extLst>
          </p:cNvPr>
          <p:cNvCxnSpPr>
            <a:cxnSpLocks/>
          </p:cNvCxnSpPr>
          <p:nvPr/>
        </p:nvCxnSpPr>
        <p:spPr>
          <a:xfrm>
            <a:off x="533627" y="3846109"/>
            <a:ext cx="12567616" cy="1351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0FA5A9C-18E7-6EEE-15A1-8042AFC24EFB}"/>
              </a:ext>
            </a:extLst>
          </p:cNvPr>
          <p:cNvCxnSpPr>
            <a:cxnSpLocks/>
          </p:cNvCxnSpPr>
          <p:nvPr/>
        </p:nvCxnSpPr>
        <p:spPr>
          <a:xfrm>
            <a:off x="1923146" y="500743"/>
            <a:ext cx="0" cy="46570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668B5793-D12D-F5DF-E339-A600EE2EDF3E}"/>
              </a:ext>
            </a:extLst>
          </p:cNvPr>
          <p:cNvSpPr/>
          <p:nvPr/>
        </p:nvSpPr>
        <p:spPr>
          <a:xfrm>
            <a:off x="2039258" y="675396"/>
            <a:ext cx="2521566" cy="4712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High school student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B6A0E8F-C178-A5C1-C7BD-3FAF3668010A}"/>
              </a:ext>
            </a:extLst>
          </p:cNvPr>
          <p:cNvCxnSpPr>
            <a:cxnSpLocks/>
          </p:cNvCxnSpPr>
          <p:nvPr/>
        </p:nvCxnSpPr>
        <p:spPr>
          <a:xfrm>
            <a:off x="4717143" y="500743"/>
            <a:ext cx="0" cy="465704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7586DB8-BA51-8305-B0C3-EF321CF93C3C}"/>
              </a:ext>
            </a:extLst>
          </p:cNvPr>
          <p:cNvCxnSpPr>
            <a:cxnSpLocks/>
          </p:cNvCxnSpPr>
          <p:nvPr/>
        </p:nvCxnSpPr>
        <p:spPr>
          <a:xfrm>
            <a:off x="6313714" y="493483"/>
            <a:ext cx="0" cy="18142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BEF14A7-7591-1620-7E04-B21A2D132CB0}"/>
              </a:ext>
            </a:extLst>
          </p:cNvPr>
          <p:cNvSpPr/>
          <p:nvPr/>
        </p:nvSpPr>
        <p:spPr>
          <a:xfrm>
            <a:off x="2039258" y="1267740"/>
            <a:ext cx="2521566" cy="47123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Undergraduate student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482E67F-EBCF-5744-0BAE-63577B48D0A7}"/>
              </a:ext>
            </a:extLst>
          </p:cNvPr>
          <p:cNvCxnSpPr>
            <a:cxnSpLocks/>
          </p:cNvCxnSpPr>
          <p:nvPr/>
        </p:nvCxnSpPr>
        <p:spPr>
          <a:xfrm>
            <a:off x="7932057" y="493483"/>
            <a:ext cx="0" cy="18142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31E00A0-2DD3-3A54-AC0C-A12A7A4D820C}"/>
              </a:ext>
            </a:extLst>
          </p:cNvPr>
          <p:cNvCxnSpPr>
            <a:cxnSpLocks/>
          </p:cNvCxnSpPr>
          <p:nvPr/>
        </p:nvCxnSpPr>
        <p:spPr>
          <a:xfrm>
            <a:off x="9561285" y="493483"/>
            <a:ext cx="0" cy="1814286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8FD8CA1-C9F5-446A-4ACD-CA54BF93A317}"/>
              </a:ext>
            </a:extLst>
          </p:cNvPr>
          <p:cNvCxnSpPr>
            <a:cxnSpLocks/>
          </p:cNvCxnSpPr>
          <p:nvPr/>
        </p:nvCxnSpPr>
        <p:spPr>
          <a:xfrm>
            <a:off x="11362871" y="506183"/>
            <a:ext cx="0" cy="4651605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6111B6D9-92DB-FE5B-94BF-2C2DB2A3DD93}"/>
              </a:ext>
            </a:extLst>
          </p:cNvPr>
          <p:cNvSpPr/>
          <p:nvPr/>
        </p:nvSpPr>
        <p:spPr>
          <a:xfrm>
            <a:off x="2039258" y="1850616"/>
            <a:ext cx="2521566" cy="471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MS/PhD student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B9C1EE7-EAE4-83F5-64EA-B85787AEC916}"/>
              </a:ext>
            </a:extLst>
          </p:cNvPr>
          <p:cNvSpPr txBox="1"/>
          <p:nvPr/>
        </p:nvSpPr>
        <p:spPr>
          <a:xfrm>
            <a:off x="4932818" y="-187035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A5D1669-4868-CD1A-B00A-C616D2BA0FD3}"/>
              </a:ext>
            </a:extLst>
          </p:cNvPr>
          <p:cNvSpPr/>
          <p:nvPr/>
        </p:nvSpPr>
        <p:spPr>
          <a:xfrm>
            <a:off x="4820554" y="525205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E9F1BEA-FF54-7654-E9FE-7DB6AB9D34C8}"/>
              </a:ext>
            </a:extLst>
          </p:cNvPr>
          <p:cNvSpPr txBox="1"/>
          <p:nvPr/>
        </p:nvSpPr>
        <p:spPr>
          <a:xfrm>
            <a:off x="576488" y="5284456"/>
            <a:ext cx="26595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*Free, **Paid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D31F03-4FE4-9AA9-52F2-FD4B7A524C89}"/>
              </a:ext>
            </a:extLst>
          </p:cNvPr>
          <p:cNvSpPr/>
          <p:nvPr/>
        </p:nvSpPr>
        <p:spPr>
          <a:xfrm>
            <a:off x="2039259" y="675396"/>
            <a:ext cx="2518229" cy="469391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9F0E64-993E-E3ED-6A50-CDDDC8ED6DF7}"/>
              </a:ext>
            </a:extLst>
          </p:cNvPr>
          <p:cNvSpPr txBox="1"/>
          <p:nvPr/>
        </p:nvSpPr>
        <p:spPr>
          <a:xfrm>
            <a:off x="4660900" y="209225"/>
            <a:ext cx="17699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Basic </a:t>
            </a:r>
            <a:r>
              <a:rPr lang="en-US" sz="1400" dirty="0"/>
              <a:t>k</a:t>
            </a:r>
            <a:r>
              <a:rPr lang="en-US" sz="1400" dirty="0">
                <a:solidFill>
                  <a:schemeClr val="tx1"/>
                </a:solidFill>
              </a:rPr>
              <a:t>nowledge*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E9F0840-33B5-384F-CF28-5EC54E0EA3F9}"/>
              </a:ext>
            </a:extLst>
          </p:cNvPr>
          <p:cNvCxnSpPr>
            <a:cxnSpLocks/>
            <a:stCxn id="69" idx="3"/>
          </p:cNvCxnSpPr>
          <p:nvPr/>
        </p:nvCxnSpPr>
        <p:spPr>
          <a:xfrm>
            <a:off x="4557488" y="910092"/>
            <a:ext cx="1538512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E9A793E-F49F-B7F2-BC3B-D943296A6625}"/>
              </a:ext>
            </a:extLst>
          </p:cNvPr>
          <p:cNvSpPr/>
          <p:nvPr/>
        </p:nvSpPr>
        <p:spPr>
          <a:xfrm>
            <a:off x="9674230" y="517002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A285132-890B-39F6-B1DA-B0B44EE2CEA0}"/>
              </a:ext>
            </a:extLst>
          </p:cNvPr>
          <p:cNvSpPr/>
          <p:nvPr/>
        </p:nvSpPr>
        <p:spPr>
          <a:xfrm>
            <a:off x="8055202" y="518855"/>
            <a:ext cx="1388311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C098B79-3AB0-77D4-DED3-581A965F7675}"/>
              </a:ext>
            </a:extLst>
          </p:cNvPr>
          <p:cNvSpPr txBox="1"/>
          <p:nvPr/>
        </p:nvSpPr>
        <p:spPr>
          <a:xfrm>
            <a:off x="6431711" y="189826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Module 1**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A0767F-364D-439D-16C3-43503FD334E8}"/>
              </a:ext>
            </a:extLst>
          </p:cNvPr>
          <p:cNvSpPr txBox="1"/>
          <p:nvPr/>
        </p:nvSpPr>
        <p:spPr>
          <a:xfrm>
            <a:off x="8060938" y="196687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Module 2**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6E255BB-8A68-032F-1759-6B52F14554AF}"/>
              </a:ext>
            </a:extLst>
          </p:cNvPr>
          <p:cNvSpPr txBox="1"/>
          <p:nvPr/>
        </p:nvSpPr>
        <p:spPr>
          <a:xfrm>
            <a:off x="9690165" y="189826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Module 3**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0AB2DBF-C4D0-8EE3-F8BA-8F0F17FE13BA}"/>
              </a:ext>
            </a:extLst>
          </p:cNvPr>
          <p:cNvCxnSpPr>
            <a:cxnSpLocks/>
          </p:cNvCxnSpPr>
          <p:nvPr/>
        </p:nvCxnSpPr>
        <p:spPr>
          <a:xfrm>
            <a:off x="4557488" y="1487005"/>
            <a:ext cx="6383562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CCF426B1-FA81-90DF-4E7A-BAA1046582E1}"/>
              </a:ext>
            </a:extLst>
          </p:cNvPr>
          <p:cNvSpPr/>
          <p:nvPr/>
        </p:nvSpPr>
        <p:spPr>
          <a:xfrm>
            <a:off x="6096000" y="1390037"/>
            <a:ext cx="397575" cy="16794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B5F7580-4917-A0F5-38DC-62C46C269223}"/>
              </a:ext>
            </a:extLst>
          </p:cNvPr>
          <p:cNvCxnSpPr>
            <a:cxnSpLocks/>
          </p:cNvCxnSpPr>
          <p:nvPr/>
        </p:nvCxnSpPr>
        <p:spPr>
          <a:xfrm>
            <a:off x="6430804" y="2083905"/>
            <a:ext cx="4510246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CEB8AACC-882B-EECA-8B0F-3E132B487856}"/>
              </a:ext>
            </a:extLst>
          </p:cNvPr>
          <p:cNvSpPr/>
          <p:nvPr/>
        </p:nvSpPr>
        <p:spPr>
          <a:xfrm>
            <a:off x="10928658" y="1309902"/>
            <a:ext cx="337421" cy="337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724698-BD4A-C941-7172-ADF4869AEE18}"/>
              </a:ext>
            </a:extLst>
          </p:cNvPr>
          <p:cNvSpPr txBox="1"/>
          <p:nvPr/>
        </p:nvSpPr>
        <p:spPr>
          <a:xfrm>
            <a:off x="10894402" y="1371753"/>
            <a:ext cx="4267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FC68994-A4CE-6793-E57A-959D2D782358}"/>
              </a:ext>
            </a:extLst>
          </p:cNvPr>
          <p:cNvSpPr/>
          <p:nvPr/>
        </p:nvSpPr>
        <p:spPr>
          <a:xfrm>
            <a:off x="10941050" y="1894160"/>
            <a:ext cx="337421" cy="337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042964F-58C8-40FE-23E8-60FB730CB105}"/>
              </a:ext>
            </a:extLst>
          </p:cNvPr>
          <p:cNvSpPr txBox="1"/>
          <p:nvPr/>
        </p:nvSpPr>
        <p:spPr>
          <a:xfrm>
            <a:off x="10932850" y="1962048"/>
            <a:ext cx="36540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BAEE174A-0344-5225-D69D-2278A5238E90}"/>
              </a:ext>
            </a:extLst>
          </p:cNvPr>
          <p:cNvSpPr/>
          <p:nvPr/>
        </p:nvSpPr>
        <p:spPr>
          <a:xfrm>
            <a:off x="6100159" y="723851"/>
            <a:ext cx="337421" cy="33742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A815A7-E04A-62F8-BEB1-CBAFDCF204E1}"/>
              </a:ext>
            </a:extLst>
          </p:cNvPr>
          <p:cNvSpPr txBox="1"/>
          <p:nvPr/>
        </p:nvSpPr>
        <p:spPr>
          <a:xfrm>
            <a:off x="5954451" y="791739"/>
            <a:ext cx="63658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End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BD259E1-9540-88BF-68EA-367D2C25AFC4}"/>
              </a:ext>
            </a:extLst>
          </p:cNvPr>
          <p:cNvSpPr/>
          <p:nvPr/>
        </p:nvSpPr>
        <p:spPr>
          <a:xfrm>
            <a:off x="11517994" y="510201"/>
            <a:ext cx="1583249" cy="1782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371D708-787D-5FB5-B3C7-AEB0D24FAF8C}"/>
              </a:ext>
            </a:extLst>
          </p:cNvPr>
          <p:cNvSpPr/>
          <p:nvPr/>
        </p:nvSpPr>
        <p:spPr>
          <a:xfrm>
            <a:off x="11443462" y="1687134"/>
            <a:ext cx="462926" cy="159392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Test</a:t>
            </a:r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C52992F3-C38B-A410-4EA8-AC7FF64E5F40}"/>
              </a:ext>
            </a:extLst>
          </p:cNvPr>
          <p:cNvCxnSpPr>
            <a:cxnSpLocks/>
            <a:stCxn id="86" idx="6"/>
            <a:endCxn id="95" idx="0"/>
          </p:cNvCxnSpPr>
          <p:nvPr/>
        </p:nvCxnSpPr>
        <p:spPr>
          <a:xfrm>
            <a:off x="11266079" y="1478613"/>
            <a:ext cx="408846" cy="208521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E5CF676-FE6B-3C20-4DB7-2C358D11B3C1}"/>
              </a:ext>
            </a:extLst>
          </p:cNvPr>
          <p:cNvCxnSpPr>
            <a:cxnSpLocks/>
            <a:stCxn id="89" idx="6"/>
            <a:endCxn id="95" idx="2"/>
          </p:cNvCxnSpPr>
          <p:nvPr/>
        </p:nvCxnSpPr>
        <p:spPr>
          <a:xfrm flipV="1">
            <a:off x="11278471" y="1846526"/>
            <a:ext cx="396454" cy="216345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8819CD17-70E0-E0B5-1103-F20E61EFFF86}"/>
              </a:ext>
            </a:extLst>
          </p:cNvPr>
          <p:cNvSpPr txBox="1"/>
          <p:nvPr/>
        </p:nvSpPr>
        <p:spPr>
          <a:xfrm>
            <a:off x="11566201" y="182297"/>
            <a:ext cx="13824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Project*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5FBAD78-0AB5-B282-ECC8-A9EBBB2FD1F2}"/>
              </a:ext>
            </a:extLst>
          </p:cNvPr>
          <p:cNvSpPr/>
          <p:nvPr/>
        </p:nvSpPr>
        <p:spPr>
          <a:xfrm>
            <a:off x="2035922" y="2704964"/>
            <a:ext cx="2521566" cy="471230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Staff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5547843-F385-CE39-8B61-4F0934A340A5}"/>
              </a:ext>
            </a:extLst>
          </p:cNvPr>
          <p:cNvSpPr/>
          <p:nvPr/>
        </p:nvSpPr>
        <p:spPr>
          <a:xfrm>
            <a:off x="2039258" y="3267853"/>
            <a:ext cx="2521566" cy="47123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Partner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E35DFECE-B982-6B30-CF20-61A324E29B08}"/>
              </a:ext>
            </a:extLst>
          </p:cNvPr>
          <p:cNvSpPr/>
          <p:nvPr/>
        </p:nvSpPr>
        <p:spPr>
          <a:xfrm>
            <a:off x="2048547" y="3971186"/>
            <a:ext cx="2521566" cy="47123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Mentor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5C03046-A34E-E551-9FCB-490B55E92513}"/>
              </a:ext>
            </a:extLst>
          </p:cNvPr>
          <p:cNvSpPr/>
          <p:nvPr/>
        </p:nvSpPr>
        <p:spPr>
          <a:xfrm>
            <a:off x="2051883" y="4534075"/>
            <a:ext cx="2521566" cy="471230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Advisor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6A1C7FA-2777-3BF5-C68C-25388E74F2D2}"/>
              </a:ext>
            </a:extLst>
          </p:cNvPr>
          <p:cNvSpPr txBox="1"/>
          <p:nvPr/>
        </p:nvSpPr>
        <p:spPr>
          <a:xfrm>
            <a:off x="6493575" y="-187035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A9783D-384C-8ADE-D244-E07854C01A43}"/>
              </a:ext>
            </a:extLst>
          </p:cNvPr>
          <p:cNvSpPr txBox="1"/>
          <p:nvPr/>
        </p:nvSpPr>
        <p:spPr>
          <a:xfrm>
            <a:off x="8120394" y="-179929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607732E-03D6-F0B4-7BC4-882B2709F5BA}"/>
              </a:ext>
            </a:extLst>
          </p:cNvPr>
          <p:cNvSpPr txBox="1"/>
          <p:nvPr/>
        </p:nvSpPr>
        <p:spPr>
          <a:xfrm>
            <a:off x="9681151" y="-179929"/>
            <a:ext cx="1142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 months</a:t>
            </a:r>
          </a:p>
        </p:txBody>
      </p:sp>
      <p:cxnSp>
        <p:nvCxnSpPr>
          <p:cNvPr id="124" name="Connector: Curved 123">
            <a:extLst>
              <a:ext uri="{FF2B5EF4-FFF2-40B4-BE49-F238E27FC236}">
                <a16:creationId xmlns:a16="http://schemas.microsoft.com/office/drawing/2014/main" id="{C167DAEC-5242-224E-B770-135A0E27D3B7}"/>
              </a:ext>
            </a:extLst>
          </p:cNvPr>
          <p:cNvCxnSpPr>
            <a:cxnSpLocks/>
            <a:stCxn id="63" idx="0"/>
            <a:endCxn id="120" idx="0"/>
          </p:cNvCxnSpPr>
          <p:nvPr/>
        </p:nvCxnSpPr>
        <p:spPr>
          <a:xfrm rot="5400000" flipH="1" flipV="1">
            <a:off x="6284338" y="-967413"/>
            <a:ext cx="12700" cy="15607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Connector: Curved 126">
            <a:extLst>
              <a:ext uri="{FF2B5EF4-FFF2-40B4-BE49-F238E27FC236}">
                <a16:creationId xmlns:a16="http://schemas.microsoft.com/office/drawing/2014/main" id="{1DE53310-E78C-20D3-3F13-6F79ED9E0B73}"/>
              </a:ext>
            </a:extLst>
          </p:cNvPr>
          <p:cNvCxnSpPr>
            <a:cxnSpLocks/>
            <a:stCxn id="120" idx="0"/>
            <a:endCxn id="121" idx="0"/>
          </p:cNvCxnSpPr>
          <p:nvPr/>
        </p:nvCxnSpPr>
        <p:spPr>
          <a:xfrm rot="16200000" flipH="1">
            <a:off x="7874573" y="-996891"/>
            <a:ext cx="7106" cy="1626819"/>
          </a:xfrm>
          <a:prstGeom prst="curvedConnector3">
            <a:avLst>
              <a:gd name="adj1" fmla="val -3217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Curved 129">
            <a:extLst>
              <a:ext uri="{FF2B5EF4-FFF2-40B4-BE49-F238E27FC236}">
                <a16:creationId xmlns:a16="http://schemas.microsoft.com/office/drawing/2014/main" id="{1270A273-260B-7C4D-A08C-34EFF3413A5E}"/>
              </a:ext>
            </a:extLst>
          </p:cNvPr>
          <p:cNvCxnSpPr>
            <a:cxnSpLocks/>
            <a:stCxn id="121" idx="0"/>
            <a:endCxn id="122" idx="0"/>
          </p:cNvCxnSpPr>
          <p:nvPr/>
        </p:nvCxnSpPr>
        <p:spPr>
          <a:xfrm rot="5400000" flipH="1" flipV="1">
            <a:off x="9471914" y="-960307"/>
            <a:ext cx="12700" cy="1560757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B74E1A4C-9060-3B14-48D6-F3C21F82C374}"/>
              </a:ext>
            </a:extLst>
          </p:cNvPr>
          <p:cNvSpPr txBox="1"/>
          <p:nvPr/>
        </p:nvSpPr>
        <p:spPr>
          <a:xfrm>
            <a:off x="11566201" y="576417"/>
            <a:ext cx="1790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1,2</a:t>
            </a:r>
          </a:p>
          <a:p>
            <a:r>
              <a:rPr lang="en-US" dirty="0"/>
              <a:t>Thesis</a:t>
            </a:r>
          </a:p>
        </p:txBody>
      </p:sp>
      <p:pic>
        <p:nvPicPr>
          <p:cNvPr id="138" name="Picture 137" descr="A black and white logo with a brain">
            <a:extLst>
              <a:ext uri="{FF2B5EF4-FFF2-40B4-BE49-F238E27FC236}">
                <a16:creationId xmlns:a16="http://schemas.microsoft.com/office/drawing/2014/main" id="{02EB5EC5-5A9D-6630-F7CB-F85C0501D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7" y="-316884"/>
            <a:ext cx="808112" cy="1012574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3E893622-3B8D-A7B1-1F45-735412E9DE75}"/>
              </a:ext>
            </a:extLst>
          </p:cNvPr>
          <p:cNvSpPr/>
          <p:nvPr/>
        </p:nvSpPr>
        <p:spPr>
          <a:xfrm>
            <a:off x="4827934" y="2718173"/>
            <a:ext cx="911209" cy="10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431D182-90F0-A7E7-8C27-838F32530F96}"/>
              </a:ext>
            </a:extLst>
          </p:cNvPr>
          <p:cNvSpPr txBox="1"/>
          <p:nvPr/>
        </p:nvSpPr>
        <p:spPr>
          <a:xfrm>
            <a:off x="4864174" y="3070110"/>
            <a:ext cx="874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Design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F782BBF-D5DF-46EF-68B7-C85DBD206B77}"/>
              </a:ext>
            </a:extLst>
          </p:cNvPr>
          <p:cNvSpPr/>
          <p:nvPr/>
        </p:nvSpPr>
        <p:spPr>
          <a:xfrm>
            <a:off x="7004010" y="2725282"/>
            <a:ext cx="1315268" cy="10238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B40B48CA-9F5E-E0C0-A46E-7A53E0295709}"/>
              </a:ext>
            </a:extLst>
          </p:cNvPr>
          <p:cNvSpPr txBox="1"/>
          <p:nvPr/>
        </p:nvSpPr>
        <p:spPr>
          <a:xfrm>
            <a:off x="7030117" y="3048882"/>
            <a:ext cx="127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Simulation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B531F86-CFC3-0485-4C57-04461ACD623A}"/>
              </a:ext>
            </a:extLst>
          </p:cNvPr>
          <p:cNvSpPr/>
          <p:nvPr/>
        </p:nvSpPr>
        <p:spPr>
          <a:xfrm>
            <a:off x="9549042" y="2702044"/>
            <a:ext cx="624564" cy="10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4399058-74D1-A08A-2FDA-AF9D890A9266}"/>
              </a:ext>
            </a:extLst>
          </p:cNvPr>
          <p:cNvSpPr txBox="1"/>
          <p:nvPr/>
        </p:nvSpPr>
        <p:spPr>
          <a:xfrm>
            <a:off x="9561284" y="3053981"/>
            <a:ext cx="604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F444B47-D22A-977C-3C49-7E9907FA7A4D}"/>
              </a:ext>
            </a:extLst>
          </p:cNvPr>
          <p:cNvSpPr/>
          <p:nvPr/>
        </p:nvSpPr>
        <p:spPr>
          <a:xfrm>
            <a:off x="11517994" y="2693135"/>
            <a:ext cx="1580844" cy="10352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75F8C1-4734-D23E-AB82-C7FE6B5A972C}"/>
              </a:ext>
            </a:extLst>
          </p:cNvPr>
          <p:cNvSpPr txBox="1"/>
          <p:nvPr/>
        </p:nvSpPr>
        <p:spPr>
          <a:xfrm>
            <a:off x="11554234" y="2879972"/>
            <a:ext cx="1122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Fabricate chip</a:t>
            </a:r>
          </a:p>
        </p:txBody>
      </p:sp>
      <p:pic>
        <p:nvPicPr>
          <p:cNvPr id="1026" name="Picture 2" descr="May be an image of text">
            <a:extLst>
              <a:ext uri="{FF2B5EF4-FFF2-40B4-BE49-F238E27FC236}">
                <a16:creationId xmlns:a16="http://schemas.microsoft.com/office/drawing/2014/main" id="{CAB84BA2-72C1-C7E5-EBCC-D9CE0EB4B0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55" t="18693" r="2145" b="22945"/>
          <a:stretch>
            <a:fillRect/>
          </a:stretch>
        </p:blipFill>
        <p:spPr bwMode="auto">
          <a:xfrm rot="16200000">
            <a:off x="10213323" y="2752512"/>
            <a:ext cx="1049672" cy="919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y be an image of text">
            <a:extLst>
              <a:ext uri="{FF2B5EF4-FFF2-40B4-BE49-F238E27FC236}">
                <a16:creationId xmlns:a16="http://schemas.microsoft.com/office/drawing/2014/main" id="{7B5CDA45-8060-D4BA-A52E-DA5723B8A0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95" t="6307" r="12617" b="13272"/>
          <a:stretch>
            <a:fillRect/>
          </a:stretch>
        </p:blipFill>
        <p:spPr bwMode="auto">
          <a:xfrm>
            <a:off x="8402845" y="2716344"/>
            <a:ext cx="843408" cy="1046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D69769FA-8426-EFDC-2559-793F9058D5A8}"/>
              </a:ext>
            </a:extLst>
          </p:cNvPr>
          <p:cNvCxnSpPr>
            <a:cxnSpLocks/>
            <a:stCxn id="1028" idx="3"/>
            <a:endCxn id="144" idx="1"/>
          </p:cNvCxnSpPr>
          <p:nvPr/>
        </p:nvCxnSpPr>
        <p:spPr>
          <a:xfrm flipV="1">
            <a:off x="9246253" y="3238647"/>
            <a:ext cx="315031" cy="84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pic>
        <p:nvPicPr>
          <p:cNvPr id="150" name="Picture 149">
            <a:extLst>
              <a:ext uri="{FF2B5EF4-FFF2-40B4-BE49-F238E27FC236}">
                <a16:creationId xmlns:a16="http://schemas.microsoft.com/office/drawing/2014/main" id="{5FD0E53C-BFB3-D059-8E66-8DF3FDFC4F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" r="54320"/>
          <a:stretch>
            <a:fillRect/>
          </a:stretch>
        </p:blipFill>
        <p:spPr>
          <a:xfrm>
            <a:off x="5821607" y="2706480"/>
            <a:ext cx="802203" cy="1049672"/>
          </a:xfrm>
          <a:prstGeom prst="rect">
            <a:avLst/>
          </a:prstGeom>
        </p:spPr>
      </p:pic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C18883CC-4160-7A2A-77DB-47494A7F71CB}"/>
              </a:ext>
            </a:extLst>
          </p:cNvPr>
          <p:cNvCxnSpPr>
            <a:cxnSpLocks/>
            <a:stCxn id="150" idx="3"/>
            <a:endCxn id="142" idx="1"/>
          </p:cNvCxnSpPr>
          <p:nvPr/>
        </p:nvCxnSpPr>
        <p:spPr>
          <a:xfrm>
            <a:off x="6623810" y="3231316"/>
            <a:ext cx="406307" cy="223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094D7AB-65D9-F0A3-754F-1D0BC839031D}"/>
              </a:ext>
            </a:extLst>
          </p:cNvPr>
          <p:cNvCxnSpPr>
            <a:cxnSpLocks/>
          </p:cNvCxnSpPr>
          <p:nvPr/>
        </p:nvCxnSpPr>
        <p:spPr>
          <a:xfrm>
            <a:off x="11212632" y="3231316"/>
            <a:ext cx="31503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54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2077F-41B6-D4CE-69F2-4FEA2624B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0459AAF-90AF-99FA-2029-9C89A2D4CE6F}"/>
              </a:ext>
            </a:extLst>
          </p:cNvPr>
          <p:cNvSpPr/>
          <p:nvPr/>
        </p:nvSpPr>
        <p:spPr>
          <a:xfrm>
            <a:off x="2659531" y="1588548"/>
            <a:ext cx="5940000" cy="334514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ECBDEC0-EF99-6705-F6FB-146EF6FF1516}"/>
              </a:ext>
            </a:extLst>
          </p:cNvPr>
          <p:cNvSpPr/>
          <p:nvPr/>
        </p:nvSpPr>
        <p:spPr>
          <a:xfrm rot="5400000">
            <a:off x="5117778" y="2850281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3AC6A68-DF78-55D2-D5EC-17DD0B1A927E}"/>
              </a:ext>
            </a:extLst>
          </p:cNvPr>
          <p:cNvSpPr/>
          <p:nvPr/>
        </p:nvSpPr>
        <p:spPr>
          <a:xfrm rot="5400000">
            <a:off x="4721674" y="2850281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E8B80439-CF4F-7920-06FB-01E46E1518AA}"/>
              </a:ext>
            </a:extLst>
          </p:cNvPr>
          <p:cNvSpPr/>
          <p:nvPr/>
        </p:nvSpPr>
        <p:spPr>
          <a:xfrm rot="5400000">
            <a:off x="4325569" y="2850281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DA76D03-293D-20E0-2FEB-768E8CFC1B35}"/>
              </a:ext>
            </a:extLst>
          </p:cNvPr>
          <p:cNvSpPr/>
          <p:nvPr/>
        </p:nvSpPr>
        <p:spPr>
          <a:xfrm>
            <a:off x="4728512" y="3155434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0447D0E-C512-A1F9-F680-3657CE4C9C38}"/>
              </a:ext>
            </a:extLst>
          </p:cNvPr>
          <p:cNvSpPr/>
          <p:nvPr/>
        </p:nvSpPr>
        <p:spPr>
          <a:xfrm>
            <a:off x="4728512" y="2824309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AA04D6BA-7FB0-BB25-3927-ABFC45A6BD05}"/>
              </a:ext>
            </a:extLst>
          </p:cNvPr>
          <p:cNvSpPr/>
          <p:nvPr/>
        </p:nvSpPr>
        <p:spPr>
          <a:xfrm>
            <a:off x="4728512" y="2493184"/>
            <a:ext cx="1828800" cy="10568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43C2C387-FC5A-50BE-5656-954E174DF63D}"/>
              </a:ext>
            </a:extLst>
          </p:cNvPr>
          <p:cNvSpPr/>
          <p:nvPr/>
        </p:nvSpPr>
        <p:spPr>
          <a:xfrm>
            <a:off x="4904554" y="2167059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0AE7D31E-3AB9-8225-DB86-024F57DEC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1297" y="2725446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AACEAB02-6CD0-8D01-21AD-A1C40E5E6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0824" y="2225355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428451E5-A62A-0375-5585-1ED1E95B7598}"/>
              </a:ext>
            </a:extLst>
          </p:cNvPr>
          <p:cNvSpPr txBox="1"/>
          <p:nvPr/>
        </p:nvSpPr>
        <p:spPr>
          <a:xfrm>
            <a:off x="4824511" y="3728962"/>
            <a:ext cx="172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solidFill>
                  <a:schemeClr val="bg1"/>
                </a:solidFill>
                <a:latin typeface="Bahnschrift SemiLight Condensed" panose="020B0502040204020203" pitchFamily="34" charset="0"/>
              </a:rPr>
              <a:t>AISeQ</a:t>
            </a:r>
            <a:endParaRPr lang="en-US" sz="6000" b="1" dirty="0">
              <a:solidFill>
                <a:schemeClr val="bg1"/>
              </a:solidFill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004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674EA-F32B-ADF0-E56D-5BB0DCBB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090A71C-B431-E2B4-6572-47A39318F0F2}"/>
              </a:ext>
            </a:extLst>
          </p:cNvPr>
          <p:cNvSpPr/>
          <p:nvPr/>
        </p:nvSpPr>
        <p:spPr>
          <a:xfrm rot="5400000">
            <a:off x="616139" y="2649182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D9443E-B720-3E7E-C06E-01DB82FCFA68}"/>
              </a:ext>
            </a:extLst>
          </p:cNvPr>
          <p:cNvSpPr/>
          <p:nvPr/>
        </p:nvSpPr>
        <p:spPr>
          <a:xfrm rot="5400000">
            <a:off x="220035" y="2649182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52CF2D-EE59-052E-33AA-C05D4C249B4A}"/>
              </a:ext>
            </a:extLst>
          </p:cNvPr>
          <p:cNvSpPr/>
          <p:nvPr/>
        </p:nvSpPr>
        <p:spPr>
          <a:xfrm rot="5400000">
            <a:off x="-176070" y="2649182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A8B208-5278-3F0F-6943-A59AB5D25909}"/>
              </a:ext>
            </a:extLst>
          </p:cNvPr>
          <p:cNvSpPr/>
          <p:nvPr/>
        </p:nvSpPr>
        <p:spPr>
          <a:xfrm>
            <a:off x="226873" y="2954335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9F5381A-C50E-3701-E24E-2DE4DE358F27}"/>
              </a:ext>
            </a:extLst>
          </p:cNvPr>
          <p:cNvSpPr/>
          <p:nvPr/>
        </p:nvSpPr>
        <p:spPr>
          <a:xfrm>
            <a:off x="226873" y="2623210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BDDE37E-733E-FDE8-A749-9CA64ACDD23D}"/>
              </a:ext>
            </a:extLst>
          </p:cNvPr>
          <p:cNvSpPr/>
          <p:nvPr/>
        </p:nvSpPr>
        <p:spPr>
          <a:xfrm>
            <a:off x="226873" y="2292085"/>
            <a:ext cx="1828800" cy="105685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508132-1031-101E-297A-C0A354AF67D3}"/>
              </a:ext>
            </a:extLst>
          </p:cNvPr>
          <p:cNvSpPr/>
          <p:nvPr/>
        </p:nvSpPr>
        <p:spPr>
          <a:xfrm>
            <a:off x="402915" y="1965960"/>
            <a:ext cx="1463040" cy="1463040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ain - White Brain Icon Transparent Background Transparent PNG - 1000x1000  - Free Download on NicePNG">
            <a:extLst>
              <a:ext uri="{FF2B5EF4-FFF2-40B4-BE49-F238E27FC236}">
                <a16:creationId xmlns:a16="http://schemas.microsoft.com/office/drawing/2014/main" id="{F205CF90-0198-35EF-AF0A-1C819809C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58" y="2524347"/>
            <a:ext cx="266678" cy="303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antum Computing Computer Urgent Care Research Clip Art PNG">
            <a:extLst>
              <a:ext uri="{FF2B5EF4-FFF2-40B4-BE49-F238E27FC236}">
                <a16:creationId xmlns:a16="http://schemas.microsoft.com/office/drawing/2014/main" id="{B37BB288-4367-C0CB-867E-0FCF209718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47" b="97727" l="10000" r="90000">
                        <a14:foregroundMark x1="44731" y1="91958" x2="46095" y2="92124"/>
                        <a14:foregroundMark x1="43293" y1="91783" x2="44731" y2="91958"/>
                        <a14:foregroundMark x1="43537" y1="7867" x2="53659" y2="3147"/>
                        <a14:foregroundMark x1="51525" y1="93531" x2="56585" y2="93531"/>
                        <a14:foregroundMark x1="43780" y1="93531" x2="47698" y2="93531"/>
                        <a14:foregroundMark x1="49735" y1="97643" x2="52073" y2="97727"/>
                        <a14:backgroundMark x1="47927" y1="93007" x2="51829" y2="9283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91" y="2052859"/>
            <a:ext cx="1848212" cy="1289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FA0F6A5-FF0E-7735-F7B8-090426E984EE}"/>
              </a:ext>
            </a:extLst>
          </p:cNvPr>
          <p:cNvSpPr txBox="1"/>
          <p:nvPr/>
        </p:nvSpPr>
        <p:spPr>
          <a:xfrm>
            <a:off x="322872" y="3527863"/>
            <a:ext cx="1724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err="1">
                <a:latin typeface="Bahnschrift SemiLight Condensed" panose="020B0502040204020203" pitchFamily="34" charset="0"/>
              </a:rPr>
              <a:t>AISeQ</a:t>
            </a:r>
            <a:endParaRPr lang="en-US" sz="6000" b="1" dirty="0">
              <a:latin typeface="Bahnschrift Semi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430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6442</TotalTime>
  <Words>96</Words>
  <Application>Microsoft Macintosh PowerPoint</Application>
  <PresentationFormat>Widescreen</PresentationFormat>
  <Paragraphs>50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Bahnschrift SemiLight Condensed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Nguyen Thi Le  Thuy - Y19</cp:lastModifiedBy>
  <cp:revision>9</cp:revision>
  <dcterms:created xsi:type="dcterms:W3CDTF">2025-08-09T01:51:01Z</dcterms:created>
  <dcterms:modified xsi:type="dcterms:W3CDTF">2025-09-05T01:38:38Z</dcterms:modified>
</cp:coreProperties>
</file>