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1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7CF5-E3D8-44D9-AB18-48680B7A2A06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2A6B0-F2DA-440F-88D0-52594E88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2A6B0-F2DA-440F-88D0-52594E889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9C8D-9390-4064-AEF1-7A82EB763E60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807773" y="3387558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807773" y="1280974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-852487" y="4715331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rst quantum computer to pack 100 qubits enters crowded rac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704368" y="6198477"/>
            <a:ext cx="28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01190" y="6161625"/>
            <a:ext cx="2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1028" name="Picture 4" descr="Fractional Gates • Quantum Zeitgeis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9A614-AC84-386A-4184-21527C5F924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2E3C8D-3F8C-E4C3-DB35-D4E55D0806A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9693990-8E80-4158-B5A3-168B2160ADDB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 descr="A diagram of a network&#10;&#10;AI-generated content may be incorrect.">
            <a:extLst>
              <a:ext uri="{FF2B5EF4-FFF2-40B4-BE49-F238E27FC236}">
                <a16:creationId xmlns:a16="http://schemas.microsoft.com/office/drawing/2014/main" id="{E01D8258-C023-C866-8136-9695EAD8CF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D777971A-E2FB-E418-A8D3-53AC7A99E919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8A46E997-95C0-BE97-94B4-1D635666D72E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34" name="Picture 1033" descr="Document Vector Art, Icons, and Graphics for Free Download">
              <a:extLst>
                <a:ext uri="{FF2B5EF4-FFF2-40B4-BE49-F238E27FC236}">
                  <a16:creationId xmlns:a16="http://schemas.microsoft.com/office/drawing/2014/main" id="{9669CC6B-0237-99CC-0ABA-57FC7BA0C2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Right Arrow 2">
              <a:extLst>
                <a:ext uri="{FF2B5EF4-FFF2-40B4-BE49-F238E27FC236}">
                  <a16:creationId xmlns:a16="http://schemas.microsoft.com/office/drawing/2014/main" id="{5766C89A-55C5-3A55-1D9E-62FF66A29FF8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1036" name="Picture 1035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53B549-A781-A7B7-8263-469B95D24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036" descr="ECG signals (744 fragments) | IEEE DataPort">
              <a:extLst>
                <a:ext uri="{FF2B5EF4-FFF2-40B4-BE49-F238E27FC236}">
                  <a16:creationId xmlns:a16="http://schemas.microsoft.com/office/drawing/2014/main" id="{E1EE9304-1A58-7FA4-1D0E-EE3E1691C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03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81A1433D-BE29-8BE4-A0EF-311763DB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870BEB3-15D3-3926-CF6C-88853366A2AF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D5FA705-B101-6096-4E00-F166ECFC1E41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B20D730C-9D47-7924-AD60-FF4A929F91E5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5E6752A-45A2-0749-E59F-BEAD9D181E26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F3B145AC-F5FB-63F3-B1A6-52400BC63492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689D883D-131B-51FC-F5F4-022E9EE4C2D4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0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F6D8-76B0-44D8-7E00-C182D9B4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3BFB-3A02-6463-D66A-6295323A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1F64F4-8766-BE43-8A3E-38BC7D19D16E}"/>
              </a:ext>
            </a:extLst>
          </p:cNvPr>
          <p:cNvSpPr/>
          <p:nvPr/>
        </p:nvSpPr>
        <p:spPr>
          <a:xfrm>
            <a:off x="477877" y="675461"/>
            <a:ext cx="5408286" cy="3878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DC127-1985-AC44-FE5B-A606E464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49"/>
          <a:stretch>
            <a:fillRect/>
          </a:stretch>
        </p:blipFill>
        <p:spPr>
          <a:xfrm>
            <a:off x="743615" y="863854"/>
            <a:ext cx="3711815" cy="1922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C548A-F962-BC97-8A09-8D7B906F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9"/>
          <a:stretch>
            <a:fillRect/>
          </a:stretch>
        </p:blipFill>
        <p:spPr>
          <a:xfrm>
            <a:off x="4681502" y="954909"/>
            <a:ext cx="1072037" cy="3374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ACE59A-63E5-051B-9399-0B3503CE1573}"/>
              </a:ext>
            </a:extLst>
          </p:cNvPr>
          <p:cNvSpPr/>
          <p:nvPr/>
        </p:nvSpPr>
        <p:spPr>
          <a:xfrm>
            <a:off x="4784384" y="954909"/>
            <a:ext cx="433137" cy="4042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F9F16C-D982-C8BA-6662-864242C4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15" y="2985203"/>
            <a:ext cx="4013914" cy="14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7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D96D753-C0F8-8970-3591-D48803A49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7760" r="22200" b="15424"/>
          <a:stretch>
            <a:fillRect/>
          </a:stretch>
        </p:blipFill>
        <p:spPr>
          <a:xfrm>
            <a:off x="5399773" y="2979020"/>
            <a:ext cx="1583356" cy="1650732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299324-F031-54D0-4B0B-65E6A1C8B3CE}"/>
              </a:ext>
            </a:extLst>
          </p:cNvPr>
          <p:cNvSpPr/>
          <p:nvPr/>
        </p:nvSpPr>
        <p:spPr>
          <a:xfrm>
            <a:off x="3071863" y="3101340"/>
            <a:ext cx="2354580" cy="4457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AISeQ</a:t>
            </a:r>
            <a:r>
              <a:rPr lang="en-US" dirty="0"/>
              <a:t> lab x Dev Linux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82098-E2F4-596D-EFC9-45A0D82DD0AE}"/>
              </a:ext>
            </a:extLst>
          </p:cNvPr>
          <p:cNvSpPr txBox="1"/>
          <p:nvPr/>
        </p:nvSpPr>
        <p:spPr>
          <a:xfrm>
            <a:off x="3010902" y="3547110"/>
            <a:ext cx="247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Tổ</a:t>
            </a:r>
            <a:r>
              <a:rPr lang="en-US" sz="1200" dirty="0"/>
              <a:t> </a:t>
            </a:r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khóa</a:t>
            </a:r>
            <a:r>
              <a:rPr lang="en-US" sz="1200" dirty="0"/>
              <a:t> </a:t>
            </a:r>
            <a:r>
              <a:rPr lang="en-US" sz="1200" dirty="0" err="1"/>
              <a:t>về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kế</a:t>
            </a:r>
            <a:r>
              <a:rPr lang="en-US" sz="1200" dirty="0"/>
              <a:t> vi </a:t>
            </a:r>
            <a:r>
              <a:rPr lang="en-US" sz="1200" dirty="0" err="1"/>
              <a:t>mạch</a:t>
            </a:r>
            <a:r>
              <a:rPr lang="en-US" sz="1200" dirty="0"/>
              <a:t> </a:t>
            </a:r>
            <a:r>
              <a:rPr lang="en-US" sz="1200" dirty="0" err="1"/>
              <a:t>kết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nhúng</a:t>
            </a:r>
            <a:endParaRPr lang="en-US" sz="1200" dirty="0"/>
          </a:p>
          <a:p>
            <a:r>
              <a:rPr lang="en-US" sz="1200" b="1" dirty="0"/>
              <a:t>Thông tin chi </a:t>
            </a:r>
            <a:r>
              <a:rPr lang="en-US" sz="1200" b="1" dirty="0" err="1"/>
              <a:t>tiết</a:t>
            </a:r>
            <a:r>
              <a:rPr lang="en-US" sz="1200" dirty="0"/>
              <a:t>: group </a:t>
            </a:r>
            <a:r>
              <a:rPr lang="en-US" sz="1200" dirty="0" err="1"/>
              <a:t>Zalo</a:t>
            </a:r>
            <a:r>
              <a:rPr lang="en-US" sz="1200" dirty="0"/>
              <a:t> </a:t>
            </a:r>
            <a:r>
              <a:rPr lang="en-US" sz="1200" dirty="0" err="1"/>
              <a:t>tư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58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Tuan Hai Vu</cp:lastModifiedBy>
  <cp:revision>26</cp:revision>
  <dcterms:created xsi:type="dcterms:W3CDTF">2025-08-09T04:02:45Z</dcterms:created>
  <dcterms:modified xsi:type="dcterms:W3CDTF">2025-09-12T11:56:10Z</dcterms:modified>
</cp:coreProperties>
</file>