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933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DE8D-798D-7555-88AA-4E95AF2C4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55F20-0008-EC69-AC5E-D4FE09F79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C1490-2FD4-AA50-BF50-4CF45762E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235BF-6526-76F5-5969-04EDDEEC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8706E-08C5-A163-CBC0-FC7AE816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9BE5-8A2D-8C54-A867-730006CE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E8D7C-1733-7420-C8E2-E1B600840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5AF03-26F1-AC4F-04EC-3410C5C6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AABDB-17A1-FDF0-E308-D956490B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79D9C-4CC0-24EA-6C38-5F06378D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7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587074-DFB1-F2E5-FE3E-E983588B5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33FA0-2BA5-C1F9-9453-A4C2D05CA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E3321-B3F2-4A16-8C64-8DC325FAA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188C8-C17F-3F52-8E89-BDA6863AC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9C3A1-BC56-130D-575A-B17453EB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0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5F3D-D312-928A-32FE-7257407D1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46CF6-4835-2587-BDF2-EA47C33EE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4588C-59DE-2F0B-8FC0-84C64C1D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D2A61-CE4A-8891-E424-CCBF1B921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80E8D-334E-B257-73DB-24B5D00D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9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9CC0-142D-0422-B915-B6015A2B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0E424-1A09-B3F5-445E-3D6A9FEB9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E8D41-581E-95D0-BC61-2FC75315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B768F-F744-A98F-FDDE-2F26B118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01A2D-EE1F-C63F-6E0B-EA54C33E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3A80-A87E-D958-D2DB-90FEF1C6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5DEB2-CCCE-F170-1F5E-3F550729F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B4791-08C3-3085-79B4-63C4A6C20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416DA-E63F-75F7-16BF-6FE05494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DB0CF-1249-793C-6933-723E973A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69478-216A-E420-4871-50B60E4E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2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1A8BE-99EA-CEB3-F967-3E3C3056C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E3B47-DE42-B6AC-886D-392613950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DDFE9-841D-4C7F-2B89-B3FB2ED46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64B45-0D56-BCEA-CB35-E3A628EB1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B7089-3B4E-CA12-8290-AD730D246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0ACA35-7947-CC39-9F84-DF76F92C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2F98D-335D-5379-B7EB-51568888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B6135E-532D-47C6-EBF4-BCF9B6FA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4037-D3AD-4234-3784-617F2814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95E707-9B4D-9764-18C2-E6F951D1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1A7BC-9FD1-F3A1-FF97-C3B77D32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1E4CE-523B-97B0-46D1-83937B16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6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7AEB8-1F39-B754-CEB1-E6CC74FE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E0D89-B5C6-76DF-E3EE-7BC349C7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50BEE-FACB-CCF3-75B9-D90A28BF1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3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B739-52C1-EC9C-BAB6-2190F2E5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D22FE-F550-4965-05BB-3BD1B961B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F61AD-E898-1348-500B-D53F8E68D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2113D-70B5-1554-B46B-E1FA9BE8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BD78A-BCFB-145F-3560-0F0D234A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CCA62-BD49-0A4E-BA55-F4548E5B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1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451F-A63A-4CA9-56FB-FF25D44DA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DEC0B8-E9A4-D6BC-BB6C-AC4DBBD0E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E3693-0009-6A56-43F4-448D30D4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5BE45-3029-7D5B-0B91-A6442F2C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A3B2A-5F1E-D057-20F7-C5001462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A52A6-6EBB-F9BC-7FF0-B021E143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4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5452CD-2F74-E689-677A-5D2A444E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0BF50-C904-90BC-1C17-1DDCAF202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C5E9F-45E2-2B0B-2F8B-77B2BFB00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4A5567-2D39-432B-A86B-39F40DF129F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354A3-E78A-1718-5D47-74ED7E2BE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D6CD-F51E-9292-4433-501911A88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3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706CD9C-BDF8-D53A-EC65-A6A3AA46D577}"/>
              </a:ext>
            </a:extLst>
          </p:cNvPr>
          <p:cNvSpPr/>
          <p:nvPr/>
        </p:nvSpPr>
        <p:spPr>
          <a:xfrm rot="5400000">
            <a:off x="3097426" y="2686091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308E4A-B3EC-0189-B846-E5C3F3EAE95C}"/>
              </a:ext>
            </a:extLst>
          </p:cNvPr>
          <p:cNvSpPr/>
          <p:nvPr/>
        </p:nvSpPr>
        <p:spPr>
          <a:xfrm rot="5400000">
            <a:off x="2701322" y="2686091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B3BEBB-F496-31FC-2167-6216D8C60E9D}"/>
              </a:ext>
            </a:extLst>
          </p:cNvPr>
          <p:cNvSpPr/>
          <p:nvPr/>
        </p:nvSpPr>
        <p:spPr>
          <a:xfrm rot="5400000">
            <a:off x="2305217" y="2686091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CE1CD8-A77F-DB25-7959-F156DA3DEACF}"/>
              </a:ext>
            </a:extLst>
          </p:cNvPr>
          <p:cNvSpPr/>
          <p:nvPr/>
        </p:nvSpPr>
        <p:spPr>
          <a:xfrm>
            <a:off x="2708160" y="2991244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7DC428-68C5-9FBC-65A4-6773711B108A}"/>
              </a:ext>
            </a:extLst>
          </p:cNvPr>
          <p:cNvSpPr/>
          <p:nvPr/>
        </p:nvSpPr>
        <p:spPr>
          <a:xfrm>
            <a:off x="2708160" y="2660119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DA5666-D6B9-7672-0C3A-F03BCFF93E2E}"/>
              </a:ext>
            </a:extLst>
          </p:cNvPr>
          <p:cNvSpPr/>
          <p:nvPr/>
        </p:nvSpPr>
        <p:spPr>
          <a:xfrm>
            <a:off x="2708160" y="2328994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4CE3F8-9F6A-233D-19DA-D55356C1E5B5}"/>
              </a:ext>
            </a:extLst>
          </p:cNvPr>
          <p:cNvSpPr/>
          <p:nvPr/>
        </p:nvSpPr>
        <p:spPr>
          <a:xfrm>
            <a:off x="2884202" y="2002869"/>
            <a:ext cx="1463040" cy="146304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rain - White Brain Icon Transparent Background Transparent PNG - 1000x1000  - Free Download on NicePNG">
            <a:extLst>
              <a:ext uri="{FF2B5EF4-FFF2-40B4-BE49-F238E27FC236}">
                <a16:creationId xmlns:a16="http://schemas.microsoft.com/office/drawing/2014/main" id="{50E2141D-8661-2873-8F84-A87578722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945" y="2561256"/>
            <a:ext cx="266678" cy="30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antum Computing Computer Urgent Care Research Clip Art PNG">
            <a:extLst>
              <a:ext uri="{FF2B5EF4-FFF2-40B4-BE49-F238E27FC236}">
                <a16:creationId xmlns:a16="http://schemas.microsoft.com/office/drawing/2014/main" id="{C811C460-4561-A612-7D62-9C39370CE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47" b="97727" l="10000" r="90000">
                        <a14:foregroundMark x1="44731" y1="91958" x2="46095" y2="92124"/>
                        <a14:foregroundMark x1="43293" y1="91783" x2="44731" y2="91958"/>
                        <a14:foregroundMark x1="43537" y1="7867" x2="53659" y2="3147"/>
                        <a14:foregroundMark x1="51525" y1="93531" x2="56585" y2="93531"/>
                        <a14:foregroundMark x1="43780" y1="93531" x2="47698" y2="93531"/>
                        <a14:foregroundMark x1="49735" y1="97643" x2="52073" y2="97727"/>
                        <a14:backgroundMark x1="47927" y1="93007" x2="51829" y2="92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178" y="2089768"/>
            <a:ext cx="1848212" cy="128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ABA0E3-0B5F-6C96-1D64-A5558ACDEC74}"/>
              </a:ext>
            </a:extLst>
          </p:cNvPr>
          <p:cNvSpPr/>
          <p:nvPr/>
        </p:nvSpPr>
        <p:spPr>
          <a:xfrm rot="5400000">
            <a:off x="6647076" y="2772991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E670E43-A53E-2E50-AD5E-115D37F70437}"/>
              </a:ext>
            </a:extLst>
          </p:cNvPr>
          <p:cNvSpPr/>
          <p:nvPr/>
        </p:nvSpPr>
        <p:spPr>
          <a:xfrm rot="5400000">
            <a:off x="6250972" y="2772991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A50BC17-0A53-FB1B-C32E-768989C073F7}"/>
              </a:ext>
            </a:extLst>
          </p:cNvPr>
          <p:cNvSpPr/>
          <p:nvPr/>
        </p:nvSpPr>
        <p:spPr>
          <a:xfrm rot="5400000">
            <a:off x="5854867" y="2772991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CCF20AE-B10E-1CD0-09C7-64FAF0BC3AE1}"/>
              </a:ext>
            </a:extLst>
          </p:cNvPr>
          <p:cNvSpPr/>
          <p:nvPr/>
        </p:nvSpPr>
        <p:spPr>
          <a:xfrm>
            <a:off x="6257810" y="3078144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47FD0FF-E7E0-D1A5-7812-159872FA5C06}"/>
              </a:ext>
            </a:extLst>
          </p:cNvPr>
          <p:cNvSpPr/>
          <p:nvPr/>
        </p:nvSpPr>
        <p:spPr>
          <a:xfrm>
            <a:off x="6257810" y="2747019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F3051DC-2B96-AB0C-C93A-37449C5C756E}"/>
              </a:ext>
            </a:extLst>
          </p:cNvPr>
          <p:cNvSpPr/>
          <p:nvPr/>
        </p:nvSpPr>
        <p:spPr>
          <a:xfrm>
            <a:off x="6257810" y="2415894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BB870E7-8A73-9EBF-653E-BFD83A78BBA8}"/>
              </a:ext>
            </a:extLst>
          </p:cNvPr>
          <p:cNvSpPr/>
          <p:nvPr/>
        </p:nvSpPr>
        <p:spPr>
          <a:xfrm>
            <a:off x="6433852" y="2089769"/>
            <a:ext cx="1463040" cy="146304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Brain - White Brain Icon Transparent Background Transparent PNG - 1000x1000  - Free Download on NicePNG">
            <a:extLst>
              <a:ext uri="{FF2B5EF4-FFF2-40B4-BE49-F238E27FC236}">
                <a16:creationId xmlns:a16="http://schemas.microsoft.com/office/drawing/2014/main" id="{CC8B90D8-4DD3-303B-AAC7-8E1BA68B7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595" y="2648156"/>
            <a:ext cx="266678" cy="30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Quantum Computing Computer Urgent Care Research Clip Art PNG">
            <a:extLst>
              <a:ext uri="{FF2B5EF4-FFF2-40B4-BE49-F238E27FC236}">
                <a16:creationId xmlns:a16="http://schemas.microsoft.com/office/drawing/2014/main" id="{C1F99566-FCC0-80A6-2A27-DCBECE5BC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47" b="97727" l="10000" r="90000">
                        <a14:foregroundMark x1="44731" y1="91958" x2="46095" y2="92124"/>
                        <a14:foregroundMark x1="43293" y1="91783" x2="44731" y2="91958"/>
                        <a14:foregroundMark x1="43537" y1="7867" x2="53659" y2="3147"/>
                        <a14:foregroundMark x1="51525" y1="93531" x2="56585" y2="93531"/>
                        <a14:foregroundMark x1="43780" y1="93531" x2="47698" y2="93531"/>
                        <a14:foregroundMark x1="49735" y1="97643" x2="52073" y2="97727"/>
                        <a14:backgroundMark x1="47927" y1="93007" x2="51829" y2="92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828" y="2176668"/>
            <a:ext cx="1848212" cy="128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4078C6F-7305-516F-A414-B7F2B007C68D}"/>
              </a:ext>
            </a:extLst>
          </p:cNvPr>
          <p:cNvSpPr txBox="1"/>
          <p:nvPr/>
        </p:nvSpPr>
        <p:spPr>
          <a:xfrm>
            <a:off x="2804159" y="3564772"/>
            <a:ext cx="17242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>
                <a:latin typeface="Bahnschrift SemiLight Condensed" panose="020B0502040204020203" pitchFamily="34" charset="0"/>
              </a:rPr>
              <a:t>AISeQ</a:t>
            </a:r>
            <a:endParaRPr lang="en-US" sz="6000" b="1" dirty="0"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03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Bahnschrift SemiLight Condensed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Tuan Hai Vu</dc:creator>
  <cp:lastModifiedBy>Tuan Hai Vu</cp:lastModifiedBy>
  <cp:revision>1</cp:revision>
  <dcterms:created xsi:type="dcterms:W3CDTF">2025-08-09T01:51:01Z</dcterms:created>
  <dcterms:modified xsi:type="dcterms:W3CDTF">2025-08-09T05:45:39Z</dcterms:modified>
</cp:coreProperties>
</file>