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857" y="6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07CF5-E3D8-44D9-AB18-48680B7A2A06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2A6B0-F2DA-440F-88D0-52594E88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77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2A6B0-F2DA-440F-88D0-52594E8892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92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9C8D-9390-4064-AEF1-7A82EB763E60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2407-39D9-4914-93A2-68219990D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42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9C8D-9390-4064-AEF1-7A82EB763E60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2407-39D9-4914-93A2-68219990D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64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9C8D-9390-4064-AEF1-7A82EB763E60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2407-39D9-4914-93A2-68219990D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9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9C8D-9390-4064-AEF1-7A82EB763E60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2407-39D9-4914-93A2-68219990D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77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9C8D-9390-4064-AEF1-7A82EB763E60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2407-39D9-4914-93A2-68219990D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43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9C8D-9390-4064-AEF1-7A82EB763E60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2407-39D9-4914-93A2-68219990D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05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9C8D-9390-4064-AEF1-7A82EB763E60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2407-39D9-4914-93A2-68219990D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06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9C8D-9390-4064-AEF1-7A82EB763E60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2407-39D9-4914-93A2-68219990D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71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9C8D-9390-4064-AEF1-7A82EB763E60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2407-39D9-4914-93A2-68219990D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31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9C8D-9390-4064-AEF1-7A82EB763E60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2407-39D9-4914-93A2-68219990D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42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9C8D-9390-4064-AEF1-7A82EB763E60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2407-39D9-4914-93A2-68219990D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30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9C8D-9390-4064-AEF1-7A82EB763E60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52407-39D9-4914-93A2-68219990D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82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5657103" y="633708"/>
            <a:ext cx="2884554" cy="1712818"/>
          </a:xfrm>
          <a:prstGeom prst="roundRect">
            <a:avLst>
              <a:gd name="adj" fmla="val 557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10375435" y="2766196"/>
            <a:ext cx="2276009" cy="1712818"/>
          </a:xfrm>
          <a:prstGeom prst="roundRect">
            <a:avLst>
              <a:gd name="adj" fmla="val 557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5666458" y="2758029"/>
            <a:ext cx="2890802" cy="1712818"/>
          </a:xfrm>
          <a:prstGeom prst="roundRect">
            <a:avLst>
              <a:gd name="adj" fmla="val 557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ounded Rectangle 1"/>
          <p:cNvSpPr/>
          <p:nvPr/>
        </p:nvSpPr>
        <p:spPr>
          <a:xfrm>
            <a:off x="1713890" y="2748457"/>
            <a:ext cx="2308860" cy="1712818"/>
          </a:xfrm>
          <a:prstGeom prst="roundRect">
            <a:avLst>
              <a:gd name="adj" fmla="val 557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" r="9625" b="1390"/>
          <a:stretch/>
        </p:blipFill>
        <p:spPr>
          <a:xfrm rot="16200000">
            <a:off x="10831290" y="2324330"/>
            <a:ext cx="1364302" cy="22760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" t="7019" r="-67" b="31993"/>
          <a:stretch>
            <a:fillRect/>
          </a:stretch>
        </p:blipFill>
        <p:spPr>
          <a:xfrm>
            <a:off x="5658473" y="2731104"/>
            <a:ext cx="2898787" cy="13381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90" y="2727393"/>
            <a:ext cx="2298163" cy="1364302"/>
          </a:xfrm>
          <a:prstGeom prst="rect">
            <a:avLst/>
          </a:prstGeom>
        </p:spPr>
      </p:pic>
      <p:pic>
        <p:nvPicPr>
          <p:cNvPr id="1026" name="Picture 2" descr="Không có mô tả ảnh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45655" y="-153375"/>
            <a:ext cx="1313191" cy="287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>
            <a:cxnSpLocks/>
          </p:cNvCxnSpPr>
          <p:nvPr/>
        </p:nvCxnSpPr>
        <p:spPr>
          <a:xfrm>
            <a:off x="-809626" y="2608118"/>
            <a:ext cx="13441680" cy="1453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3428" y="4106307"/>
            <a:ext cx="233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RTL design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58473" y="4098318"/>
            <a:ext cx="290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Simulating on FPGA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807773" y="3387558"/>
            <a:ext cx="266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Semiconductor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807773" y="1280974"/>
            <a:ext cx="2614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AI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807773" y="5381595"/>
            <a:ext cx="247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  <a:cs typeface="Times New Roman" panose="02020603050405020304" pitchFamily="18" charset="0"/>
              </a:rPr>
              <a:t>Quantum Computing</a:t>
            </a:r>
            <a:endParaRPr lang="en-GB" sz="20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-852487" y="4715331"/>
            <a:ext cx="13533120" cy="1455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375434" y="4111070"/>
            <a:ext cx="227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Fabricate chip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673427" y="646362"/>
            <a:ext cx="2362820" cy="1712818"/>
          </a:xfrm>
          <a:prstGeom prst="roundRect">
            <a:avLst>
              <a:gd name="adj" fmla="val 557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1911657" y="1982664"/>
            <a:ext cx="193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Propose model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56914" y="1953327"/>
            <a:ext cx="2900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Training on GPU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0366203" y="639769"/>
            <a:ext cx="2236983" cy="1712818"/>
          </a:xfrm>
          <a:prstGeom prst="roundRect">
            <a:avLst>
              <a:gd name="adj" fmla="val 557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10366203" y="1962191"/>
            <a:ext cx="223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Inference model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701190" y="4860765"/>
            <a:ext cx="2297830" cy="1687992"/>
          </a:xfrm>
          <a:prstGeom prst="roundRect">
            <a:avLst>
              <a:gd name="adj" fmla="val 5572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ounded Rectangle 35"/>
          <p:cNvSpPr/>
          <p:nvPr/>
        </p:nvSpPr>
        <p:spPr>
          <a:xfrm>
            <a:off x="5704368" y="4860765"/>
            <a:ext cx="2852892" cy="1712818"/>
          </a:xfrm>
          <a:prstGeom prst="roundRect">
            <a:avLst>
              <a:gd name="adj" fmla="val 5572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ounded Rectangle 36"/>
          <p:cNvSpPr/>
          <p:nvPr/>
        </p:nvSpPr>
        <p:spPr>
          <a:xfrm>
            <a:off x="10370504" y="4872449"/>
            <a:ext cx="2308860" cy="1712818"/>
          </a:xfrm>
          <a:prstGeom prst="roundRect">
            <a:avLst>
              <a:gd name="adj" fmla="val 5572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Picture 2" descr="Không có mô tả ảnh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90798" y="4074331"/>
            <a:ext cx="1280023" cy="28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First quantum computer to pack 100 qubits enters crowded race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58" b="3469"/>
          <a:stretch>
            <a:fillRect/>
          </a:stretch>
        </p:blipFill>
        <p:spPr bwMode="auto">
          <a:xfrm>
            <a:off x="10366203" y="4875922"/>
            <a:ext cx="2332290" cy="106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5704368" y="6198477"/>
            <a:ext cx="285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Simulating on CPU/GPU/…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01190" y="6161625"/>
            <a:ext cx="229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Quantum algorithms</a:t>
            </a:r>
          </a:p>
        </p:txBody>
      </p:sp>
      <p:pic>
        <p:nvPicPr>
          <p:cNvPr id="1028" name="Picture 4" descr="Fractional Gates • Quantum Zeitgeist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30"/>
          <a:stretch>
            <a:fillRect/>
          </a:stretch>
        </p:blipFill>
        <p:spPr bwMode="auto">
          <a:xfrm>
            <a:off x="1696784" y="4854926"/>
            <a:ext cx="2302570" cy="122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10392800" y="5932517"/>
            <a:ext cx="2286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Deploy on real quantum computer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A9A614-AC84-386A-4184-21527C5F924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3999020" y="5704761"/>
            <a:ext cx="1705348" cy="12413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2E3C8D-3F8C-E4C3-DB35-D4E55D0806A2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8557260" y="5717174"/>
            <a:ext cx="1813244" cy="11684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9693990-8E80-4158-B5A3-168B2160ADDB}"/>
              </a:ext>
            </a:extLst>
          </p:cNvPr>
          <p:cNvCxnSpPr>
            <a:cxnSpLocks/>
            <a:stCxn id="30" idx="2"/>
            <a:endCxn id="7" idx="0"/>
          </p:cNvCxnSpPr>
          <p:nvPr/>
        </p:nvCxnSpPr>
        <p:spPr>
          <a:xfrm rot="5400000">
            <a:off x="6986431" y="-1770871"/>
            <a:ext cx="374806" cy="8621723"/>
          </a:xfrm>
          <a:prstGeom prst="bentConnector3">
            <a:avLst>
              <a:gd name="adj1" fmla="val 19504"/>
            </a:avLst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1030" descr="A diagram of a network&#10;&#10;AI-generated content may be incorrect.">
            <a:extLst>
              <a:ext uri="{FF2B5EF4-FFF2-40B4-BE49-F238E27FC236}">
                <a16:creationId xmlns:a16="http://schemas.microsoft.com/office/drawing/2014/main" id="{E01D8258-C023-C866-8136-9695EAD8CF0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8" y="646362"/>
            <a:ext cx="2362820" cy="1324739"/>
          </a:xfrm>
          <a:prstGeom prst="rect">
            <a:avLst/>
          </a:prstGeom>
          <a:ln>
            <a:noFill/>
          </a:ln>
        </p:spPr>
      </p:pic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D777971A-E2FB-E418-A8D3-53AC7A99E919}"/>
              </a:ext>
            </a:extLst>
          </p:cNvPr>
          <p:cNvGrpSpPr/>
          <p:nvPr/>
        </p:nvGrpSpPr>
        <p:grpSpPr>
          <a:xfrm>
            <a:off x="10366203" y="621518"/>
            <a:ext cx="2285239" cy="1319139"/>
            <a:chOff x="-2930466" y="3133562"/>
            <a:chExt cx="1866473" cy="1223509"/>
          </a:xfrm>
        </p:grpSpPr>
        <p:sp>
          <p:nvSpPr>
            <p:cNvPr id="1033" name="Rectangle: Rounded Corners 1032">
              <a:extLst>
                <a:ext uri="{FF2B5EF4-FFF2-40B4-BE49-F238E27FC236}">
                  <a16:creationId xmlns:a16="http://schemas.microsoft.com/office/drawing/2014/main" id="{8A46E997-95C0-BE97-94B4-1D635666D72E}"/>
                </a:ext>
              </a:extLst>
            </p:cNvPr>
            <p:cNvSpPr/>
            <p:nvPr/>
          </p:nvSpPr>
          <p:spPr>
            <a:xfrm>
              <a:off x="-2930466" y="3133562"/>
              <a:ext cx="1827209" cy="1212944"/>
            </a:xfrm>
            <a:prstGeom prst="roundRect">
              <a:avLst>
                <a:gd name="adj" fmla="val 4102"/>
              </a:avLst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034" name="Picture 1033" descr="Document Vector Art, Icons, and Graphics for Free Download">
              <a:extLst>
                <a:ext uri="{FF2B5EF4-FFF2-40B4-BE49-F238E27FC236}">
                  <a16:creationId xmlns:a16="http://schemas.microsoft.com/office/drawing/2014/main" id="{9669CC6B-0237-99CC-0ABA-57FC7BA0C2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14" t="15064" r="23774" b="27683"/>
            <a:stretch>
              <a:fillRect/>
            </a:stretch>
          </p:blipFill>
          <p:spPr bwMode="auto">
            <a:xfrm>
              <a:off x="-2804134" y="3171801"/>
              <a:ext cx="345885" cy="380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5" name="Right Arrow 2">
              <a:extLst>
                <a:ext uri="{FF2B5EF4-FFF2-40B4-BE49-F238E27FC236}">
                  <a16:creationId xmlns:a16="http://schemas.microsoft.com/office/drawing/2014/main" id="{5766C89A-55C5-3A55-1D9E-62FF66A29FF8}"/>
                </a:ext>
              </a:extLst>
            </p:cNvPr>
            <p:cNvSpPr/>
            <p:nvPr/>
          </p:nvSpPr>
          <p:spPr>
            <a:xfrm>
              <a:off x="-2383519" y="3655408"/>
              <a:ext cx="235403" cy="20275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pic>
          <p:nvPicPr>
            <p:cNvPr id="1036" name="Picture 1035" descr="5+ điều cần biết về chụp cộng hưởng từ có tiêm thuốc tương phản">
              <a:extLst>
                <a:ext uri="{FF2B5EF4-FFF2-40B4-BE49-F238E27FC236}">
                  <a16:creationId xmlns:a16="http://schemas.microsoft.com/office/drawing/2014/main" id="{9953B549-A781-A7B7-8263-469B95D248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798142" y="3620068"/>
              <a:ext cx="339893" cy="388758"/>
            </a:xfrm>
            <a:prstGeom prst="rect">
              <a:avLst/>
            </a:prstGeom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1036" descr="ECG signals (744 fragments) | IEEE DataPort">
              <a:extLst>
                <a:ext uri="{FF2B5EF4-FFF2-40B4-BE49-F238E27FC236}">
                  <a16:creationId xmlns:a16="http://schemas.microsoft.com/office/drawing/2014/main" id="{E1EE9304-1A58-7FA4-1D0E-EE3E1691CB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834267" y="4025581"/>
              <a:ext cx="400515" cy="300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037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81A1433D-BE29-8BE4-A0EF-311763DB9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76938" y="3144126"/>
              <a:ext cx="1212945" cy="1212945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F870BEB3-15D3-3926-CF6C-88853366A2AF}"/>
              </a:ext>
            </a:extLst>
          </p:cNvPr>
          <p:cNvCxnSpPr>
            <a:cxnSpLocks/>
          </p:cNvCxnSpPr>
          <p:nvPr/>
        </p:nvCxnSpPr>
        <p:spPr>
          <a:xfrm>
            <a:off x="4391848" y="3494004"/>
            <a:ext cx="906308" cy="12413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DD5FA705-B101-6096-4E00-F166ECFC1E41}"/>
              </a:ext>
            </a:extLst>
          </p:cNvPr>
          <p:cNvCxnSpPr>
            <a:cxnSpLocks/>
          </p:cNvCxnSpPr>
          <p:nvPr/>
        </p:nvCxnSpPr>
        <p:spPr>
          <a:xfrm>
            <a:off x="8172756" y="3514692"/>
            <a:ext cx="822960" cy="12413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B20D730C-9D47-7924-AD60-FF4A929F91E5}"/>
              </a:ext>
            </a:extLst>
          </p:cNvPr>
          <p:cNvCxnSpPr>
            <a:cxnSpLocks/>
          </p:cNvCxnSpPr>
          <p:nvPr/>
        </p:nvCxnSpPr>
        <p:spPr>
          <a:xfrm>
            <a:off x="4431035" y="1359049"/>
            <a:ext cx="906308" cy="12413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55E6752A-45A2-0749-E59F-BEAD9D181E26}"/>
              </a:ext>
            </a:extLst>
          </p:cNvPr>
          <p:cNvCxnSpPr>
            <a:cxnSpLocks/>
          </p:cNvCxnSpPr>
          <p:nvPr/>
        </p:nvCxnSpPr>
        <p:spPr>
          <a:xfrm>
            <a:off x="8211943" y="1379737"/>
            <a:ext cx="822960" cy="12413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F3B145AC-F5FB-63F3-B1A6-52400BC63492}"/>
              </a:ext>
            </a:extLst>
          </p:cNvPr>
          <p:cNvCxnSpPr>
            <a:cxnSpLocks/>
            <a:stCxn id="35" idx="0"/>
            <a:endCxn id="13" idx="2"/>
          </p:cNvCxnSpPr>
          <p:nvPr/>
        </p:nvCxnSpPr>
        <p:spPr>
          <a:xfrm flipH="1" flipV="1">
            <a:off x="2842741" y="4475639"/>
            <a:ext cx="7364" cy="385126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9" name="Connector: Elbow 1058">
            <a:extLst>
              <a:ext uri="{FF2B5EF4-FFF2-40B4-BE49-F238E27FC236}">
                <a16:creationId xmlns:a16="http://schemas.microsoft.com/office/drawing/2014/main" id="{689D883D-131B-51FC-F5F4-022E9EE4C2D4}"/>
              </a:ext>
            </a:extLst>
          </p:cNvPr>
          <p:cNvCxnSpPr>
            <a:cxnSpLocks/>
            <a:stCxn id="15" idx="2"/>
            <a:endCxn id="39" idx="0"/>
          </p:cNvCxnSpPr>
          <p:nvPr/>
        </p:nvCxnSpPr>
        <p:spPr>
          <a:xfrm rot="16200000" flipH="1">
            <a:off x="9117967" y="2461541"/>
            <a:ext cx="408272" cy="4420489"/>
          </a:xfrm>
          <a:prstGeom prst="bentConnector3">
            <a:avLst>
              <a:gd name="adj1" fmla="val 29780"/>
            </a:avLst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10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F6D8-76B0-44D8-7E00-C182D9B4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F3BFB-3A02-6463-D66A-6295323A6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4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32</Words>
  <Application>Microsoft Office PowerPoint</Application>
  <PresentationFormat>Widescreen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Tuan Hai Vu</cp:lastModifiedBy>
  <cp:revision>25</cp:revision>
  <dcterms:created xsi:type="dcterms:W3CDTF">2025-08-09T04:02:45Z</dcterms:created>
  <dcterms:modified xsi:type="dcterms:W3CDTF">2025-08-09T07:03:35Z</dcterms:modified>
</cp:coreProperties>
</file>