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9CD3E9-8139-45AC-9034-429A8AF5F948}" v="586" dt="2024-07-27T19:49:30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FDD2-1239-EC20-E93B-570F48E5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 of the Programming 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7B36-8361-6E69-7784-382D2707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Process- Firstly, I started of working with the data and created all the identity terms into separate lists. This was done so that I could generate all the possibilities for each of the region , religion identity terms.</a:t>
            </a:r>
          </a:p>
          <a:p>
            <a:r>
              <a:rPr lang="en-US" dirty="0"/>
              <a:t>Second, then I generated all the possibilities so as to feed them as prompts to the language models.</a:t>
            </a:r>
          </a:p>
          <a:p>
            <a:r>
              <a:rPr lang="en-US" dirty="0"/>
              <a:t>I fed them to Google BERT(base-uncased) using Masked  Language Model and found out that the model is generally trying to be unbiased by using "they", but if it wants to mention a gender it is biased towards "females".</a:t>
            </a:r>
          </a:p>
        </p:txBody>
      </p:sp>
    </p:spTree>
    <p:extLst>
      <p:ext uri="{BB962C8B-B14F-4D97-AF65-F5344CB8AC3E}">
        <p14:creationId xmlns:p14="http://schemas.microsoft.com/office/powerpoint/2010/main" val="230777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FDD2-1239-EC20-E93B-570F48E5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of Programming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7B36-8361-6E69-7784-382D2707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started with the same thought of feeding all the possibilities to the LLMs, but I was unaware about the rate limit on the API calls, thus wasting my valuable resources.(used ChatGPT 4o, Google Gemini 1.5 pro).</a:t>
            </a:r>
          </a:p>
          <a:p>
            <a:r>
              <a:rPr lang="en-US" dirty="0"/>
              <a:t>Then I manually fed the prompts from the dataset given and thus observed that the models are predicting the true outputs, except for a few responses.</a:t>
            </a:r>
          </a:p>
          <a:p>
            <a:r>
              <a:rPr lang="en-US" dirty="0"/>
              <a:t>Thus I concluded that LLMs are biased slightly and this might be because of the data they are trained on.</a:t>
            </a:r>
          </a:p>
          <a:p>
            <a:r>
              <a:rPr lang="en-US" dirty="0"/>
              <a:t>This is previous to proper understanding of the problem given.</a:t>
            </a:r>
          </a:p>
        </p:txBody>
      </p:sp>
    </p:spTree>
    <p:extLst>
      <p:ext uri="{BB962C8B-B14F-4D97-AF65-F5344CB8AC3E}">
        <p14:creationId xmlns:p14="http://schemas.microsoft.com/office/powerpoint/2010/main" val="311111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7B36-8361-6E69-7784-382D2707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4176"/>
            <a:ext cx="10515600" cy="55327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Then I started to work with the dataset given to analyze the bias in LLMs.</a:t>
            </a:r>
          </a:p>
          <a:p>
            <a:r>
              <a:rPr lang="en-US" dirty="0"/>
              <a:t>I started to extract information from the .</a:t>
            </a:r>
            <a:r>
              <a:rPr lang="en-US" dirty="0" err="1"/>
              <a:t>jsonl</a:t>
            </a:r>
            <a:r>
              <a:rPr lang="en-US" dirty="0"/>
              <a:t> file using custom parser using "JSON" library and use lists to maintain the true outputs, predicted outputs, identity terms.</a:t>
            </a:r>
          </a:p>
          <a:p>
            <a:r>
              <a:rPr lang="en-US" dirty="0"/>
              <a:t>I tried to quantify the bias of LLMs using a simple formula i.e., bias(LLM)=number of biased outputs / total predictions, here for number of biased outputs I have taken the identity terms with the maximum frequency of incorrect predictions of the LLM.</a:t>
            </a:r>
          </a:p>
          <a:p>
            <a:r>
              <a:rPr lang="en-US" dirty="0"/>
              <a:t>The order of bias I got from my analysis is -</a:t>
            </a:r>
            <a:r>
              <a:rPr lang="en-US" dirty="0">
                <a:latin typeface="Aptos"/>
              </a:rPr>
              <a:t> </a:t>
            </a:r>
          </a:p>
          <a:p>
            <a:r>
              <a:rPr lang="en-US" dirty="0">
                <a:latin typeface="Aptos"/>
              </a:rPr>
              <a:t>Alpha = Gamma &gt; Beta &gt; Delta = Epsilon = Eta = Iota = Theta = Zeta is the decreasing order of bias.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3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Report of the Programming Task 1</vt:lpstr>
      <vt:lpstr>Report of Programming Task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219</cp:revision>
  <dcterms:created xsi:type="dcterms:W3CDTF">2024-07-24T18:57:43Z</dcterms:created>
  <dcterms:modified xsi:type="dcterms:W3CDTF">2024-07-27T19:49:38Z</dcterms:modified>
</cp:coreProperties>
</file>