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64F-D3DE-62C2-DC3D-C15E9253F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E4628-FB39-8316-E50C-4DC6D993B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12B59-5EAD-A28B-E909-9D70310A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F15E-8A7B-770E-0255-42F6A4AC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C355-A135-5A9F-CCAA-42C0F5BD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2068-FDAA-1662-ED5E-FF9B5D0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0DD87-D2C5-D2A6-A888-0C93D0F13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FDCD-08B4-CB53-FE6E-7878B32A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E045-7E4B-6105-D961-5FF13166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6841-E2A8-33C1-E087-94A95F3B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66339-E43C-D641-B13E-C42076271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89EE6-0742-0E10-8BF3-F5C1ADA1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061B-E530-22CA-71F5-AA793F91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83572-BFD6-B937-DCAB-80303E37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445F6-4DBA-19A7-62EB-73CABD52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CD64-8A73-D8CF-38D7-1975734E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55D5-0F81-55A2-6734-75FD897A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ECFBF-37FF-AFB0-45A0-B5375934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6B876-97E0-882F-B5BE-1F841214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35694-3E01-0DED-CC54-4EDAF975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1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4172-065A-230B-5129-49612B4E5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36B9-3C48-DCB3-D27B-29B29E11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27F-6BBA-2EA4-6A43-061DBA7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A07B-90FF-5F31-B7D2-017A8F28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0FCB-E011-AE67-3824-1406AAFD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8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1537-6128-F9E5-0406-69D9D77C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1453-81D9-F61C-3DA6-EDB75BD11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8923E-B0E9-0B58-AC51-710743FE4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BF3B8-9B7B-CBE9-A05D-C9CA0CC4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75CA9-3DEE-FDE3-2E8E-D81151EB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FE2C5-9544-AFF9-8124-26730BF7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6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2962-50C9-E17E-2233-7A088792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B1B5E-B484-5D02-346C-608BE6288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ADC8-0934-1C61-C2D2-A87A1F3A9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CC2DF-4440-F14E-9DFB-D4D381A1D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296F0-0C82-B42F-A832-B32C3B06F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DCACB-E5C0-C7D0-F6F2-188E300C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589C7-3FEC-01D1-33CA-65BA5387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3A484-FF9C-F22C-332B-93FE78EE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9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9E76-03E7-4208-CA81-0A3FA090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AE92B-0A1B-CB65-944D-0CA62546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9B3A3-1956-5223-39B9-ED6EE87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5E60B-8EE7-A2B0-2581-6A7F04A1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2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C7A7E-0183-5131-B41F-1E5E857C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06ABA-92FD-0F67-5F8B-A8D8B200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F1AD4-5985-6080-DF5B-804754D8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6827-96C9-7325-A67C-48B458DB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41E1-085C-E9E6-61C3-9D253EE9B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BADDC-B41A-6DEE-311B-266AE7277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B1158-8FE3-C591-6D46-9743B167D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8024C-CC9F-DDD6-C44F-9CCD7626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44077-F6D2-705B-15BF-FD4610B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1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7EAF-9C46-9870-659C-7BAB7AFF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3F71B-D63D-1BE5-B553-D4D76D820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79BFF-A495-8B9D-662E-3F05A000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3E1E-58F4-B0F4-6271-C8AA106B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8A967-0132-34CD-3184-43FE070F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7C78-6FC7-BAE3-CD16-C733F9FB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7CCE7-DEBA-F8A7-B380-AEF3B86D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A964F-4B9C-E6B7-71AB-B8FB7968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C47B-9ACC-CFD3-9778-DC6C75489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88DD-77A0-4C36-895A-A8FE6F10A5F7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B494-E62F-E610-5D36-602F83E49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6E8-9958-1E1D-D906-EC6338D4E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6D37C-FD06-4BE8-9F33-103F171C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6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A4F8-D294-2AF1-5D84-076D694A1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MUZAMMIL  BAIG</a:t>
            </a:r>
            <a:br>
              <a:rPr lang="en-US" dirty="0"/>
            </a:br>
            <a:r>
              <a:rPr lang="en-US" dirty="0"/>
              <a:t>LAB  NUMBER  # 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38E1F-A806-937F-600B-9126520A26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AIT-2024-CIT-M-002</a:t>
            </a:r>
          </a:p>
        </p:txBody>
      </p:sp>
    </p:spTree>
    <p:extLst>
      <p:ext uri="{BB962C8B-B14F-4D97-AF65-F5344CB8AC3E}">
        <p14:creationId xmlns:p14="http://schemas.microsoft.com/office/powerpoint/2010/main" val="85240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70D3-11AF-3F2A-D4E2-29DDA78A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HORSE:</a:t>
            </a:r>
            <a:r>
              <a:rPr lang="en-US" sz="3100" b="0" i="0" dirty="0" err="1">
                <a:solidFill>
                  <a:srgbClr val="040C28"/>
                </a:solidFill>
                <a:effectLst/>
                <a:latin typeface="Google Sans"/>
              </a:rPr>
              <a:t>The</a:t>
            </a:r>
            <a:r>
              <a:rPr lang="en-US" sz="3100" b="0" i="0" dirty="0">
                <a:solidFill>
                  <a:srgbClr val="040C28"/>
                </a:solidFill>
                <a:effectLst/>
                <a:latin typeface="Google Sans"/>
              </a:rPr>
              <a:t> most beautiful and one of the strongest animals in the world to have been domesticated by human beings is a horse</a:t>
            </a:r>
            <a:r>
              <a:rPr lang="en-US" sz="3100" b="0" i="0" dirty="0">
                <a:solidFill>
                  <a:srgbClr val="1F1F1F"/>
                </a:solidFill>
                <a:effectLst/>
                <a:latin typeface="Google Sans"/>
              </a:rPr>
              <a:t>. They have been with human </a:t>
            </a:r>
            <a:r>
              <a:rPr lang="en-US" sz="3100" b="0" i="0" dirty="0" err="1">
                <a:solidFill>
                  <a:srgbClr val="1F1F1F"/>
                </a:solidFill>
                <a:effectLst/>
                <a:latin typeface="Google Sans"/>
              </a:rPr>
              <a:t>civilisation</a:t>
            </a:r>
            <a:r>
              <a:rPr lang="en-US" sz="3100" b="0" i="0" dirty="0">
                <a:solidFill>
                  <a:srgbClr val="1F1F1F"/>
                </a:solidFill>
                <a:effectLst/>
                <a:latin typeface="Google Sans"/>
              </a:rPr>
              <a:t> for thousands of years now. </a:t>
            </a:r>
            <a:endParaRPr lang="en-US" b="1" dirty="0"/>
          </a:p>
        </p:txBody>
      </p:sp>
      <p:pic>
        <p:nvPicPr>
          <p:cNvPr id="1026" name="Picture 2" descr="All Horses Great And Small - A Guide To Horse Breeds">
            <a:extLst>
              <a:ext uri="{FF2B5EF4-FFF2-40B4-BE49-F238E27FC236}">
                <a16:creationId xmlns:a16="http://schemas.microsoft.com/office/drawing/2014/main" id="{D8FC5555-74B2-E06C-03C4-8A856CE2B7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93" y="1938338"/>
            <a:ext cx="609001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2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BCBD-83FB-0C14-BA04-B6143FB7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5625"/>
          </a:xfrm>
        </p:spPr>
        <p:txBody>
          <a:bodyPr>
            <a:normAutofit/>
          </a:bodyPr>
          <a:lstStyle/>
          <a:p>
            <a:r>
              <a:rPr lang="en-US" dirty="0"/>
              <a:t>PICNIC PLACES : </a:t>
            </a:r>
            <a:r>
              <a:rPr lang="en-US" sz="2700" dirty="0">
                <a:solidFill>
                  <a:srgbClr val="040C28"/>
                </a:solidFill>
                <a:latin typeface="Google Sans"/>
              </a:rPr>
              <a:t>P</a:t>
            </a:r>
            <a:r>
              <a:rPr lang="en-US" sz="2700" b="0" i="0" dirty="0">
                <a:solidFill>
                  <a:srgbClr val="040C28"/>
                </a:solidFill>
                <a:effectLst/>
                <a:latin typeface="Google Sans"/>
              </a:rPr>
              <a:t>icnics are the best ways to spend quality time with our family members</a:t>
            </a:r>
            <a:r>
              <a:rPr lang="en-US" sz="2700" b="0" i="0" dirty="0">
                <a:solidFill>
                  <a:srgbClr val="474747"/>
                </a:solidFill>
                <a:effectLst/>
                <a:latin typeface="Google Sans"/>
              </a:rPr>
              <a:t>. During picnics, we get to talk a lot to each other and play together. When we are on a family picnic, we start our journey to the picnic spot early in the morning.</a:t>
            </a:r>
            <a:endParaRPr lang="en-US" dirty="0"/>
          </a:p>
        </p:txBody>
      </p:sp>
      <p:pic>
        <p:nvPicPr>
          <p:cNvPr id="3074" name="Picture 2" descr="15 Best Picnic Points in Karachi You Need to Visit!">
            <a:extLst>
              <a:ext uri="{FF2B5EF4-FFF2-40B4-BE49-F238E27FC236}">
                <a16:creationId xmlns:a16="http://schemas.microsoft.com/office/drawing/2014/main" id="{4557F481-29D5-604C-640D-BA5041501C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7624"/>
            <a:ext cx="5068006" cy="37369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nic spots - Bahria Town">
            <a:extLst>
              <a:ext uri="{FF2B5EF4-FFF2-40B4-BE49-F238E27FC236}">
                <a16:creationId xmlns:a16="http://schemas.microsoft.com/office/drawing/2014/main" id="{B22E84EF-3F08-EB0E-1F2E-D3171460B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537" y="2587625"/>
            <a:ext cx="5281613" cy="373697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0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6E7D-F6A1-308D-282E-E7A49900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787525"/>
          </a:xfrm>
        </p:spPr>
        <p:txBody>
          <a:bodyPr>
            <a:normAutofit/>
          </a:bodyPr>
          <a:lstStyle/>
          <a:p>
            <a:r>
              <a:rPr lang="en-US" dirty="0"/>
              <a:t>100cc UNIQUE BIKE : </a:t>
            </a:r>
            <a:r>
              <a:rPr lang="en-US" sz="3100" b="0" i="0" dirty="0">
                <a:solidFill>
                  <a:srgbClr val="474747"/>
                </a:solidFill>
                <a:effectLst/>
                <a:latin typeface="Google Sans"/>
              </a:rPr>
              <a:t>the 100cc bike is cost-effective and reduces your overall expenses, </a:t>
            </a:r>
            <a:r>
              <a:rPr lang="en-US" sz="3100" b="0" i="0" dirty="0">
                <a:solidFill>
                  <a:srgbClr val="040C28"/>
                </a:solidFill>
                <a:effectLst/>
                <a:latin typeface="Google Sans"/>
              </a:rPr>
              <a:t>its performance is pretty average as it is best for daily commuters.</a:t>
            </a:r>
            <a:endParaRPr lang="en-US" dirty="0"/>
          </a:p>
        </p:txBody>
      </p:sp>
      <p:pic>
        <p:nvPicPr>
          <p:cNvPr id="4098" name="Picture 2" descr="Unique UD 100 2025 Price in Pakistan, Specs &amp; Images | PakWheels">
            <a:extLst>
              <a:ext uri="{FF2B5EF4-FFF2-40B4-BE49-F238E27FC236}">
                <a16:creationId xmlns:a16="http://schemas.microsoft.com/office/drawing/2014/main" id="{F9F59A44-A909-3E5A-52BD-C1787EB01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2458949"/>
            <a:ext cx="5188084" cy="3889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8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A9AB-F9AE-2A0F-398E-E0A02732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PHONES: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 mobile phone makes our lives easier. There are two types as: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8D597-3AC1-E751-313C-4CA0D1BD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93836"/>
            <a:ext cx="5157787" cy="132556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Traditional Phones : 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The telephone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very common device for communicating over a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distance.</a:t>
            </a: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Most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telephones are linked to each other by wires.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DA3C8-3DDD-B778-3991-6E939E079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1325563"/>
          </a:xfrm>
        </p:spPr>
        <p:txBody>
          <a:bodyPr>
            <a:normAutofit fontScale="85000" lnSpcReduction="20000"/>
          </a:bodyPr>
          <a:lstStyle/>
          <a:p>
            <a:pPr algn="ctr">
              <a:spcAft>
                <a:spcPts val="300"/>
              </a:spcAft>
            </a:pPr>
            <a:r>
              <a:rPr lang="en-US" dirty="0"/>
              <a:t>Smart Phones :</a:t>
            </a:r>
            <a:r>
              <a:rPr lang="en-US" b="0" dirty="0"/>
              <a:t> The benefits of smart phone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Sending and receiving emails, text, photographs and multimedia messages. Registering contacts. functions. Browsing the Internet using a mobile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browser.Playing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games.</a:t>
            </a:r>
          </a:p>
          <a:p>
            <a:endParaRPr lang="en-US" dirty="0"/>
          </a:p>
        </p:txBody>
      </p:sp>
      <p:pic>
        <p:nvPicPr>
          <p:cNvPr id="5122" name="Picture 2" descr="How Telephones Work | HowStuffWorks">
            <a:extLst>
              <a:ext uri="{FF2B5EF4-FFF2-40B4-BE49-F238E27FC236}">
                <a16:creationId xmlns:a16="http://schemas.microsoft.com/office/drawing/2014/main" id="{B1BF9995-4100-46F3-5ECC-752FA3F9AD1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02" y="3006726"/>
            <a:ext cx="4068665" cy="3228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w AI features in smartphones are reducing their dependence on the cloud">
            <a:extLst>
              <a:ext uri="{FF2B5EF4-FFF2-40B4-BE49-F238E27FC236}">
                <a16:creationId xmlns:a16="http://schemas.microsoft.com/office/drawing/2014/main" id="{40981488-1CC1-E579-D86E-282474E789E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805" y="3006725"/>
            <a:ext cx="4521978" cy="3228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6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8DA-914D-32AF-D858-759E2B0B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FLOWER:</a:t>
            </a:r>
            <a:r>
              <a:rPr lang="en-US" sz="3100" dirty="0" err="1">
                <a:solidFill>
                  <a:srgbClr val="040C28"/>
                </a:solidFill>
                <a:latin typeface="Google Sans"/>
              </a:rPr>
              <a:t>F</a:t>
            </a:r>
            <a:r>
              <a:rPr lang="en-US" sz="3100" b="0" i="0" dirty="0" err="1">
                <a:solidFill>
                  <a:srgbClr val="040C28"/>
                </a:solidFill>
                <a:effectLst/>
                <a:latin typeface="Google Sans"/>
              </a:rPr>
              <a:t>lowers</a:t>
            </a:r>
            <a:r>
              <a:rPr lang="en-US" sz="3100" b="0" i="0" dirty="0">
                <a:solidFill>
                  <a:srgbClr val="040C28"/>
                </a:solidFill>
                <a:effectLst/>
                <a:latin typeface="Google Sans"/>
              </a:rPr>
              <a:t> are an essential part of our lives.</a:t>
            </a:r>
            <a:r>
              <a:rPr lang="en-US" sz="31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r>
              <a:rPr lang="en-US" sz="3100" b="0" i="0" dirty="0">
                <a:solidFill>
                  <a:srgbClr val="040C28"/>
                </a:solidFill>
                <a:effectLst/>
                <a:latin typeface="Google Sans"/>
              </a:rPr>
              <a:t>They are responsible for bringing happiness in our lives and making our surrounding environment a prettier place to live in</a:t>
            </a:r>
            <a:endParaRPr lang="en-US" dirty="0"/>
          </a:p>
        </p:txBody>
      </p:sp>
      <p:pic>
        <p:nvPicPr>
          <p:cNvPr id="2050" name="Picture 2" descr="Discover the Secret Language of Flowers - The Home Depot">
            <a:extLst>
              <a:ext uri="{FF2B5EF4-FFF2-40B4-BE49-F238E27FC236}">
                <a16:creationId xmlns:a16="http://schemas.microsoft.com/office/drawing/2014/main" id="{E5F585EC-4C82-DEF0-BF77-5284ABD028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2301875"/>
            <a:ext cx="4351338" cy="435133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0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237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MUZAMMIL  BAIG LAB  NUMBER  #  10</vt:lpstr>
      <vt:lpstr>HORSE:The most beautiful and one of the strongest animals in the world to have been domesticated by human beings is a horse. They have been with human civilisation for thousands of years now. </vt:lpstr>
      <vt:lpstr>PICNIC PLACES : Picnics are the best ways to spend quality time with our family members. During picnics, we get to talk a lot to each other and play together. When we are on a family picnic, we start our journey to the picnic spot early in the morning.</vt:lpstr>
      <vt:lpstr>100cc UNIQUE BIKE : the 100cc bike is cost-effective and reduces your overall expenses, its performance is pretty average as it is best for daily commuters.</vt:lpstr>
      <vt:lpstr>MOBILE PHONES:A mobile phone makes our lives easier. There are two types as:</vt:lpstr>
      <vt:lpstr>FLOWER:Flowers are an essential part of our lives. They are responsible for bringing happiness in our lives and making our surrounding environment a prettier place to live 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MUZAMMIL  BAIG LAB  NUMBER  #  10</dc:title>
  <dc:creator>student</dc:creator>
  <cp:lastModifiedBy>Muzammil</cp:lastModifiedBy>
  <cp:revision>1</cp:revision>
  <dcterms:created xsi:type="dcterms:W3CDTF">2025-02-04T05:11:27Z</dcterms:created>
  <dcterms:modified xsi:type="dcterms:W3CDTF">2025-03-13T03:33:44Z</dcterms:modified>
</cp:coreProperties>
</file>