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E630-4C01-4FB4-808A-C4ADEEAC700A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277C-4E52-4D72-8FBF-F4444A429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E630-4C01-4FB4-808A-C4ADEEAC700A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277C-4E52-4D72-8FBF-F4444A429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E630-4C01-4FB4-808A-C4ADEEAC700A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277C-4E52-4D72-8FBF-F4444A429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E630-4C01-4FB4-808A-C4ADEEAC700A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277C-4E52-4D72-8FBF-F4444A429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E630-4C01-4FB4-808A-C4ADEEAC700A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277C-4E52-4D72-8FBF-F4444A429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E630-4C01-4FB4-808A-C4ADEEAC700A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277C-4E52-4D72-8FBF-F4444A429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E630-4C01-4FB4-808A-C4ADEEAC700A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277C-4E52-4D72-8FBF-F4444A429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E630-4C01-4FB4-808A-C4ADEEAC700A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277C-4E52-4D72-8FBF-F4444A429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E630-4C01-4FB4-808A-C4ADEEAC700A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277C-4E52-4D72-8FBF-F4444A429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E630-4C01-4FB4-808A-C4ADEEAC700A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277C-4E52-4D72-8FBF-F4444A429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E630-4C01-4FB4-808A-C4ADEEAC700A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277C-4E52-4D72-8FBF-F4444A429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AE630-4C01-4FB4-808A-C4ADEEAC700A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0277C-4E52-4D72-8FBF-F4444A429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905000"/>
            <a:ext cx="7010400" cy="187743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b="1" u="sng" dirty="0" smtClean="0"/>
              <a:t>OHMS LAW</a:t>
            </a:r>
          </a:p>
          <a:p>
            <a:pPr algn="ctr"/>
            <a:r>
              <a:rPr lang="en-US" sz="4400" b="1" u="sng" dirty="0" smtClean="0"/>
              <a:t>FORMULAS ,  ( V , I , R ,  P )</a:t>
            </a:r>
            <a:endParaRPr lang="en-US" sz="4400" b="1" u="sng" dirty="0"/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power triangle"/>
          <p:cNvSpPr>
            <a:spLocks noChangeAspect="1" noChangeArrowheads="1"/>
          </p:cNvSpPr>
          <p:nvPr/>
        </p:nvSpPr>
        <p:spPr bwMode="auto">
          <a:xfrm>
            <a:off x="0" y="15875"/>
            <a:ext cx="1838325" cy="1485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power triangle"/>
          <p:cNvSpPr>
            <a:spLocks noChangeAspect="1" noChangeArrowheads="1"/>
          </p:cNvSpPr>
          <p:nvPr/>
        </p:nvSpPr>
        <p:spPr bwMode="auto">
          <a:xfrm>
            <a:off x="0" y="15875"/>
            <a:ext cx="1838325" cy="1485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ohms law matri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4" descr="Ohm's Law - A Comprehensive Guide with Visual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33400"/>
            <a:ext cx="7467600" cy="5029200"/>
          </a:xfrm>
          <a:prstGeom prst="rect">
            <a:avLst/>
          </a:prstGeom>
          <a:ln w="190500" cap="sq">
            <a:solidFill>
              <a:srgbClr val="7030A0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extBox 5"/>
          <p:cNvSpPr txBox="1"/>
          <p:nvPr/>
        </p:nvSpPr>
        <p:spPr>
          <a:xfrm>
            <a:off x="609600" y="6172200"/>
            <a:ext cx="7696200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CIT ,1</a:t>
            </a:r>
            <a:r>
              <a:rPr lang="en-US" baseline="30000" dirty="0" smtClean="0"/>
              <a:t>st</a:t>
            </a:r>
            <a:r>
              <a:rPr lang="en-US" dirty="0" smtClean="0"/>
              <a:t> Year                                                                                              CIT-134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Tutorial and Power in Electrical Circui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0" name="Picture 4" descr="Remembering OHM's Law - MOD WIGGL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57200"/>
            <a:ext cx="8077200" cy="5257800"/>
          </a:xfrm>
          <a:prstGeom prst="rect">
            <a:avLst/>
          </a:prstGeom>
          <a:ln w="228600" cap="sq" cmpd="thickThin">
            <a:solidFill>
              <a:srgbClr val="FFFF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Rectangle 4"/>
          <p:cNvSpPr/>
          <p:nvPr/>
        </p:nvSpPr>
        <p:spPr>
          <a:xfrm>
            <a:off x="609600" y="6019800"/>
            <a:ext cx="8153400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CIT ,1</a:t>
            </a:r>
            <a:r>
              <a:rPr lang="en-US" baseline="30000" dirty="0" smtClean="0"/>
              <a:t>st</a:t>
            </a:r>
            <a:r>
              <a:rPr lang="en-US" dirty="0" smtClean="0"/>
              <a:t> Year                                                                                              CIT-134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Ohms Law Tutorial and Power in Electrical Circui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838200"/>
            <a:ext cx="3657600" cy="3886200"/>
          </a:xfrm>
          <a:prstGeom prst="rect">
            <a:avLst/>
          </a:prstGeom>
          <a:ln w="228600" cap="sq" cmpd="thickThin">
            <a:solidFill>
              <a:srgbClr val="FFFF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5364" name="Picture 4" descr="Ohms Law Tutorial and Power in Electrical Circui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838200"/>
            <a:ext cx="3581400" cy="3895725"/>
          </a:xfrm>
          <a:prstGeom prst="rect">
            <a:avLst/>
          </a:prstGeom>
          <a:ln w="228600" cap="sq" cmpd="thickThin">
            <a:solidFill>
              <a:srgbClr val="FFFF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Box 3"/>
          <p:cNvSpPr txBox="1"/>
          <p:nvPr/>
        </p:nvSpPr>
        <p:spPr>
          <a:xfrm>
            <a:off x="609600" y="6324600"/>
            <a:ext cx="8001000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CIT ,1</a:t>
            </a:r>
            <a:r>
              <a:rPr lang="en-US" baseline="30000" dirty="0" smtClean="0"/>
              <a:t>st</a:t>
            </a:r>
            <a:r>
              <a:rPr lang="en-US" dirty="0" smtClean="0"/>
              <a:t> Year                                                                                              CIT-134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Ohm's Law Magic Triangle"/>
          <p:cNvPicPr>
            <a:picLocks noChangeAspect="1" noChangeArrowheads="1"/>
          </p:cNvPicPr>
          <p:nvPr/>
        </p:nvPicPr>
        <p:blipFill>
          <a:blip r:embed="rId2" cstate="print"/>
          <a:srcRect l="24708" t="2433" r="24068" b="1604"/>
          <a:stretch>
            <a:fillRect/>
          </a:stretch>
        </p:blipFill>
        <p:spPr bwMode="auto">
          <a:xfrm>
            <a:off x="990600" y="228600"/>
            <a:ext cx="3352800" cy="4114800"/>
          </a:xfrm>
          <a:prstGeom prst="rect">
            <a:avLst/>
          </a:prstGeom>
          <a:ln w="228600" cap="sq" cmpd="thickThin">
            <a:solidFill>
              <a:srgbClr val="FFFF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6388" name="Picture 4" descr="Power Triangle"/>
          <p:cNvPicPr>
            <a:picLocks noChangeAspect="1" noChangeArrowheads="1"/>
          </p:cNvPicPr>
          <p:nvPr/>
        </p:nvPicPr>
        <p:blipFill>
          <a:blip r:embed="rId3" cstate="print"/>
          <a:srcRect l="25280" t="3922" r="22880"/>
          <a:stretch>
            <a:fillRect/>
          </a:stretch>
        </p:blipFill>
        <p:spPr bwMode="auto">
          <a:xfrm>
            <a:off x="4876800" y="228600"/>
            <a:ext cx="3352800" cy="4114800"/>
          </a:xfrm>
          <a:prstGeom prst="rect">
            <a:avLst/>
          </a:prstGeom>
          <a:ln w="228600" cap="sq" cmpd="thickThin">
            <a:solidFill>
              <a:srgbClr val="FFFF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/>
          <p:cNvSpPr txBox="1"/>
          <p:nvPr/>
        </p:nvSpPr>
        <p:spPr>
          <a:xfrm>
            <a:off x="838200" y="62484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6400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5943600"/>
            <a:ext cx="8001000" cy="381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CIT ,1</a:t>
            </a:r>
            <a:r>
              <a:rPr lang="en-US" baseline="30000" dirty="0" smtClean="0"/>
              <a:t>st</a:t>
            </a:r>
            <a:r>
              <a:rPr lang="en-US" dirty="0" smtClean="0"/>
              <a:t> Year                                                                                              CIT-134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Ohm's Law Formula"/>
          <p:cNvPicPr>
            <a:picLocks noChangeAspect="1" noChangeArrowheads="1"/>
          </p:cNvPicPr>
          <p:nvPr/>
        </p:nvPicPr>
        <p:blipFill>
          <a:blip r:embed="rId2" cstate="print"/>
          <a:srcRect t="8649" r="800"/>
          <a:stretch>
            <a:fillRect/>
          </a:stretch>
        </p:blipFill>
        <p:spPr bwMode="auto">
          <a:xfrm>
            <a:off x="685800" y="914400"/>
            <a:ext cx="8001000" cy="4829175"/>
          </a:xfrm>
          <a:prstGeom prst="rect">
            <a:avLst/>
          </a:prstGeom>
          <a:ln w="190500" cap="sq">
            <a:solidFill>
              <a:srgbClr val="FF0000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TextBox 2"/>
          <p:cNvSpPr txBox="1"/>
          <p:nvPr/>
        </p:nvSpPr>
        <p:spPr>
          <a:xfrm>
            <a:off x="685800" y="6248400"/>
            <a:ext cx="8001000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CIT ,1</a:t>
            </a:r>
            <a:r>
              <a:rPr lang="en-US" baseline="30000" dirty="0" smtClean="0"/>
              <a:t>st</a:t>
            </a:r>
            <a:r>
              <a:rPr lang="en-US" dirty="0" smtClean="0"/>
              <a:t> Year                                                                                              CIT-134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38</Words>
  <Application>Microsoft Office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xp11</dc:creator>
  <cp:lastModifiedBy>xp11</cp:lastModifiedBy>
  <cp:revision>11</cp:revision>
  <dcterms:created xsi:type="dcterms:W3CDTF">2025-03-03T16:18:14Z</dcterms:created>
  <dcterms:modified xsi:type="dcterms:W3CDTF">2025-03-06T15:41:33Z</dcterms:modified>
</cp:coreProperties>
</file>