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2" r:id="rId2"/>
    <p:sldId id="270" r:id="rId3"/>
    <p:sldId id="263" r:id="rId4"/>
    <p:sldId id="266" r:id="rId5"/>
    <p:sldId id="264" r:id="rId6"/>
    <p:sldId id="265" r:id="rId7"/>
    <p:sldId id="267" r:id="rId8"/>
    <p:sldId id="271" r:id="rId9"/>
    <p:sldId id="274" r:id="rId10"/>
    <p:sldId id="272" r:id="rId11"/>
    <p:sldId id="273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CF0B499-A900-4CA3-82EE-A1CE85438E58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B592803-47B5-4452-AB8F-CA45E47352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F0B499-A900-4CA3-82EE-A1CE85438E58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592803-47B5-4452-AB8F-CA45E4735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F0B499-A900-4CA3-82EE-A1CE85438E58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592803-47B5-4452-AB8F-CA45E4735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F0B499-A900-4CA3-82EE-A1CE85438E58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592803-47B5-4452-AB8F-CA45E4735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CF0B499-A900-4CA3-82EE-A1CE85438E58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B592803-47B5-4452-AB8F-CA45E47352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F0B499-A900-4CA3-82EE-A1CE85438E58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B592803-47B5-4452-AB8F-CA45E47352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F0B499-A900-4CA3-82EE-A1CE85438E58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B592803-47B5-4452-AB8F-CA45E4735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F0B499-A900-4CA3-82EE-A1CE85438E58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592803-47B5-4452-AB8F-CA45E47352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F0B499-A900-4CA3-82EE-A1CE85438E58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592803-47B5-4452-AB8F-CA45E4735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CF0B499-A900-4CA3-82EE-A1CE85438E58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B592803-47B5-4452-AB8F-CA45E47352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CF0B499-A900-4CA3-82EE-A1CE85438E58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B592803-47B5-4452-AB8F-CA45E47352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CF0B499-A900-4CA3-82EE-A1CE85438E58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B592803-47B5-4452-AB8F-CA45E47352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PN Junction Theory for Semiconductor Diodes | Electrical A2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6629400" cy="35814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accent5">
                <a:lumMod val="40000"/>
                <a:lumOff val="60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57200" y="6096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CIT, 1 Yr.                                                                                             CIT – 134.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2286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FFC000"/>
                </a:solidFill>
              </a:rPr>
              <a:t>P- N DIODE</a:t>
            </a:r>
            <a:endParaRPr lang="en-US" sz="2800" b="1" u="sng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x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62" y="1009650"/>
            <a:ext cx="8143875" cy="4838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533400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During Positive Half  Cycle</a:t>
            </a:r>
            <a:endParaRPr lang="en-US" sz="2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6096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CIT, 1 Yr.                                                                                             CIT – 134.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xx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7675" y="1066800"/>
            <a:ext cx="8248650" cy="472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6096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During </a:t>
            </a:r>
            <a:r>
              <a:rPr lang="en-US" sz="2400" b="1" u="sng" dirty="0" smtClean="0"/>
              <a:t>Negative</a:t>
            </a:r>
            <a:r>
              <a:rPr lang="en-US" sz="2000" b="1" u="sng" dirty="0" smtClean="0"/>
              <a:t> Half  Cycle</a:t>
            </a:r>
            <a:endParaRPr lang="en-US" sz="2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1722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CIT, 1 Yr.                                                                                             CIT – 134.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ll Wave Rectifier - Circuit Fe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66800"/>
            <a:ext cx="6629400" cy="4495800"/>
          </a:xfrm>
          <a:prstGeom prst="rect">
            <a:avLst/>
          </a:prstGeom>
          <a:ln w="2286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extBox 2"/>
          <p:cNvSpPr txBox="1"/>
          <p:nvPr/>
        </p:nvSpPr>
        <p:spPr>
          <a:xfrm>
            <a:off x="685800" y="6248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CIT, 1 Yr.                                                                                             CIT – 134.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xp11\Desktop\GIF\M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1"/>
            <a:ext cx="7772400" cy="4876800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914400" y="62484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CIT, 1 Yr.                                                                                             CIT – 134.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PN Junction Diode - The Amazing World of Electronic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14400"/>
            <a:ext cx="7696200" cy="4800600"/>
          </a:xfrm>
          <a:prstGeom prst="rect">
            <a:avLst/>
          </a:prstGeom>
          <a:ln w="190500" cap="sq">
            <a:solidFill>
              <a:srgbClr val="FF0000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extBox 2"/>
          <p:cNvSpPr txBox="1"/>
          <p:nvPr/>
        </p:nvSpPr>
        <p:spPr>
          <a:xfrm>
            <a:off x="609600" y="59436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CIT, 1 Yr.                                                                                             CIT – 134.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3048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FFC000"/>
                </a:solidFill>
              </a:rPr>
              <a:t>DIODE </a:t>
            </a:r>
            <a:r>
              <a:rPr lang="en-US" sz="2400" b="1" u="sng" dirty="0" smtClean="0">
                <a:solidFill>
                  <a:srgbClr val="FFC000"/>
                </a:solidFill>
              </a:rPr>
              <a:t>CHARECTERISTIC</a:t>
            </a:r>
            <a:r>
              <a:rPr lang="en-US" sz="2800" b="1" u="sng" dirty="0" smtClean="0">
                <a:solidFill>
                  <a:srgbClr val="FFC000"/>
                </a:solidFill>
              </a:rPr>
              <a:t> CURVE.</a:t>
            </a:r>
            <a:endParaRPr lang="en-US" sz="2800" b="1" u="sng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V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762001"/>
            <a:ext cx="7696200" cy="4881562"/>
          </a:xfrm>
          <a:prstGeom prst="rect">
            <a:avLst/>
          </a:prstGeom>
          <a:ln w="88900" cap="sq" cmpd="thickThin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extBox 2"/>
          <p:cNvSpPr txBox="1"/>
          <p:nvPr/>
        </p:nvSpPr>
        <p:spPr>
          <a:xfrm>
            <a:off x="533400" y="6248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CIT, 1 Yr.                                                                                             CIT – 134.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867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CIT, 1 Yr.                                                                                             CIT </a:t>
            </a:r>
            <a:r>
              <a:rPr lang="en-US" smtClean="0"/>
              <a:t>–134.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7620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n>
                  <a:solidFill>
                    <a:srgbClr val="FFC000"/>
                  </a:solidFill>
                </a:ln>
              </a:rPr>
              <a:t>HALF WAVE  RECTIFICATION</a:t>
            </a:r>
            <a:endParaRPr lang="en-US" sz="2400" b="1" u="sng" dirty="0">
              <a:ln>
                <a:solidFill>
                  <a:srgbClr val="FFC000"/>
                </a:solidFill>
              </a:ln>
            </a:endParaRPr>
          </a:p>
        </p:txBody>
      </p:sp>
      <p:pic>
        <p:nvPicPr>
          <p:cNvPr id="7" name="Picture 6" descr="halfwav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828800"/>
            <a:ext cx="6934200" cy="3276600"/>
          </a:xfrm>
          <a:prstGeom prst="rect">
            <a:avLst/>
          </a:prstGeom>
          <a:ln w="190500" cap="sq">
            <a:solidFill>
              <a:srgbClr val="FF0000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idge-Rectifier-Working-Animati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981200"/>
            <a:ext cx="6629400" cy="3165929"/>
          </a:xfrm>
          <a:prstGeom prst="rect">
            <a:avLst/>
          </a:prstGeom>
          <a:ln w="190500" cap="sq">
            <a:solidFill>
              <a:srgbClr val="FF0000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/>
          <p:cNvSpPr txBox="1"/>
          <p:nvPr/>
        </p:nvSpPr>
        <p:spPr>
          <a:xfrm>
            <a:off x="1676400" y="9906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ln>
                  <a:solidFill>
                    <a:srgbClr val="FFC000"/>
                  </a:solidFill>
                </a:ln>
              </a:rPr>
              <a:t>FULL WAVE RECTIFICATION</a:t>
            </a:r>
            <a:endParaRPr lang="en-US" sz="2800" b="1" u="sng" dirty="0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5867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CIT, 1 Yr.                                                                                             CIT – 134.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63246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CIT, 1 Yr.                                                                                             CIT – 134.</a:t>
            </a:r>
            <a:endParaRPr lang="en-US" dirty="0"/>
          </a:p>
        </p:txBody>
      </p:sp>
      <p:pic>
        <p:nvPicPr>
          <p:cNvPr id="4" name="Picture 3" descr="z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946380"/>
            <a:ext cx="8458200" cy="49652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4572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During Positive Half  Cycle</a:t>
            </a:r>
            <a:endParaRPr lang="en-US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z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047263"/>
            <a:ext cx="8382000" cy="47634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5334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During </a:t>
            </a:r>
            <a:r>
              <a:rPr lang="en-US" sz="2800" b="1" u="sng" dirty="0" smtClean="0"/>
              <a:t>Negative</a:t>
            </a:r>
            <a:r>
              <a:rPr lang="en-US" sz="2400" b="1" u="sng" dirty="0" smtClean="0"/>
              <a:t> Half  Cycle</a:t>
            </a:r>
            <a:endParaRPr lang="en-US" sz="2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096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CIT, 1 Yr.                                                                                             CIT – 134.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Center Tapped Full Wave Rectifier Ope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Center Tapped Full Wave Rectifier Ope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Center Tapped Full Wave Rectifier Ope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▶️ Center Tapped Full Wave Rectifier Principle - Inst Too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7086600" cy="4267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371600" y="5334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Center tapped full-wave rectifier</a:t>
            </a:r>
            <a:endParaRPr lang="en-US" sz="24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6096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CIT, 1 Yr.                                                                                             CIT – 134.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249</TotalTime>
  <Words>141</Words>
  <Application>Microsoft Office PowerPoint</Application>
  <PresentationFormat>On-screen Show (4:3)</PresentationFormat>
  <Paragraphs>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Foundry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xp11</dc:creator>
  <cp:lastModifiedBy>xp11</cp:lastModifiedBy>
  <cp:revision>44</cp:revision>
  <dcterms:created xsi:type="dcterms:W3CDTF">2025-01-19T06:05:29Z</dcterms:created>
  <dcterms:modified xsi:type="dcterms:W3CDTF">2025-03-03T15:44:12Z</dcterms:modified>
</cp:coreProperties>
</file>