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  <p:sldId id="266" r:id="rId12"/>
    <p:sldId id="267" r:id="rId13"/>
    <p:sldId id="268" r:id="rId14"/>
    <p:sldId id="28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CD9869D-109E-4464-BA03-D90E875918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D2854C6-2C59-47D8-89D1-2DEDDE6B149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869D-109E-4464-BA03-D90E875918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54C6-2C59-47D8-89D1-2DEDDE6B1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869D-109E-4464-BA03-D90E875918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54C6-2C59-47D8-89D1-2DEDDE6B1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869D-109E-4464-BA03-D90E875918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54C6-2C59-47D8-89D1-2DEDDE6B1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869D-109E-4464-BA03-D90E875918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54C6-2C59-47D8-89D1-2DEDDE6B1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869D-109E-4464-BA03-D90E875918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54C6-2C59-47D8-89D1-2DEDDE6B14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869D-109E-4464-BA03-D90E875918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54C6-2C59-47D8-89D1-2DEDDE6B1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869D-109E-4464-BA03-D90E875918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54C6-2C59-47D8-89D1-2DEDDE6B1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869D-109E-4464-BA03-D90E875918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54C6-2C59-47D8-89D1-2DEDDE6B1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869D-109E-4464-BA03-D90E875918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54C6-2C59-47D8-89D1-2DEDDE6B149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869D-109E-4464-BA03-D90E875918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54C6-2C59-47D8-89D1-2DEDDE6B1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CD9869D-109E-4464-BA03-D90E875918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D2854C6-2C59-47D8-89D1-2DEDDE6B14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 smtClean="0"/>
              <a:t>Calculator</a:t>
            </a:r>
            <a:r>
              <a:rPr lang="fr-CA" dirty="0" smtClean="0"/>
              <a:t>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The « </a:t>
            </a:r>
            <a:r>
              <a:rPr lang="fr-CA" dirty="0" err="1" smtClean="0"/>
              <a:t>Huh</a:t>
            </a:r>
            <a:r>
              <a:rPr lang="fr-CA" dirty="0" smtClean="0"/>
              <a:t>? », « </a:t>
            </a:r>
            <a:r>
              <a:rPr lang="fr-CA" dirty="0" err="1" smtClean="0"/>
              <a:t>What</a:t>
            </a:r>
            <a:r>
              <a:rPr lang="fr-CA" dirty="0" smtClean="0"/>
              <a:t>? », « </a:t>
            </a:r>
            <a:r>
              <a:rPr lang="fr-CA" dirty="0" err="1" smtClean="0"/>
              <a:t>Where</a:t>
            </a:r>
            <a:r>
              <a:rPr lang="fr-CA" dirty="0" smtClean="0"/>
              <a:t>?» and « How the </a:t>
            </a:r>
            <a:r>
              <a:rPr lang="fr-CA" dirty="0" err="1" smtClean="0"/>
              <a:t>hell</a:t>
            </a:r>
            <a:r>
              <a:rPr lang="fr-CA" dirty="0" smtClean="0"/>
              <a:t>?! »</a:t>
            </a:r>
          </a:p>
          <a:p>
            <a:pPr algn="ctr"/>
            <a:endParaRPr lang="fr-CA" sz="1100" dirty="0" smtClean="0"/>
          </a:p>
          <a:p>
            <a:pPr algn="ctr"/>
            <a:r>
              <a:rPr lang="fr-CA" sz="1100" dirty="0" smtClean="0"/>
              <a:t>Joshua Racz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10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err="1" smtClean="0"/>
              <a:t>Deployment</a:t>
            </a:r>
            <a:r>
              <a:rPr lang="fr-CA" dirty="0" smtClean="0"/>
              <a:t> – </a:t>
            </a:r>
            <a:r>
              <a:rPr lang="fr-CA" dirty="0" err="1" smtClean="0"/>
              <a:t>Step</a:t>
            </a:r>
            <a:r>
              <a:rPr lang="fr-CA" dirty="0" smtClean="0"/>
              <a:t> by </a:t>
            </a:r>
            <a:r>
              <a:rPr lang="fr-CA" dirty="0" err="1" smtClean="0"/>
              <a:t>Step</a:t>
            </a:r>
            <a:r>
              <a:rPr lang="fr-CA" dirty="0" smtClean="0"/>
              <a:t> (</a:t>
            </a:r>
            <a:r>
              <a:rPr lang="fr-CA" dirty="0" err="1" smtClean="0"/>
              <a:t>developer</a:t>
            </a:r>
            <a:r>
              <a:rPr lang="fr-CA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 smtClean="0"/>
              <a:t>1. Check Changes Made</a:t>
            </a:r>
          </a:p>
          <a:p>
            <a:endParaRPr lang="fr-CA" dirty="0"/>
          </a:p>
          <a:p>
            <a:r>
              <a:rPr lang="fr-CA" dirty="0" smtClean="0"/>
              <a:t>2. Commit changes</a:t>
            </a:r>
          </a:p>
          <a:p>
            <a:endParaRPr lang="fr-CA" dirty="0"/>
          </a:p>
          <a:p>
            <a:r>
              <a:rPr lang="fr-CA" dirty="0" smtClean="0"/>
              <a:t>3. Push to </a:t>
            </a:r>
            <a:r>
              <a:rPr lang="fr-CA" dirty="0" err="1" smtClean="0"/>
              <a:t>GitHub</a:t>
            </a:r>
            <a:r>
              <a:rPr lang="fr-CA" dirty="0" smtClean="0"/>
              <a:t> Topic Branch (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created</a:t>
            </a:r>
            <a:r>
              <a:rPr lang="fr-CA" dirty="0" smtClean="0"/>
              <a:t> </a:t>
            </a:r>
            <a:r>
              <a:rPr lang="fr-CA" dirty="0" err="1" smtClean="0"/>
              <a:t>branch</a:t>
            </a:r>
            <a:r>
              <a:rPr lang="fr-CA" dirty="0" smtClean="0"/>
              <a:t>)</a:t>
            </a:r>
          </a:p>
          <a:p>
            <a:endParaRPr lang="fr-CA" dirty="0"/>
          </a:p>
          <a:p>
            <a:r>
              <a:rPr lang="fr-CA" dirty="0" err="1" smtClean="0"/>
              <a:t>Create</a:t>
            </a:r>
            <a:r>
              <a:rPr lang="fr-CA" dirty="0" smtClean="0"/>
              <a:t> Pull </a:t>
            </a:r>
            <a:r>
              <a:rPr lang="fr-CA" dirty="0" err="1" smtClean="0"/>
              <a:t>Request</a:t>
            </a:r>
            <a:endParaRPr lang="fr-CA" dirty="0" smtClean="0"/>
          </a:p>
          <a:p>
            <a:pPr marL="68580" indent="0">
              <a:buNone/>
            </a:pPr>
            <a:r>
              <a:rPr lang="fr-CA" dirty="0" smtClean="0"/>
              <a:t>	(via </a:t>
            </a:r>
            <a:r>
              <a:rPr lang="fr-CA" dirty="0" err="1" smtClean="0"/>
              <a:t>github</a:t>
            </a:r>
            <a:r>
              <a:rPr lang="fr-CA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3600"/>
            <a:ext cx="40386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3509962"/>
            <a:ext cx="4038601" cy="29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4114800"/>
            <a:ext cx="4038601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3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err="1" smtClean="0"/>
              <a:t>Deployment</a:t>
            </a:r>
            <a:r>
              <a:rPr lang="fr-CA" dirty="0" smtClean="0"/>
              <a:t> – </a:t>
            </a:r>
            <a:r>
              <a:rPr lang="fr-CA" dirty="0" err="1" smtClean="0"/>
              <a:t>Step</a:t>
            </a:r>
            <a:r>
              <a:rPr lang="fr-CA" dirty="0" smtClean="0"/>
              <a:t> by </a:t>
            </a:r>
            <a:r>
              <a:rPr lang="fr-CA" dirty="0" err="1" smtClean="0"/>
              <a:t>Step</a:t>
            </a:r>
            <a:r>
              <a:rPr lang="fr-CA" dirty="0" smtClean="0"/>
              <a:t> (</a:t>
            </a:r>
            <a:r>
              <a:rPr lang="fr-CA" dirty="0" err="1" smtClean="0"/>
              <a:t>Deployer</a:t>
            </a:r>
            <a:r>
              <a:rPr lang="fr-CA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Code </a:t>
            </a:r>
            <a:r>
              <a:rPr lang="fr-CA" dirty="0" err="1" smtClean="0"/>
              <a:t>Reviews</a:t>
            </a:r>
            <a:endParaRPr lang="fr-CA" dirty="0" smtClean="0"/>
          </a:p>
          <a:p>
            <a:pPr lvl="1"/>
            <a:r>
              <a:rPr lang="fr-CA" dirty="0" err="1" smtClean="0"/>
              <a:t>Make</a:t>
            </a:r>
            <a:r>
              <a:rPr lang="fr-CA" dirty="0" smtClean="0"/>
              <a:t> sure code </a:t>
            </a:r>
            <a:r>
              <a:rPr lang="fr-CA" dirty="0" err="1" smtClean="0"/>
              <a:t>is</a:t>
            </a:r>
            <a:r>
              <a:rPr lang="fr-CA" dirty="0"/>
              <a:t> </a:t>
            </a:r>
            <a:r>
              <a:rPr lang="fr-CA" dirty="0" err="1" smtClean="0"/>
              <a:t>factored</a:t>
            </a:r>
            <a:r>
              <a:rPr lang="fr-CA" dirty="0" smtClean="0"/>
              <a:t> and </a:t>
            </a:r>
            <a:r>
              <a:rPr lang="fr-CA" dirty="0" err="1" smtClean="0"/>
              <a:t>formatted</a:t>
            </a:r>
            <a:r>
              <a:rPr lang="fr-CA" dirty="0" smtClean="0"/>
              <a:t> by team standards and </a:t>
            </a:r>
            <a:r>
              <a:rPr lang="fr-CA" dirty="0" err="1" smtClean="0"/>
              <a:t>returns</a:t>
            </a:r>
            <a:r>
              <a:rPr lang="fr-CA" dirty="0" smtClean="0"/>
              <a:t> no </a:t>
            </a:r>
            <a:r>
              <a:rPr lang="fr-CA" dirty="0" err="1" smtClean="0"/>
              <a:t>errors</a:t>
            </a:r>
            <a:endParaRPr lang="fr-CA" dirty="0" smtClean="0"/>
          </a:p>
          <a:p>
            <a:pPr lvl="1"/>
            <a:r>
              <a:rPr lang="fr-CA" dirty="0" err="1" smtClean="0"/>
              <a:t>Merges</a:t>
            </a:r>
            <a:r>
              <a:rPr lang="fr-CA" dirty="0" smtClean="0"/>
              <a:t> code to master </a:t>
            </a:r>
            <a:r>
              <a:rPr lang="fr-CA" dirty="0" err="1" smtClean="0"/>
              <a:t>branch</a:t>
            </a:r>
            <a:r>
              <a:rPr lang="fr-CA" dirty="0" smtClean="0"/>
              <a:t> and </a:t>
            </a:r>
            <a:r>
              <a:rPr lang="fr-CA" dirty="0" err="1" smtClean="0"/>
              <a:t>settles</a:t>
            </a:r>
            <a:r>
              <a:rPr lang="fr-CA" dirty="0" smtClean="0"/>
              <a:t> </a:t>
            </a:r>
            <a:r>
              <a:rPr lang="fr-CA" dirty="0" err="1" smtClean="0"/>
              <a:t>any</a:t>
            </a:r>
            <a:r>
              <a:rPr lang="fr-CA" dirty="0" smtClean="0"/>
              <a:t> code </a:t>
            </a:r>
            <a:r>
              <a:rPr lang="fr-CA" dirty="0" err="1" smtClean="0"/>
              <a:t>conflicts</a:t>
            </a:r>
            <a:endParaRPr lang="fr-CA" dirty="0" smtClean="0"/>
          </a:p>
          <a:p>
            <a:r>
              <a:rPr lang="fr-CA" dirty="0" err="1" smtClean="0"/>
              <a:t>Pushes</a:t>
            </a:r>
            <a:r>
              <a:rPr lang="fr-CA" dirty="0" smtClean="0"/>
              <a:t> new code to </a:t>
            </a:r>
            <a:r>
              <a:rPr lang="fr-CA" dirty="0" err="1" smtClean="0"/>
              <a:t>Heroku-dev</a:t>
            </a:r>
            <a:r>
              <a:rPr lang="fr-CA" dirty="0" smtClean="0"/>
              <a:t> (CalcV2 </a:t>
            </a:r>
            <a:r>
              <a:rPr lang="fr-CA" dirty="0" err="1" smtClean="0"/>
              <a:t>Sandbox</a:t>
            </a:r>
            <a:r>
              <a:rPr lang="fr-CA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err="1" smtClean="0"/>
              <a:t>Deployment</a:t>
            </a:r>
            <a:r>
              <a:rPr lang="fr-CA" dirty="0" smtClean="0"/>
              <a:t> – </a:t>
            </a:r>
            <a:r>
              <a:rPr lang="fr-CA" dirty="0" err="1" smtClean="0"/>
              <a:t>Step</a:t>
            </a:r>
            <a:r>
              <a:rPr lang="fr-CA" dirty="0" smtClean="0"/>
              <a:t> by </a:t>
            </a:r>
            <a:r>
              <a:rPr lang="fr-CA" dirty="0" err="1" smtClean="0"/>
              <a:t>Step</a:t>
            </a:r>
            <a:r>
              <a:rPr lang="fr-CA" dirty="0" smtClean="0"/>
              <a:t> (</a:t>
            </a:r>
            <a:r>
              <a:rPr lang="fr-CA" dirty="0" err="1" smtClean="0"/>
              <a:t>Deployer</a:t>
            </a:r>
            <a:r>
              <a:rPr lang="fr-CA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Notifies Business System </a:t>
            </a:r>
            <a:r>
              <a:rPr lang="fr-CA" dirty="0" err="1" smtClean="0"/>
              <a:t>Analysts</a:t>
            </a:r>
            <a:r>
              <a:rPr lang="fr-CA" dirty="0" smtClean="0"/>
              <a:t> </a:t>
            </a:r>
            <a:r>
              <a:rPr lang="fr-CA" dirty="0" err="1" smtClean="0"/>
              <a:t>that</a:t>
            </a:r>
            <a:r>
              <a:rPr lang="fr-CA" dirty="0" smtClean="0"/>
              <a:t> new code </a:t>
            </a:r>
            <a:r>
              <a:rPr lang="fr-CA" dirty="0" err="1" smtClean="0"/>
              <a:t>is</a:t>
            </a:r>
            <a:r>
              <a:rPr lang="fr-CA" dirty="0" smtClean="0"/>
              <a:t> up for </a:t>
            </a:r>
            <a:r>
              <a:rPr lang="fr-CA" dirty="0" err="1" smtClean="0"/>
              <a:t>testing</a:t>
            </a:r>
            <a:r>
              <a:rPr lang="fr-CA" dirty="0" smtClean="0"/>
              <a:t> on CalcV2 </a:t>
            </a:r>
            <a:r>
              <a:rPr lang="fr-CA" dirty="0" err="1" smtClean="0"/>
              <a:t>Sandbox</a:t>
            </a:r>
            <a:endParaRPr lang="fr-CA" dirty="0" smtClean="0"/>
          </a:p>
          <a:p>
            <a:r>
              <a:rPr lang="fr-CA" dirty="0" err="1" smtClean="0"/>
              <a:t>Waits</a:t>
            </a:r>
            <a:r>
              <a:rPr lang="fr-CA" dirty="0" smtClean="0"/>
              <a:t> for </a:t>
            </a:r>
            <a:r>
              <a:rPr lang="fr-CA" dirty="0" err="1" smtClean="0"/>
              <a:t>testing</a:t>
            </a:r>
            <a:r>
              <a:rPr lang="fr-CA" dirty="0" smtClean="0"/>
              <a:t> to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completed</a:t>
            </a:r>
            <a:endParaRPr lang="fr-CA" dirty="0" smtClean="0"/>
          </a:p>
          <a:p>
            <a:pPr lvl="1"/>
            <a:r>
              <a:rPr lang="fr-CA" dirty="0" smtClean="0"/>
              <a:t>If </a:t>
            </a:r>
            <a:r>
              <a:rPr lang="fr-CA" dirty="0" err="1" smtClean="0"/>
              <a:t>succeeded</a:t>
            </a:r>
            <a:r>
              <a:rPr lang="fr-CA" dirty="0" smtClean="0"/>
              <a:t>, </a:t>
            </a:r>
            <a:r>
              <a:rPr lang="fr-CA" dirty="0" err="1" smtClean="0"/>
              <a:t>deploys</a:t>
            </a:r>
            <a:r>
              <a:rPr lang="fr-CA" dirty="0" smtClean="0"/>
              <a:t> to CODA and for </a:t>
            </a:r>
            <a:r>
              <a:rPr lang="fr-CA" dirty="0" err="1" smtClean="0"/>
              <a:t>testing</a:t>
            </a:r>
            <a:r>
              <a:rPr lang="fr-CA" dirty="0" smtClean="0"/>
              <a:t> and </a:t>
            </a:r>
            <a:r>
              <a:rPr lang="fr-CA" dirty="0" err="1" smtClean="0"/>
              <a:t>later</a:t>
            </a:r>
            <a:r>
              <a:rPr lang="fr-CA" dirty="0" smtClean="0"/>
              <a:t> Production</a:t>
            </a:r>
          </a:p>
          <a:p>
            <a:pPr lvl="1"/>
            <a:r>
              <a:rPr lang="fr-CA" dirty="0" smtClean="0"/>
              <a:t>If </a:t>
            </a:r>
            <a:r>
              <a:rPr lang="fr-CA" dirty="0" err="1" smtClean="0"/>
              <a:t>failed</a:t>
            </a:r>
            <a:r>
              <a:rPr lang="fr-CA" dirty="0" smtClean="0"/>
              <a:t>, </a:t>
            </a:r>
            <a:r>
              <a:rPr lang="fr-CA" dirty="0" err="1" smtClean="0"/>
              <a:t>goes</a:t>
            </a:r>
            <a:r>
              <a:rPr lang="fr-CA" dirty="0" smtClean="0"/>
              <a:t> back to the </a:t>
            </a:r>
            <a:r>
              <a:rPr lang="fr-CA" dirty="0" err="1" smtClean="0"/>
              <a:t>developer</a:t>
            </a:r>
            <a:r>
              <a:rPr lang="fr-CA" dirty="0" smtClean="0"/>
              <a:t> for </a:t>
            </a:r>
            <a:r>
              <a:rPr lang="fr-CA" dirty="0" err="1" smtClean="0"/>
              <a:t>re-work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Something breaks </a:t>
            </a:r>
            <a:r>
              <a:rPr lang="fr-CA" dirty="0" err="1" smtClean="0"/>
              <a:t>sometimes</a:t>
            </a:r>
            <a:r>
              <a:rPr lang="fr-CA" dirty="0" smtClean="0"/>
              <a:t> (</a:t>
            </a:r>
            <a:r>
              <a:rPr lang="fr-CA" dirty="0" err="1" smtClean="0"/>
              <a:t>often</a:t>
            </a:r>
            <a:r>
              <a:rPr lang="fr-CA" dirty="0" smtClean="0"/>
              <a:t>). how to </a:t>
            </a:r>
            <a:r>
              <a:rPr lang="fr-CA" dirty="0" err="1" smtClean="0"/>
              <a:t>troubleshoot</a:t>
            </a:r>
            <a:r>
              <a:rPr lang="fr-CA" dirty="0" smtClean="0"/>
              <a:t> and </a:t>
            </a:r>
            <a:r>
              <a:rPr lang="fr-CA" dirty="0" err="1" smtClean="0"/>
              <a:t>find</a:t>
            </a:r>
            <a:r>
              <a:rPr lang="fr-CA" dirty="0" smtClean="0"/>
              <a:t> out </a:t>
            </a:r>
            <a:r>
              <a:rPr lang="fr-CA" dirty="0" err="1" smtClean="0"/>
              <a:t>what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exactly</a:t>
            </a:r>
            <a:r>
              <a:rPr lang="fr-CA" dirty="0" smtClean="0"/>
              <a:t> </a:t>
            </a:r>
            <a:r>
              <a:rPr lang="fr-CA" dirty="0" err="1" smtClean="0"/>
              <a:t>broken</a:t>
            </a:r>
            <a:endParaRPr lang="fr-CA" dirty="0" smtClean="0"/>
          </a:p>
          <a:p>
            <a:pPr lvl="1"/>
            <a:r>
              <a:rPr lang="fr-CA" dirty="0" smtClean="0"/>
              <a:t>Tools </a:t>
            </a:r>
            <a:r>
              <a:rPr lang="fr-CA" dirty="0" err="1" smtClean="0"/>
              <a:t>Used</a:t>
            </a:r>
            <a:r>
              <a:rPr lang="fr-CA" dirty="0" smtClean="0"/>
              <a:t>:</a:t>
            </a:r>
          </a:p>
          <a:p>
            <a:pPr lvl="2"/>
            <a:r>
              <a:rPr lang="fr-CA" dirty="0" err="1"/>
              <a:t>Heroku</a:t>
            </a:r>
            <a:r>
              <a:rPr lang="fr-CA" dirty="0"/>
              <a:t> </a:t>
            </a:r>
            <a:r>
              <a:rPr lang="fr-CA" dirty="0" err="1" smtClean="0"/>
              <a:t>Status</a:t>
            </a:r>
            <a:endParaRPr lang="fr-CA" dirty="0" smtClean="0"/>
          </a:p>
          <a:p>
            <a:pPr lvl="2"/>
            <a:r>
              <a:rPr lang="fr-CA" dirty="0" err="1" smtClean="0"/>
              <a:t>Eclipse</a:t>
            </a:r>
            <a:endParaRPr lang="fr-CA" dirty="0" smtClean="0"/>
          </a:p>
          <a:p>
            <a:pPr lvl="2"/>
            <a:r>
              <a:rPr lang="fr-CA" dirty="0" err="1" smtClean="0"/>
              <a:t>Postman</a:t>
            </a:r>
            <a:endParaRPr lang="fr-CA" dirty="0" smtClean="0"/>
          </a:p>
          <a:p>
            <a:pPr lvl="2"/>
            <a:r>
              <a:rPr lang="fr-CA" dirty="0" err="1" smtClean="0"/>
              <a:t>Heroku</a:t>
            </a:r>
            <a:r>
              <a:rPr lang="fr-CA" dirty="0" smtClean="0"/>
              <a:t> </a:t>
            </a:r>
            <a:r>
              <a:rPr lang="fr-CA" dirty="0" err="1" smtClean="0"/>
              <a:t>Connect</a:t>
            </a:r>
            <a:endParaRPr lang="fr-CA" dirty="0" smtClean="0"/>
          </a:p>
          <a:p>
            <a:pPr lvl="2"/>
            <a:r>
              <a:rPr lang="fr-CA" dirty="0" err="1" smtClean="0"/>
              <a:t>PgAdmin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Heroku</a:t>
            </a:r>
            <a:r>
              <a:rPr lang="fr-CA" dirty="0" smtClean="0"/>
              <a:t> </a:t>
            </a:r>
            <a:r>
              <a:rPr lang="fr-CA" dirty="0" err="1" smtClean="0"/>
              <a:t>Status</a:t>
            </a:r>
            <a:endParaRPr lang="fr-CA" dirty="0" smtClean="0"/>
          </a:p>
          <a:p>
            <a:pPr lvl="1"/>
            <a:r>
              <a:rPr lang="fr-CA" dirty="0" smtClean="0"/>
              <a:t>https://status.heroku.com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867400" cy="3276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6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43748"/>
          </a:xfrm>
        </p:spPr>
        <p:txBody>
          <a:bodyPr>
            <a:normAutofit/>
          </a:bodyPr>
          <a:lstStyle/>
          <a:p>
            <a:r>
              <a:rPr lang="fr-CA" dirty="0" err="1" smtClean="0"/>
              <a:t>Eclipse</a:t>
            </a:r>
            <a:endParaRPr lang="fr-CA" dirty="0" smtClean="0"/>
          </a:p>
          <a:p>
            <a:pPr lvl="1"/>
            <a:r>
              <a:rPr lang="fr-CA" dirty="0" err="1" smtClean="0"/>
              <a:t>Useful</a:t>
            </a:r>
            <a:r>
              <a:rPr lang="fr-CA" dirty="0" smtClean="0"/>
              <a:t> for </a:t>
            </a:r>
            <a:r>
              <a:rPr lang="fr-CA" dirty="0" err="1" smtClean="0"/>
              <a:t>debugging</a:t>
            </a:r>
            <a:r>
              <a:rPr lang="fr-CA" dirty="0" smtClean="0"/>
              <a:t> incorrect </a:t>
            </a:r>
            <a:r>
              <a:rPr lang="fr-CA" dirty="0" err="1" smtClean="0"/>
              <a:t>processed</a:t>
            </a:r>
            <a:r>
              <a:rPr lang="fr-CA" dirty="0" smtClean="0"/>
              <a:t> data (</a:t>
            </a:r>
            <a:r>
              <a:rPr lang="fr-CA" dirty="0" err="1" smtClean="0"/>
              <a:t>ie</a:t>
            </a:r>
            <a:r>
              <a:rPr lang="fr-CA" dirty="0" smtClean="0"/>
              <a:t>: total </a:t>
            </a:r>
            <a:r>
              <a:rPr lang="fr-CA" dirty="0" err="1" smtClean="0"/>
              <a:t>funded</a:t>
            </a:r>
            <a:r>
              <a:rPr lang="fr-CA" dirty="0" smtClean="0"/>
              <a:t> </a:t>
            </a:r>
            <a:r>
              <a:rPr lang="fr-CA" dirty="0" err="1" smtClean="0"/>
              <a:t>amount</a:t>
            </a:r>
            <a:r>
              <a:rPr lang="fr-CA" dirty="0" smtClean="0"/>
              <a:t>)</a:t>
            </a:r>
          </a:p>
          <a:p>
            <a:pPr lvl="1"/>
            <a:r>
              <a:rPr lang="fr-CA" dirty="0" err="1" smtClean="0"/>
              <a:t>Also</a:t>
            </a:r>
            <a:r>
              <a:rPr lang="fr-CA" dirty="0" smtClean="0"/>
              <a:t> </a:t>
            </a:r>
            <a:r>
              <a:rPr lang="fr-CA" dirty="0" err="1" smtClean="0"/>
              <a:t>useful</a:t>
            </a:r>
            <a:r>
              <a:rPr lang="fr-CA" dirty="0" smtClean="0"/>
              <a:t> for </a:t>
            </a:r>
            <a:r>
              <a:rPr lang="fr-CA" dirty="0" err="1" smtClean="0"/>
              <a:t>finding</a:t>
            </a:r>
            <a:r>
              <a:rPr lang="fr-CA" dirty="0" smtClean="0"/>
              <a:t> </a:t>
            </a:r>
            <a:r>
              <a:rPr lang="fr-CA" dirty="0" err="1" smtClean="0"/>
              <a:t>missing</a:t>
            </a:r>
            <a:r>
              <a:rPr lang="fr-CA" dirty="0" smtClean="0"/>
              <a:t> </a:t>
            </a:r>
            <a:r>
              <a:rPr lang="fr-CA" dirty="0" err="1" smtClean="0"/>
              <a:t>salesforce</a:t>
            </a:r>
            <a:r>
              <a:rPr lang="fr-CA" dirty="0" smtClean="0"/>
              <a:t> data (</a:t>
            </a:r>
            <a:r>
              <a:rPr lang="fr-CA" dirty="0" err="1" smtClean="0"/>
              <a:t>ie</a:t>
            </a:r>
            <a:r>
              <a:rPr lang="fr-CA" dirty="0" smtClean="0"/>
              <a:t>: records in </a:t>
            </a:r>
            <a:r>
              <a:rPr lang="fr-CA" dirty="0" err="1" smtClean="0"/>
              <a:t>top_up_components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configured</a:t>
            </a:r>
            <a:r>
              <a:rPr lang="fr-CA" dirty="0" smtClean="0"/>
              <a:t> to </a:t>
            </a:r>
            <a:r>
              <a:rPr lang="fr-CA" dirty="0" err="1" smtClean="0"/>
              <a:t>access</a:t>
            </a:r>
            <a:r>
              <a:rPr lang="fr-CA" dirty="0" smtClean="0"/>
              <a:t> Dev, Coda, and Production </a:t>
            </a:r>
            <a:r>
              <a:rPr lang="fr-CA" dirty="0" err="1" smtClean="0"/>
              <a:t>databases</a:t>
            </a:r>
            <a:endParaRPr lang="fr-CA" dirty="0" smtClean="0"/>
          </a:p>
          <a:p>
            <a:pPr marL="365760" lvl="1" indent="0">
              <a:buNone/>
            </a:pPr>
            <a:endParaRPr lang="fr-CA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599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68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Postman</a:t>
            </a:r>
            <a:r>
              <a:rPr lang="fr-CA" dirty="0" smtClean="0"/>
              <a:t> – Chrome extension</a:t>
            </a:r>
          </a:p>
          <a:p>
            <a:pPr lvl="1"/>
            <a:r>
              <a:rPr lang="fr-CA" dirty="0" err="1" smtClean="0"/>
              <a:t>Retrieve</a:t>
            </a:r>
            <a:r>
              <a:rPr lang="fr-CA" dirty="0" smtClean="0"/>
              <a:t> </a:t>
            </a:r>
            <a:r>
              <a:rPr lang="fr-CA" dirty="0" err="1" smtClean="0"/>
              <a:t>pricing</a:t>
            </a:r>
            <a:r>
              <a:rPr lang="fr-CA" dirty="0" smtClean="0"/>
              <a:t> </a:t>
            </a:r>
            <a:r>
              <a:rPr lang="fr-CA" dirty="0" err="1" smtClean="0"/>
              <a:t>request</a:t>
            </a:r>
            <a:r>
              <a:rPr lang="fr-CA" dirty="0" smtClean="0"/>
              <a:t> via </a:t>
            </a:r>
            <a:r>
              <a:rPr lang="fr-CA" dirty="0" err="1" smtClean="0"/>
              <a:t>Salesforce</a:t>
            </a:r>
            <a:endParaRPr lang="fr-CA" dirty="0" smtClean="0"/>
          </a:p>
          <a:p>
            <a:pPr lvl="1"/>
            <a:r>
              <a:rPr lang="fr-CA" dirty="0" smtClean="0"/>
              <a:t>Place </a:t>
            </a:r>
            <a:r>
              <a:rPr lang="fr-CA" dirty="0" err="1" smtClean="0"/>
              <a:t>into</a:t>
            </a:r>
            <a:r>
              <a:rPr lang="fr-CA" dirty="0" smtClean="0"/>
              <a:t> </a:t>
            </a:r>
            <a:r>
              <a:rPr lang="fr-CA" dirty="0" err="1" smtClean="0"/>
              <a:t>Postman</a:t>
            </a:r>
            <a:endParaRPr lang="fr-CA" dirty="0" smtClean="0"/>
          </a:p>
          <a:p>
            <a:pPr lvl="1"/>
            <a:r>
              <a:rPr lang="fr-CA" dirty="0" err="1" smtClean="0"/>
              <a:t>Retrieve</a:t>
            </a:r>
            <a:r>
              <a:rPr lang="fr-CA" dirty="0" smtClean="0"/>
              <a:t> </a:t>
            </a:r>
            <a:r>
              <a:rPr lang="fr-CA" dirty="0" err="1" smtClean="0"/>
              <a:t>results</a:t>
            </a:r>
            <a:r>
              <a:rPr lang="fr-CA" dirty="0" smtClean="0"/>
              <a:t>/</a:t>
            </a:r>
            <a:r>
              <a:rPr lang="fr-CA" dirty="0" err="1" smtClean="0"/>
              <a:t>lack</a:t>
            </a:r>
            <a:r>
              <a:rPr lang="fr-CA" dirty="0" smtClean="0"/>
              <a:t> of </a:t>
            </a:r>
            <a:r>
              <a:rPr lang="fr-CA" dirty="0" err="1" smtClean="0"/>
              <a:t>results</a:t>
            </a:r>
            <a:endParaRPr lang="fr-CA" dirty="0" smtClean="0"/>
          </a:p>
          <a:p>
            <a:pPr lvl="2"/>
            <a:r>
              <a:rPr lang="fr-CA" dirty="0" smtClean="0"/>
              <a:t>If </a:t>
            </a:r>
            <a:r>
              <a:rPr lang="fr-CA" dirty="0" err="1" smtClean="0"/>
              <a:t>lack</a:t>
            </a:r>
            <a:r>
              <a:rPr lang="fr-CA" dirty="0" smtClean="0"/>
              <a:t> of </a:t>
            </a:r>
            <a:r>
              <a:rPr lang="fr-CA" dirty="0" err="1" smtClean="0"/>
              <a:t>results</a:t>
            </a:r>
            <a:r>
              <a:rPr lang="fr-CA" dirty="0" smtClean="0"/>
              <a:t>, </a:t>
            </a:r>
            <a:r>
              <a:rPr lang="fr-CA" dirty="0" err="1" smtClean="0"/>
              <a:t>there</a:t>
            </a:r>
            <a:r>
              <a:rPr lang="fr-CA" dirty="0" smtClean="0"/>
              <a:t> </a:t>
            </a:r>
            <a:r>
              <a:rPr lang="fr-CA" dirty="0" err="1" smtClean="0"/>
              <a:t>may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an issue </a:t>
            </a:r>
            <a:r>
              <a:rPr lang="fr-CA" dirty="0" err="1" smtClean="0"/>
              <a:t>with</a:t>
            </a:r>
            <a:r>
              <a:rPr lang="fr-CA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90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601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78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Heroku</a:t>
            </a:r>
            <a:r>
              <a:rPr lang="fr-CA" dirty="0" smtClean="0"/>
              <a:t> </a:t>
            </a:r>
            <a:r>
              <a:rPr lang="fr-CA" dirty="0" err="1" smtClean="0"/>
              <a:t>Connect</a:t>
            </a:r>
            <a:endParaRPr lang="fr-CA" dirty="0" smtClean="0"/>
          </a:p>
          <a:p>
            <a:pPr lvl="1"/>
            <a:r>
              <a:rPr lang="fr-CA" dirty="0" err="1" smtClean="0"/>
              <a:t>Mapping</a:t>
            </a:r>
            <a:r>
              <a:rPr lang="fr-CA" dirty="0" smtClean="0"/>
              <a:t> </a:t>
            </a:r>
            <a:r>
              <a:rPr lang="fr-CA" dirty="0" err="1" smtClean="0"/>
              <a:t>objects</a:t>
            </a:r>
            <a:r>
              <a:rPr lang="fr-CA" dirty="0" smtClean="0"/>
              <a:t> and Fields</a:t>
            </a:r>
          </a:p>
          <a:p>
            <a:pPr lvl="1"/>
            <a:r>
              <a:rPr lang="fr-CA" dirty="0" smtClean="0"/>
              <a:t>Reset if </a:t>
            </a:r>
            <a:r>
              <a:rPr lang="fr-CA" dirty="0" err="1" smtClean="0"/>
              <a:t>database</a:t>
            </a:r>
            <a:r>
              <a:rPr lang="fr-CA" dirty="0" smtClean="0"/>
              <a:t> </a:t>
            </a:r>
            <a:r>
              <a:rPr lang="fr-CA" dirty="0" err="1" smtClean="0"/>
              <a:t>fails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100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Calc</a:t>
            </a:r>
            <a:r>
              <a:rPr lang="fr-CA" dirty="0" smtClean="0"/>
              <a:t> V2: </a:t>
            </a:r>
            <a:r>
              <a:rPr lang="fr-CA" dirty="0" err="1" smtClean="0"/>
              <a:t>Huh</a:t>
            </a:r>
            <a:r>
              <a:rPr lang="fr-CA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way</a:t>
            </a:r>
            <a:r>
              <a:rPr lang="fr-CA" dirty="0" smtClean="0"/>
              <a:t> for the sales </a:t>
            </a:r>
            <a:r>
              <a:rPr lang="fr-CA" dirty="0" err="1" smtClean="0"/>
              <a:t>floor</a:t>
            </a:r>
            <a:r>
              <a:rPr lang="fr-CA" dirty="0" smtClean="0"/>
              <a:t> to </a:t>
            </a:r>
            <a:r>
              <a:rPr lang="fr-CA" dirty="0" err="1" smtClean="0"/>
              <a:t>price</a:t>
            </a:r>
            <a:r>
              <a:rPr lang="fr-CA" dirty="0" smtClean="0"/>
              <a:t> and </a:t>
            </a:r>
            <a:r>
              <a:rPr lang="fr-CA" dirty="0" err="1" smtClean="0"/>
              <a:t>fund</a:t>
            </a:r>
            <a:r>
              <a:rPr lang="fr-CA" dirty="0" smtClean="0"/>
              <a:t> </a:t>
            </a:r>
            <a:r>
              <a:rPr lang="fr-CA" dirty="0" err="1" smtClean="0"/>
              <a:t>merchants</a:t>
            </a:r>
            <a:r>
              <a:rPr lang="fr-CA" dirty="0" smtClean="0"/>
              <a:t>.  </a:t>
            </a:r>
          </a:p>
          <a:p>
            <a:r>
              <a:rPr lang="fr-CA" dirty="0" smtClean="0"/>
              <a:t>An upgrade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our</a:t>
            </a:r>
            <a:r>
              <a:rPr lang="fr-CA" dirty="0" smtClean="0"/>
              <a:t> </a:t>
            </a:r>
            <a:r>
              <a:rPr lang="fr-CA" dirty="0" err="1" smtClean="0"/>
              <a:t>old</a:t>
            </a:r>
            <a:r>
              <a:rPr lang="fr-CA" dirty="0" smtClean="0"/>
              <a:t>, </a:t>
            </a:r>
            <a:r>
              <a:rPr lang="fr-CA" dirty="0" err="1" smtClean="0"/>
              <a:t>unscalable</a:t>
            </a:r>
            <a:r>
              <a:rPr lang="fr-CA" dirty="0" smtClean="0"/>
              <a:t>, </a:t>
            </a:r>
            <a:r>
              <a:rPr lang="fr-CA" dirty="0" err="1" smtClean="0"/>
              <a:t>Calculator</a:t>
            </a:r>
            <a:r>
              <a:rPr lang="fr-CA" dirty="0" smtClean="0"/>
              <a:t>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95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24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err="1" smtClean="0"/>
              <a:t>Troubleshooting</a:t>
            </a:r>
            <a:r>
              <a:rPr lang="fr-CA" dirty="0" smtClean="0"/>
              <a:t> – </a:t>
            </a:r>
            <a:r>
              <a:rPr lang="fr-CA" dirty="0" err="1" smtClean="0"/>
              <a:t>Heroku</a:t>
            </a:r>
            <a:r>
              <a:rPr lang="fr-CA" dirty="0" smtClean="0"/>
              <a:t> </a:t>
            </a:r>
            <a:r>
              <a:rPr lang="fr-CA" dirty="0" err="1" smtClean="0"/>
              <a:t>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Mapping</a:t>
            </a:r>
            <a:r>
              <a:rPr lang="fr-CA" dirty="0" smtClean="0"/>
              <a:t> a Field</a:t>
            </a:r>
          </a:p>
          <a:p>
            <a:pPr lvl="1"/>
            <a:r>
              <a:rPr lang="fr-CA" dirty="0" smtClean="0"/>
              <a:t>1. Pause the </a:t>
            </a:r>
            <a:r>
              <a:rPr lang="fr-CA" dirty="0" err="1" smtClean="0"/>
              <a:t>Database</a:t>
            </a:r>
            <a:r>
              <a:rPr lang="fr-CA" dirty="0" smtClean="0"/>
              <a:t> (stops </a:t>
            </a:r>
            <a:r>
              <a:rPr lang="fr-CA" dirty="0" err="1" smtClean="0"/>
              <a:t>syncing</a:t>
            </a:r>
            <a:r>
              <a:rPr lang="fr-CA" dirty="0" smtClean="0"/>
              <a:t>)</a:t>
            </a:r>
          </a:p>
          <a:p>
            <a:pPr lvl="1"/>
            <a:endParaRPr lang="fr-CA" dirty="0"/>
          </a:p>
          <a:p>
            <a:pPr lvl="1"/>
            <a:endParaRPr lang="fr-CA" dirty="0" smtClean="0"/>
          </a:p>
          <a:p>
            <a:pPr lvl="1"/>
            <a:endParaRPr lang="fr-CA" dirty="0"/>
          </a:p>
          <a:p>
            <a:pPr lvl="1"/>
            <a:r>
              <a:rPr lang="fr-CA" dirty="0" smtClean="0"/>
              <a:t>2. Set « </a:t>
            </a:r>
            <a:r>
              <a:rPr lang="fr-CA" dirty="0" err="1" smtClean="0"/>
              <a:t>Poll</a:t>
            </a:r>
            <a:r>
              <a:rPr lang="fr-CA" dirty="0" smtClean="0"/>
              <a:t> for updates </a:t>
            </a:r>
            <a:r>
              <a:rPr lang="fr-CA" dirty="0" err="1" smtClean="0"/>
              <a:t>every</a:t>
            </a:r>
            <a:r>
              <a:rPr lang="fr-CA" dirty="0" smtClean="0"/>
              <a:t> 10 </a:t>
            </a:r>
            <a:r>
              <a:rPr lang="fr-CA" dirty="0" err="1" smtClean="0"/>
              <a:t>mins</a:t>
            </a:r>
            <a:r>
              <a:rPr lang="fr-CA" dirty="0" smtClean="0"/>
              <a:t> »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3124200"/>
            <a:ext cx="5943600" cy="12693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800" y="4800601"/>
            <a:ext cx="5943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6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err="1" smtClean="0"/>
              <a:t>Troubleshooting</a:t>
            </a:r>
            <a:r>
              <a:rPr lang="fr-CA" dirty="0" smtClean="0"/>
              <a:t> – </a:t>
            </a:r>
            <a:r>
              <a:rPr lang="fr-CA" dirty="0" err="1" smtClean="0"/>
              <a:t>Heroku</a:t>
            </a:r>
            <a:r>
              <a:rPr lang="fr-CA" dirty="0" smtClean="0"/>
              <a:t> </a:t>
            </a:r>
            <a:r>
              <a:rPr lang="fr-CA" dirty="0" err="1" smtClean="0"/>
              <a:t>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What</a:t>
            </a:r>
            <a:r>
              <a:rPr lang="fr-CA" dirty="0" smtClean="0"/>
              <a:t> </a:t>
            </a:r>
            <a:r>
              <a:rPr lang="fr-CA" dirty="0" err="1" smtClean="0"/>
              <a:t>happens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 all breaks?!</a:t>
            </a:r>
          </a:p>
          <a:p>
            <a:pPr lvl="1"/>
            <a:r>
              <a:rPr lang="fr-CA" dirty="0" smtClean="0"/>
              <a:t>Kill the </a:t>
            </a:r>
            <a:r>
              <a:rPr lang="fr-CA" dirty="0" err="1" smtClean="0"/>
              <a:t>Database</a:t>
            </a:r>
            <a:r>
              <a:rPr lang="fr-CA" dirty="0" smtClean="0"/>
              <a:t> connections on </a:t>
            </a:r>
            <a:r>
              <a:rPr lang="fr-CA" dirty="0" err="1" smtClean="0"/>
              <a:t>heroku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command line</a:t>
            </a:r>
          </a:p>
          <a:p>
            <a:pPr lvl="2"/>
            <a:r>
              <a:rPr lang="fr-CA" dirty="0" err="1" smtClean="0"/>
              <a:t>Heroku</a:t>
            </a:r>
            <a:r>
              <a:rPr lang="fr-CA" dirty="0" smtClean="0"/>
              <a:t> </a:t>
            </a:r>
            <a:r>
              <a:rPr lang="fr-CA" dirty="0" err="1" smtClean="0"/>
              <a:t>pg:killall</a:t>
            </a:r>
            <a:r>
              <a:rPr lang="fr-CA" dirty="0" smtClean="0"/>
              <a:t> –</a:t>
            </a:r>
            <a:r>
              <a:rPr lang="fr-CA" dirty="0" err="1" smtClean="0"/>
              <a:t>app</a:t>
            </a:r>
            <a:r>
              <a:rPr lang="fr-CA" dirty="0" smtClean="0"/>
              <a:t> &lt;insert </a:t>
            </a:r>
            <a:r>
              <a:rPr lang="fr-CA" dirty="0" err="1" smtClean="0"/>
              <a:t>app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r>
              <a:rPr lang="fr-CA" dirty="0"/>
              <a:t>&gt;</a:t>
            </a:r>
            <a:endParaRPr lang="fr-CA" dirty="0" smtClean="0"/>
          </a:p>
          <a:p>
            <a:pPr lvl="1"/>
            <a:r>
              <a:rPr lang="fr-CA" dirty="0" smtClean="0"/>
              <a:t>Restart application</a:t>
            </a:r>
          </a:p>
          <a:p>
            <a:pPr lvl="2"/>
            <a:r>
              <a:rPr lang="fr-CA" dirty="0" err="1" smtClean="0"/>
              <a:t>Heroku</a:t>
            </a:r>
            <a:r>
              <a:rPr lang="fr-CA" dirty="0" smtClean="0"/>
              <a:t> restart –</a:t>
            </a:r>
            <a:r>
              <a:rPr lang="fr-CA" dirty="0" err="1" smtClean="0"/>
              <a:t>app</a:t>
            </a:r>
            <a:r>
              <a:rPr lang="fr-CA" dirty="0" smtClean="0"/>
              <a:t> &lt;insert </a:t>
            </a:r>
            <a:r>
              <a:rPr lang="fr-CA" dirty="0" err="1" smtClean="0"/>
              <a:t>app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r>
              <a:rPr lang="fr-CA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26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PgAdmin</a:t>
            </a:r>
            <a:endParaRPr lang="fr-CA" dirty="0"/>
          </a:p>
          <a:p>
            <a:pPr lvl="1"/>
            <a:r>
              <a:rPr lang="fr-CA" dirty="0" err="1" smtClean="0"/>
              <a:t>Tool</a:t>
            </a:r>
            <a:r>
              <a:rPr lang="fr-CA" dirty="0" smtClean="0"/>
              <a:t> </a:t>
            </a:r>
            <a:r>
              <a:rPr lang="fr-CA" dirty="0" err="1" smtClean="0"/>
              <a:t>that</a:t>
            </a:r>
            <a:r>
              <a:rPr lang="fr-CA" dirty="0" smtClean="0"/>
              <a:t> </a:t>
            </a:r>
            <a:r>
              <a:rPr lang="fr-CA" dirty="0" err="1" smtClean="0"/>
              <a:t>gives</a:t>
            </a:r>
            <a:r>
              <a:rPr lang="fr-CA" dirty="0" smtClean="0"/>
              <a:t> </a:t>
            </a:r>
            <a:r>
              <a:rPr lang="fr-CA" dirty="0" err="1" smtClean="0"/>
              <a:t>access</a:t>
            </a:r>
            <a:r>
              <a:rPr lang="fr-CA" dirty="0" smtClean="0"/>
              <a:t> to all </a:t>
            </a:r>
            <a:r>
              <a:rPr lang="fr-CA" dirty="0" err="1" smtClean="0"/>
              <a:t>databases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query</a:t>
            </a:r>
            <a:r>
              <a:rPr lang="fr-CA" dirty="0" smtClean="0"/>
              <a:t> to </a:t>
            </a:r>
            <a:r>
              <a:rPr lang="fr-CA" dirty="0" err="1" smtClean="0"/>
              <a:t>see</a:t>
            </a:r>
            <a:r>
              <a:rPr lang="fr-CA" dirty="0" smtClean="0"/>
              <a:t> if </a:t>
            </a:r>
            <a:r>
              <a:rPr lang="fr-CA" dirty="0" err="1" smtClean="0"/>
              <a:t>criteria</a:t>
            </a:r>
            <a:r>
              <a:rPr lang="fr-CA" dirty="0" smtClean="0"/>
              <a:t> </a:t>
            </a:r>
            <a:r>
              <a:rPr lang="fr-CA" dirty="0" err="1" smtClean="0"/>
              <a:t>exists</a:t>
            </a:r>
            <a:r>
              <a:rPr lang="fr-CA" dirty="0" smtClean="0"/>
              <a:t>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14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495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170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4038600"/>
            <a:ext cx="6637468" cy="1362075"/>
          </a:xfrm>
        </p:spPr>
        <p:txBody>
          <a:bodyPr/>
          <a:lstStyle/>
          <a:p>
            <a:pPr algn="ctr"/>
            <a:r>
              <a:rPr lang="fr-CA" dirty="0" smtClean="0"/>
              <a:t>Questions? </a:t>
            </a:r>
            <a:r>
              <a:rPr lang="fr-CA" dirty="0" err="1" smtClean="0"/>
              <a:t>Comments</a:t>
            </a:r>
            <a:r>
              <a:rPr lang="fr-CA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0" y="5638800"/>
            <a:ext cx="6637467" cy="1520413"/>
          </a:xfrm>
        </p:spPr>
        <p:txBody>
          <a:bodyPr/>
          <a:lstStyle/>
          <a:p>
            <a:pPr algn="ctr"/>
            <a:r>
              <a:rPr lang="fr-CA" dirty="0" smtClean="0"/>
              <a:t>…</a:t>
            </a:r>
            <a:r>
              <a:rPr lang="fr-CA" dirty="0" err="1"/>
              <a:t>J</a:t>
            </a:r>
            <a:r>
              <a:rPr lang="fr-CA" dirty="0" err="1" smtClean="0"/>
              <a:t>okes</a:t>
            </a:r>
            <a:r>
              <a:rPr lang="fr-CA" dirty="0" smtClean="0"/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46286"/>
            <a:ext cx="2897066" cy="4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3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Calc</a:t>
            </a:r>
            <a:r>
              <a:rPr lang="fr-CA" dirty="0" smtClean="0"/>
              <a:t> V2: </a:t>
            </a:r>
            <a:r>
              <a:rPr lang="fr-CA" dirty="0" err="1" smtClean="0"/>
              <a:t>What</a:t>
            </a:r>
            <a:r>
              <a:rPr lang="fr-CA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Calculates</a:t>
            </a:r>
            <a:r>
              <a:rPr lang="fr-CA" dirty="0" smtClean="0"/>
              <a:t> Merchant Cash Advance and (</a:t>
            </a:r>
            <a:r>
              <a:rPr lang="fr-CA" dirty="0" err="1" smtClean="0"/>
              <a:t>soon</a:t>
            </a:r>
            <a:r>
              <a:rPr lang="fr-CA" dirty="0" smtClean="0"/>
              <a:t>) </a:t>
            </a:r>
            <a:r>
              <a:rPr lang="fr-CA" dirty="0" err="1" smtClean="0"/>
              <a:t>Loans</a:t>
            </a:r>
            <a:r>
              <a:rPr lang="fr-CA" dirty="0" smtClean="0"/>
              <a:t> for </a:t>
            </a:r>
            <a:r>
              <a:rPr lang="fr-CA" dirty="0" err="1" smtClean="0"/>
              <a:t>merchants</a:t>
            </a:r>
            <a:endParaRPr lang="en-US" dirty="0" smtClean="0"/>
          </a:p>
          <a:p>
            <a:r>
              <a:rPr lang="fr-CA" dirty="0" err="1" smtClean="0"/>
              <a:t>Involves</a:t>
            </a:r>
            <a:r>
              <a:rPr lang="fr-CA" dirty="0" smtClean="0"/>
              <a:t>:</a:t>
            </a:r>
          </a:p>
          <a:p>
            <a:pPr lvl="1"/>
            <a:r>
              <a:rPr lang="fr-CA" dirty="0" err="1" smtClean="0"/>
              <a:t>Categorizing</a:t>
            </a:r>
            <a:endParaRPr lang="fr-CA" dirty="0" smtClean="0"/>
          </a:p>
          <a:p>
            <a:pPr lvl="1"/>
            <a:r>
              <a:rPr lang="fr-CA" dirty="0" smtClean="0"/>
              <a:t>Initial/</a:t>
            </a:r>
            <a:r>
              <a:rPr lang="fr-CA" dirty="0" err="1" smtClean="0"/>
              <a:t>Core</a:t>
            </a:r>
            <a:r>
              <a:rPr lang="fr-CA" dirty="0" smtClean="0"/>
              <a:t> </a:t>
            </a:r>
            <a:r>
              <a:rPr lang="fr-CA" dirty="0" err="1" smtClean="0"/>
              <a:t>pricing</a:t>
            </a:r>
            <a:endParaRPr lang="fr-CA" dirty="0" smtClean="0"/>
          </a:p>
          <a:p>
            <a:pPr lvl="1"/>
            <a:r>
              <a:rPr lang="fr-CA" dirty="0" smtClean="0"/>
              <a:t>Pricing Options</a:t>
            </a:r>
          </a:p>
          <a:p>
            <a:pPr lvl="1"/>
            <a:r>
              <a:rPr lang="fr-CA" dirty="0" smtClean="0"/>
              <a:t>Top </a:t>
            </a:r>
            <a:r>
              <a:rPr lang="fr-CA" dirty="0" err="1" smtClean="0"/>
              <a:t>Ups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8850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Calc</a:t>
            </a:r>
            <a:r>
              <a:rPr lang="fr-CA" dirty="0" smtClean="0"/>
              <a:t> V2: </a:t>
            </a:r>
            <a:r>
              <a:rPr lang="fr-CA" dirty="0" err="1" smtClean="0"/>
              <a:t>Where</a:t>
            </a:r>
            <a:r>
              <a:rPr lang="fr-CA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2 Places:</a:t>
            </a:r>
          </a:p>
          <a:p>
            <a:pPr lvl="1"/>
            <a:r>
              <a:rPr lang="fr-CA" dirty="0" err="1" smtClean="0"/>
              <a:t>Salesforce</a:t>
            </a:r>
            <a:endParaRPr lang="fr-CA" dirty="0"/>
          </a:p>
          <a:p>
            <a:pPr lvl="1"/>
            <a:r>
              <a:rPr lang="fr-CA" dirty="0" err="1" smtClean="0"/>
              <a:t>Heroku</a:t>
            </a:r>
            <a:endParaRPr lang="fr-CA" dirty="0" smtClean="0"/>
          </a:p>
          <a:p>
            <a:pPr lvl="2"/>
            <a:r>
              <a:rPr lang="fr-CA" dirty="0" smtClean="0"/>
              <a:t>CalcV2-Dev -- </a:t>
            </a:r>
            <a:r>
              <a:rPr lang="fr-CA" dirty="0" err="1" smtClean="0"/>
              <a:t>Calc</a:t>
            </a:r>
            <a:r>
              <a:rPr lang="fr-CA" dirty="0" smtClean="0"/>
              <a:t> V2 </a:t>
            </a:r>
            <a:r>
              <a:rPr lang="fr-CA" dirty="0" err="1" smtClean="0"/>
              <a:t>Sandbox</a:t>
            </a:r>
            <a:endParaRPr lang="fr-CA" dirty="0" smtClean="0"/>
          </a:p>
          <a:p>
            <a:pPr lvl="2"/>
            <a:r>
              <a:rPr lang="fr-CA" dirty="0" smtClean="0"/>
              <a:t>CalcV2-Coda -- CODA &amp; </a:t>
            </a:r>
            <a:r>
              <a:rPr lang="fr-CA" dirty="0" err="1" smtClean="0"/>
              <a:t>NoUndo</a:t>
            </a:r>
            <a:r>
              <a:rPr lang="fr-CA" dirty="0" smtClean="0"/>
              <a:t> </a:t>
            </a:r>
            <a:r>
              <a:rPr lang="fr-CA" dirty="0" err="1" smtClean="0"/>
              <a:t>Sandbox</a:t>
            </a:r>
            <a:endParaRPr lang="fr-CA" dirty="0" smtClean="0"/>
          </a:p>
          <a:p>
            <a:pPr lvl="2"/>
            <a:r>
              <a:rPr lang="fr-CA" dirty="0" smtClean="0"/>
              <a:t>CalcV2-Production --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How the </a:t>
            </a:r>
            <a:r>
              <a:rPr lang="fr-CA" dirty="0" err="1" smtClean="0"/>
              <a:t>Hell</a:t>
            </a:r>
            <a:r>
              <a:rPr lang="fr-CA" dirty="0" smtClean="0"/>
              <a:t>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Development</a:t>
            </a:r>
            <a:endParaRPr lang="fr-CA" dirty="0" smtClean="0"/>
          </a:p>
          <a:p>
            <a:r>
              <a:rPr lang="fr-CA" dirty="0" err="1" smtClean="0"/>
              <a:t>Deployment</a:t>
            </a:r>
            <a:endParaRPr lang="fr-CA" dirty="0" smtClean="0"/>
          </a:p>
          <a:p>
            <a:r>
              <a:rPr lang="fr-CA" dirty="0" err="1" smtClean="0"/>
              <a:t>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 err="1" smtClean="0"/>
              <a:t>Heroku</a:t>
            </a:r>
            <a:endParaRPr lang="fr-CA" dirty="0" smtClean="0"/>
          </a:p>
          <a:p>
            <a:pPr lvl="1"/>
            <a:r>
              <a:rPr lang="fr-CA" dirty="0" err="1" smtClean="0"/>
              <a:t>Divided</a:t>
            </a:r>
            <a:r>
              <a:rPr lang="fr-CA" dirty="0" smtClean="0"/>
              <a:t> </a:t>
            </a:r>
            <a:r>
              <a:rPr lang="fr-CA" dirty="0" err="1" smtClean="0"/>
              <a:t>into</a:t>
            </a:r>
            <a:r>
              <a:rPr lang="fr-CA" dirty="0" smtClean="0"/>
              <a:t> </a:t>
            </a:r>
            <a:r>
              <a:rPr lang="fr-CA" dirty="0" err="1" smtClean="0"/>
              <a:t>work</a:t>
            </a:r>
            <a:r>
              <a:rPr lang="fr-CA" dirty="0" smtClean="0"/>
              <a:t> packages</a:t>
            </a:r>
          </a:p>
          <a:p>
            <a:pPr lvl="1"/>
            <a:r>
              <a:rPr lang="fr-CA" dirty="0" err="1" smtClean="0"/>
              <a:t>Modified</a:t>
            </a:r>
            <a:r>
              <a:rPr lang="fr-CA" dirty="0" smtClean="0"/>
              <a:t> version of Model </a:t>
            </a:r>
            <a:r>
              <a:rPr lang="fr-CA" dirty="0" err="1" smtClean="0"/>
              <a:t>View</a:t>
            </a:r>
            <a:r>
              <a:rPr lang="fr-CA" dirty="0" smtClean="0"/>
              <a:t> Controller</a:t>
            </a:r>
          </a:p>
          <a:p>
            <a:pPr lvl="1"/>
            <a:endParaRPr lang="fr-CA" dirty="0" smtClean="0"/>
          </a:p>
          <a:p>
            <a:pPr lvl="1"/>
            <a:endParaRPr lang="fr-CA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66" y="2312988"/>
            <a:ext cx="2917393" cy="3494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65704"/>
            <a:ext cx="2771775" cy="847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5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err="1" smtClean="0"/>
              <a:t>Devlopment</a:t>
            </a:r>
            <a:r>
              <a:rPr lang="fr-CA" dirty="0" smtClean="0"/>
              <a:t> – </a:t>
            </a:r>
            <a:r>
              <a:rPr lang="fr-CA" dirty="0" err="1" smtClean="0"/>
              <a:t>Getting</a:t>
            </a:r>
            <a:r>
              <a:rPr lang="fr-CA" dirty="0" smtClean="0"/>
              <a:t> </a:t>
            </a:r>
            <a:r>
              <a:rPr lang="fr-CA" dirty="0" err="1" smtClean="0"/>
              <a:t>Started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Tools </a:t>
            </a:r>
            <a:r>
              <a:rPr lang="fr-CA" dirty="0" err="1"/>
              <a:t>u</a:t>
            </a:r>
            <a:r>
              <a:rPr lang="fr-CA" dirty="0" err="1" smtClean="0"/>
              <a:t>sed</a:t>
            </a:r>
            <a:r>
              <a:rPr lang="fr-CA" dirty="0" smtClean="0"/>
              <a:t>:</a:t>
            </a:r>
          </a:p>
          <a:p>
            <a:pPr lvl="1"/>
            <a:r>
              <a:rPr lang="fr-CA" dirty="0" smtClean="0"/>
              <a:t>Git </a:t>
            </a:r>
            <a:r>
              <a:rPr lang="fr-CA" dirty="0" err="1" smtClean="0"/>
              <a:t>Bash</a:t>
            </a:r>
            <a:endParaRPr lang="fr-CA" dirty="0" smtClean="0"/>
          </a:p>
          <a:p>
            <a:pPr lvl="1"/>
            <a:r>
              <a:rPr lang="fr-CA" dirty="0" err="1" smtClean="0"/>
              <a:t>Eclipse</a:t>
            </a:r>
            <a:endParaRPr lang="fr-CA" dirty="0" smtClean="0"/>
          </a:p>
          <a:p>
            <a:r>
              <a:rPr lang="fr-CA" dirty="0" err="1" smtClean="0"/>
              <a:t>These</a:t>
            </a:r>
            <a:r>
              <a:rPr lang="fr-CA" dirty="0" smtClean="0"/>
              <a:t> </a:t>
            </a:r>
            <a:r>
              <a:rPr lang="fr-CA" dirty="0" err="1" smtClean="0"/>
              <a:t>tools</a:t>
            </a:r>
            <a:r>
              <a:rPr lang="fr-CA" dirty="0" smtClean="0"/>
              <a:t> </a:t>
            </a:r>
            <a:r>
              <a:rPr lang="fr-CA" dirty="0" err="1" smtClean="0"/>
              <a:t>should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installed</a:t>
            </a:r>
            <a:r>
              <a:rPr lang="fr-CA" dirty="0" smtClean="0"/>
              <a:t> on </a:t>
            </a:r>
            <a:r>
              <a:rPr lang="fr-CA" dirty="0" err="1" smtClean="0"/>
              <a:t>your</a:t>
            </a:r>
            <a:r>
              <a:rPr lang="fr-CA" dirty="0" smtClean="0"/>
              <a:t> computer if </a:t>
            </a:r>
            <a:r>
              <a:rPr lang="fr-CA" dirty="0" err="1" smtClean="0"/>
              <a:t>you</a:t>
            </a:r>
            <a:r>
              <a:rPr lang="fr-CA" dirty="0" smtClean="0"/>
              <a:t> are a software </a:t>
            </a:r>
            <a:r>
              <a:rPr lang="fr-CA" dirty="0" err="1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err="1" smtClean="0"/>
              <a:t>Development</a:t>
            </a:r>
            <a:r>
              <a:rPr lang="fr-CA" dirty="0" smtClean="0"/>
              <a:t> – </a:t>
            </a:r>
            <a:r>
              <a:rPr lang="fr-CA" dirty="0" err="1" smtClean="0"/>
              <a:t>Getting</a:t>
            </a:r>
            <a:r>
              <a:rPr lang="fr-CA" dirty="0" smtClean="0"/>
              <a:t> </a:t>
            </a:r>
            <a:r>
              <a:rPr lang="fr-CA" dirty="0" err="1" smtClean="0"/>
              <a:t>Started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sz="1100" dirty="0" smtClean="0"/>
              <a:t>Note: </a:t>
            </a:r>
            <a:r>
              <a:rPr lang="fr-CA" sz="1100" dirty="0" err="1" smtClean="0"/>
              <a:t>this</a:t>
            </a:r>
            <a:r>
              <a:rPr lang="fr-CA" sz="1100" dirty="0" smtClean="0"/>
              <a:t> </a:t>
            </a:r>
            <a:r>
              <a:rPr lang="fr-CA" sz="1100" dirty="0" err="1" smtClean="0"/>
              <a:t>is</a:t>
            </a:r>
            <a:r>
              <a:rPr lang="fr-CA" sz="1100" dirty="0" smtClean="0"/>
              <a:t> </a:t>
            </a:r>
            <a:r>
              <a:rPr lang="fr-CA" sz="1100" dirty="0" err="1" smtClean="0"/>
              <a:t>after</a:t>
            </a:r>
            <a:r>
              <a:rPr lang="fr-CA" sz="1100" dirty="0" smtClean="0"/>
              <a:t> </a:t>
            </a:r>
            <a:r>
              <a:rPr lang="fr-CA" sz="1100" dirty="0" err="1" smtClean="0"/>
              <a:t>having</a:t>
            </a:r>
            <a:r>
              <a:rPr lang="fr-CA" sz="1100" dirty="0" smtClean="0"/>
              <a:t> </a:t>
            </a:r>
            <a:r>
              <a:rPr lang="fr-CA" sz="1100" dirty="0" err="1" smtClean="0"/>
              <a:t>your</a:t>
            </a:r>
            <a:r>
              <a:rPr lang="fr-CA" sz="1100" dirty="0" smtClean="0"/>
              <a:t> </a:t>
            </a:r>
            <a:r>
              <a:rPr lang="fr-CA" sz="1100" dirty="0" err="1" smtClean="0"/>
              <a:t>environment</a:t>
            </a:r>
            <a:r>
              <a:rPr lang="fr-CA" sz="1100" dirty="0" smtClean="0"/>
              <a:t> set up</a:t>
            </a:r>
          </a:p>
          <a:p>
            <a:r>
              <a:rPr lang="fr-CA" dirty="0" smtClean="0"/>
              <a:t>1. </a:t>
            </a:r>
            <a:r>
              <a:rPr lang="fr-CA" dirty="0" err="1" smtClean="0"/>
              <a:t>Create</a:t>
            </a:r>
            <a:r>
              <a:rPr lang="fr-CA" dirty="0" smtClean="0"/>
              <a:t> a new Topic Branch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b="1" dirty="0" smtClean="0"/>
              <a:t>master</a:t>
            </a:r>
          </a:p>
          <a:p>
            <a:endParaRPr lang="fr-CA" b="1" dirty="0"/>
          </a:p>
          <a:p>
            <a:r>
              <a:rPr lang="fr-CA" dirty="0" smtClean="0"/>
              <a:t>2. </a:t>
            </a:r>
            <a:r>
              <a:rPr lang="fr-CA" dirty="0" err="1" smtClean="0"/>
              <a:t>Make</a:t>
            </a:r>
            <a:r>
              <a:rPr lang="fr-CA" dirty="0" smtClean="0"/>
              <a:t> sure </a:t>
            </a:r>
            <a:r>
              <a:rPr lang="fr-CA" dirty="0" err="1" smtClean="0"/>
              <a:t>it</a:t>
            </a:r>
            <a:r>
              <a:rPr lang="fr-CA" dirty="0" smtClean="0"/>
              <a:t> all compiles and </a:t>
            </a:r>
            <a:r>
              <a:rPr lang="fr-CA" dirty="0" err="1" smtClean="0"/>
              <a:t>runs</a:t>
            </a:r>
            <a:r>
              <a:rPr lang="fr-CA" dirty="0" smtClean="0"/>
              <a:t> in </a:t>
            </a:r>
            <a:r>
              <a:rPr lang="fr-CA" dirty="0" err="1" smtClean="0"/>
              <a:t>Eclipse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67000"/>
            <a:ext cx="3743325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39" y="3837062"/>
            <a:ext cx="3684662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6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Deployment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24748"/>
          </a:xfrm>
        </p:spPr>
        <p:txBody>
          <a:bodyPr>
            <a:normAutofit lnSpcReduction="10000"/>
          </a:bodyPr>
          <a:lstStyle/>
          <a:p>
            <a:r>
              <a:rPr lang="fr-CA" dirty="0" err="1" smtClean="0"/>
              <a:t>Deployment</a:t>
            </a:r>
            <a:r>
              <a:rPr lang="fr-CA" dirty="0" smtClean="0"/>
              <a:t> </a:t>
            </a:r>
            <a:r>
              <a:rPr lang="fr-CA" dirty="0" err="1" smtClean="0"/>
              <a:t>process</a:t>
            </a:r>
            <a:r>
              <a:rPr lang="fr-CA" dirty="0" smtClean="0"/>
              <a:t>:</a:t>
            </a:r>
          </a:p>
          <a:p>
            <a:pPr lvl="1"/>
            <a:r>
              <a:rPr lang="fr-CA" dirty="0" smtClean="0"/>
              <a:t>CalcV2 </a:t>
            </a:r>
            <a:r>
              <a:rPr lang="fr-CA" dirty="0" smtClean="0">
                <a:sym typeface="Wingdings" panose="05000000000000000000" pitchFamily="2" charset="2"/>
              </a:rPr>
              <a:t></a:t>
            </a:r>
            <a:r>
              <a:rPr lang="fr-CA" dirty="0" smtClean="0"/>
              <a:t> CODA </a:t>
            </a:r>
            <a:r>
              <a:rPr lang="fr-CA" dirty="0" smtClean="0">
                <a:sym typeface="Wingdings" panose="05000000000000000000" pitchFamily="2" charset="2"/>
              </a:rPr>
              <a:t></a:t>
            </a:r>
            <a:r>
              <a:rPr lang="fr-CA" dirty="0" smtClean="0"/>
              <a:t> Production</a:t>
            </a:r>
          </a:p>
          <a:p>
            <a:pPr lvl="1"/>
            <a:r>
              <a:rPr lang="fr-CA" dirty="0" err="1" smtClean="0"/>
              <a:t>Salesforce</a:t>
            </a:r>
            <a:r>
              <a:rPr lang="fr-CA" dirty="0" smtClean="0"/>
              <a:t>: </a:t>
            </a:r>
            <a:r>
              <a:rPr lang="fr-CA" dirty="0" err="1" smtClean="0"/>
              <a:t>approx</a:t>
            </a:r>
            <a:r>
              <a:rPr lang="fr-CA" dirty="0" smtClean="0"/>
              <a:t> 1 </a:t>
            </a:r>
            <a:r>
              <a:rPr lang="fr-CA" dirty="0" err="1" smtClean="0"/>
              <a:t>hour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Sandbox</a:t>
            </a:r>
            <a:r>
              <a:rPr lang="fr-CA" dirty="0" smtClean="0"/>
              <a:t> to Production</a:t>
            </a:r>
          </a:p>
          <a:p>
            <a:pPr lvl="1"/>
            <a:r>
              <a:rPr lang="fr-CA" dirty="0" err="1" smtClean="0"/>
              <a:t>Heroku</a:t>
            </a:r>
            <a:r>
              <a:rPr lang="fr-CA" dirty="0" smtClean="0"/>
              <a:t> 2 – 7 minus </a:t>
            </a:r>
            <a:r>
              <a:rPr lang="fr-CA" dirty="0" err="1" smtClean="0"/>
              <a:t>from</a:t>
            </a:r>
            <a:r>
              <a:rPr lang="fr-CA" dirty="0"/>
              <a:t> </a:t>
            </a:r>
            <a:r>
              <a:rPr lang="fr-CA" dirty="0" err="1" smtClean="0"/>
              <a:t>between</a:t>
            </a:r>
            <a:r>
              <a:rPr lang="fr-CA" dirty="0" smtClean="0"/>
              <a:t> all instances.</a:t>
            </a:r>
            <a:endParaRPr lang="en-US" dirty="0" smtClean="0"/>
          </a:p>
          <a:p>
            <a:r>
              <a:rPr lang="fr-CA" dirty="0" smtClean="0"/>
              <a:t>Tools </a:t>
            </a:r>
            <a:r>
              <a:rPr lang="fr-CA" dirty="0" err="1" smtClean="0"/>
              <a:t>Used</a:t>
            </a:r>
            <a:r>
              <a:rPr lang="fr-CA" dirty="0" smtClean="0"/>
              <a:t>:</a:t>
            </a:r>
          </a:p>
          <a:p>
            <a:pPr lvl="1"/>
            <a:r>
              <a:rPr lang="fr-CA" dirty="0" smtClean="0"/>
              <a:t>Git </a:t>
            </a:r>
            <a:r>
              <a:rPr lang="fr-CA" dirty="0" err="1" smtClean="0"/>
              <a:t>Bash</a:t>
            </a:r>
            <a:endParaRPr lang="fr-CA" dirty="0" smtClean="0"/>
          </a:p>
          <a:p>
            <a:pPr lvl="1"/>
            <a:r>
              <a:rPr lang="fr-CA" dirty="0" err="1" smtClean="0"/>
              <a:t>Eclipse</a:t>
            </a:r>
            <a:endParaRPr lang="fr-CA" dirty="0" smtClean="0"/>
          </a:p>
          <a:p>
            <a:pPr lvl="1"/>
            <a:r>
              <a:rPr lang="fr-CA" dirty="0" err="1" smtClean="0"/>
              <a:t>Heroku</a:t>
            </a:r>
            <a:r>
              <a:rPr lang="fr-CA" dirty="0" smtClean="0"/>
              <a:t> </a:t>
            </a:r>
            <a:r>
              <a:rPr lang="fr-CA" dirty="0" err="1" smtClean="0"/>
              <a:t>Toolbelt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5663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1061</TotalTime>
  <Words>517</Words>
  <Application>Microsoft Office PowerPoint</Application>
  <PresentationFormat>On-screen Show (4:3)</PresentationFormat>
  <Paragraphs>112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Austin</vt:lpstr>
      <vt:lpstr>Calculator V2</vt:lpstr>
      <vt:lpstr>Calc V2: Huh?</vt:lpstr>
      <vt:lpstr>Calc V2: What?</vt:lpstr>
      <vt:lpstr>Calc V2: Where?</vt:lpstr>
      <vt:lpstr>How the Hell?!</vt:lpstr>
      <vt:lpstr>Development</vt:lpstr>
      <vt:lpstr>Devlopment – Getting Started</vt:lpstr>
      <vt:lpstr>Development – Getting Started</vt:lpstr>
      <vt:lpstr>Deployment</vt:lpstr>
      <vt:lpstr>Deployment – Step by Step (developer)</vt:lpstr>
      <vt:lpstr>Deployment – Step by Step (Deployer)</vt:lpstr>
      <vt:lpstr>Deployment – Step by Step (Deployer)</vt:lpstr>
      <vt:lpstr>Troubleshooting</vt:lpstr>
      <vt:lpstr>Troubleshooting</vt:lpstr>
      <vt:lpstr>Troubleshooting</vt:lpstr>
      <vt:lpstr>PowerPoint Presentation</vt:lpstr>
      <vt:lpstr>Troubleshooting</vt:lpstr>
      <vt:lpstr>PowerPoint Presentation</vt:lpstr>
      <vt:lpstr>Troubleshooting</vt:lpstr>
      <vt:lpstr>PowerPoint Presentation</vt:lpstr>
      <vt:lpstr>Troubleshooting – Heroku Connect</vt:lpstr>
      <vt:lpstr>Troubleshooting – Heroku Connect</vt:lpstr>
      <vt:lpstr>Troubleshooting</vt:lpstr>
      <vt:lpstr>PowerPoint Presentation</vt:lpstr>
      <vt:lpstr>Questions? Comments?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Racz</dc:creator>
  <cp:lastModifiedBy>Joshua Racz</cp:lastModifiedBy>
  <cp:revision>22</cp:revision>
  <dcterms:created xsi:type="dcterms:W3CDTF">2015-04-08T14:29:19Z</dcterms:created>
  <dcterms:modified xsi:type="dcterms:W3CDTF">2015-04-10T19:02:45Z</dcterms:modified>
</cp:coreProperties>
</file>